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71" r:id="rId7"/>
    <p:sldId id="269" r:id="rId8"/>
    <p:sldId id="265" r:id="rId9"/>
    <p:sldId id="272" r:id="rId10"/>
    <p:sldId id="273" r:id="rId11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8B5"/>
    <a:srgbClr val="2872C5"/>
    <a:srgbClr val="00C7FD"/>
    <a:srgbClr val="525252"/>
    <a:srgbClr val="FFFFFF"/>
    <a:srgbClr val="004A86"/>
    <a:srgbClr val="FC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4032"/>
        <p:guide pos="73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, Nick1" userId="cc71b508-11cb-4905-97e6-62342a650d06" providerId="ADAL" clId="{9909D0A7-21D9-46F6-A198-8BABAD3EC263}"/>
    <pc:docChg chg="custSel modSld">
      <pc:chgData name="Lin, Nick1" userId="cc71b508-11cb-4905-97e6-62342a650d06" providerId="ADAL" clId="{9909D0A7-21D9-46F6-A198-8BABAD3EC263}" dt="2025-07-18T03:21:36.599" v="21" actId="20577"/>
      <pc:docMkLst>
        <pc:docMk/>
      </pc:docMkLst>
      <pc:sldChg chg="modSp mod">
        <pc:chgData name="Lin, Nick1" userId="cc71b508-11cb-4905-97e6-62342a650d06" providerId="ADAL" clId="{9909D0A7-21D9-46F6-A198-8BABAD3EC263}" dt="2025-07-18T03:21:36.599" v="21" actId="20577"/>
        <pc:sldMkLst>
          <pc:docMk/>
          <pc:sldMk cId="0" sldId="257"/>
        </pc:sldMkLst>
        <pc:graphicFrameChg chg="modGraphic">
          <ac:chgData name="Lin, Nick1" userId="cc71b508-11cb-4905-97e6-62342a650d06" providerId="ADAL" clId="{9909D0A7-21D9-46F6-A198-8BABAD3EC263}" dt="2025-07-18T03:21:36.599" v="21" actId="20577"/>
          <ac:graphicFrameMkLst>
            <pc:docMk/>
            <pc:sldMk cId="0" sldId="257"/>
            <ac:graphicFrameMk id="3" creationId="{00000000-0000-0000-0000-000000000000}"/>
          </ac:graphicFrameMkLst>
        </pc:graphicFrameChg>
      </pc:sldChg>
    </pc:docChg>
  </pc:docChgLst>
  <pc:docChgLst>
    <pc:chgData name="Lin, Nick1" userId="cc71b508-11cb-4905-97e6-62342a650d06" providerId="ADAL" clId="{277692F9-8045-439D-96B8-726DA9C5B24B}"/>
    <pc:docChg chg="undo custSel modSld">
      <pc:chgData name="Lin, Nick1" userId="cc71b508-11cb-4905-97e6-62342a650d06" providerId="ADAL" clId="{277692F9-8045-439D-96B8-726DA9C5B24B}" dt="2025-07-15T14:45:34.878" v="63" actId="20577"/>
      <pc:docMkLst>
        <pc:docMk/>
      </pc:docMkLst>
      <pc:sldChg chg="modSp mod">
        <pc:chgData name="Lin, Nick1" userId="cc71b508-11cb-4905-97e6-62342a650d06" providerId="ADAL" clId="{277692F9-8045-439D-96B8-726DA9C5B24B}" dt="2025-07-15T14:43:06.233" v="33" actId="20577"/>
        <pc:sldMkLst>
          <pc:docMk/>
          <pc:sldMk cId="0" sldId="256"/>
        </pc:sldMkLst>
        <pc:spChg chg="mod">
          <ac:chgData name="Lin, Nick1" userId="cc71b508-11cb-4905-97e6-62342a650d06" providerId="ADAL" clId="{277692F9-8045-439D-96B8-726DA9C5B24B}" dt="2025-07-15T14:43:06.233" v="33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Lin, Nick1" userId="cc71b508-11cb-4905-97e6-62342a650d06" providerId="ADAL" clId="{277692F9-8045-439D-96B8-726DA9C5B24B}" dt="2025-07-15T14:43:31.152" v="38" actId="14100"/>
        <pc:sldMkLst>
          <pc:docMk/>
          <pc:sldMk cId="0" sldId="257"/>
        </pc:sldMkLst>
        <pc:spChg chg="mod">
          <ac:chgData name="Lin, Nick1" userId="cc71b508-11cb-4905-97e6-62342a650d06" providerId="ADAL" clId="{277692F9-8045-439D-96B8-726DA9C5B24B}" dt="2025-07-15T14:43:31.152" v="38" actId="14100"/>
          <ac:spMkLst>
            <pc:docMk/>
            <pc:sldMk cId="0" sldId="257"/>
            <ac:spMk id="4" creationId="{00000000-0000-0000-0000-000000000000}"/>
          </ac:spMkLst>
        </pc:spChg>
      </pc:sldChg>
      <pc:sldChg chg="modSp mod">
        <pc:chgData name="Lin, Nick1" userId="cc71b508-11cb-4905-97e6-62342a650d06" providerId="ADAL" clId="{277692F9-8045-439D-96B8-726DA9C5B24B}" dt="2025-07-15T14:44:46.463" v="51" actId="20577"/>
        <pc:sldMkLst>
          <pc:docMk/>
          <pc:sldMk cId="4107750304" sldId="265"/>
        </pc:sldMkLst>
        <pc:spChg chg="mod">
          <ac:chgData name="Lin, Nick1" userId="cc71b508-11cb-4905-97e6-62342a650d06" providerId="ADAL" clId="{277692F9-8045-439D-96B8-726DA9C5B24B}" dt="2025-07-15T14:44:46.463" v="51" actId="20577"/>
          <ac:spMkLst>
            <pc:docMk/>
            <pc:sldMk cId="4107750304" sldId="265"/>
            <ac:spMk id="6" creationId="{BD909758-6D8C-C08E-21EC-0B5154A51811}"/>
          </ac:spMkLst>
        </pc:spChg>
      </pc:sldChg>
      <pc:sldChg chg="modSp mod">
        <pc:chgData name="Lin, Nick1" userId="cc71b508-11cb-4905-97e6-62342a650d06" providerId="ADAL" clId="{277692F9-8045-439D-96B8-726DA9C5B24B}" dt="2025-07-15T14:44:21.487" v="42" actId="1076"/>
        <pc:sldMkLst>
          <pc:docMk/>
          <pc:sldMk cId="89433710" sldId="271"/>
        </pc:sldMkLst>
        <pc:spChg chg="mod">
          <ac:chgData name="Lin, Nick1" userId="cc71b508-11cb-4905-97e6-62342a650d06" providerId="ADAL" clId="{277692F9-8045-439D-96B8-726DA9C5B24B}" dt="2025-07-15T14:44:21.487" v="42" actId="1076"/>
          <ac:spMkLst>
            <pc:docMk/>
            <pc:sldMk cId="89433710" sldId="271"/>
            <ac:spMk id="41" creationId="{929CAF5E-9765-2DCD-EB2C-C9D3FFA3F917}"/>
          </ac:spMkLst>
        </pc:spChg>
      </pc:sldChg>
      <pc:sldChg chg="modSp mod">
        <pc:chgData name="Lin, Nick1" userId="cc71b508-11cb-4905-97e6-62342a650d06" providerId="ADAL" clId="{277692F9-8045-439D-96B8-726DA9C5B24B}" dt="2025-07-15T14:45:34.878" v="63" actId="20577"/>
        <pc:sldMkLst>
          <pc:docMk/>
          <pc:sldMk cId="3380672059" sldId="273"/>
        </pc:sldMkLst>
        <pc:spChg chg="mod">
          <ac:chgData name="Lin, Nick1" userId="cc71b508-11cb-4905-97e6-62342a650d06" providerId="ADAL" clId="{277692F9-8045-439D-96B8-726DA9C5B24B}" dt="2025-07-15T14:45:25.180" v="56"/>
          <ac:spMkLst>
            <pc:docMk/>
            <pc:sldMk cId="3380672059" sldId="273"/>
            <ac:spMk id="6" creationId="{A5542AB4-D7DA-EAA5-5129-BDCBEAEEF2AB}"/>
          </ac:spMkLst>
        </pc:spChg>
        <pc:spChg chg="mod">
          <ac:chgData name="Lin, Nick1" userId="cc71b508-11cb-4905-97e6-62342a650d06" providerId="ADAL" clId="{277692F9-8045-439D-96B8-726DA9C5B24B}" dt="2025-07-15T14:45:34.878" v="63" actId="20577"/>
          <ac:spMkLst>
            <pc:docMk/>
            <pc:sldMk cId="3380672059" sldId="273"/>
            <ac:spMk id="8" creationId="{C8037032-3684-E41E-46F6-6754333510E0}"/>
          </ac:spMkLst>
        </pc:spChg>
        <pc:spChg chg="mod">
          <ac:chgData name="Lin, Nick1" userId="cc71b508-11cb-4905-97e6-62342a650d06" providerId="ADAL" clId="{277692F9-8045-439D-96B8-726DA9C5B24B}" dt="2025-07-15T14:45:02.293" v="55" actId="20577"/>
          <ac:spMkLst>
            <pc:docMk/>
            <pc:sldMk cId="3380672059" sldId="273"/>
            <ac:spMk id="9" creationId="{C5E61FDB-45F5-EBE5-9127-4E9B36B51A84}"/>
          </ac:spMkLst>
        </pc:spChg>
      </pc:sldChg>
    </pc:docChg>
  </pc:docChgLst>
  <pc:docChgLst>
    <pc:chgData name="Liu, Yuan Erh" userId="3379d8c0-6b8d-40f9-8822-170c990ae40f" providerId="ADAL" clId="{2683E84F-B415-473A-BA6E-26EDDCF99EAE}"/>
    <pc:docChg chg="custSel modSld">
      <pc:chgData name="Liu, Yuan Erh" userId="3379d8c0-6b8d-40f9-8822-170c990ae40f" providerId="ADAL" clId="{2683E84F-B415-473A-BA6E-26EDDCF99EAE}" dt="2025-07-15T07:44:20.917" v="46" actId="14100"/>
      <pc:docMkLst>
        <pc:docMk/>
      </pc:docMkLst>
      <pc:sldChg chg="modSp mod">
        <pc:chgData name="Liu, Yuan Erh" userId="3379d8c0-6b8d-40f9-8822-170c990ae40f" providerId="ADAL" clId="{2683E84F-B415-473A-BA6E-26EDDCF99EAE}" dt="2025-07-15T07:44:20.917" v="46" actId="14100"/>
        <pc:sldMkLst>
          <pc:docMk/>
          <pc:sldMk cId="0" sldId="256"/>
        </pc:sldMkLst>
        <pc:spChg chg="mod">
          <ac:chgData name="Liu, Yuan Erh" userId="3379d8c0-6b8d-40f9-8822-170c990ae40f" providerId="ADAL" clId="{2683E84F-B415-473A-BA6E-26EDDCF99EAE}" dt="2025-07-15T07:44:20.917" v="46" actId="14100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Liu, Yuan Erh" userId="3379d8c0-6b8d-40f9-8822-170c990ae40f" providerId="ADAL" clId="{2683E84F-B415-473A-BA6E-26EDDCF99EAE}" dt="2025-07-15T07:44:04.458" v="42" actId="1076"/>
        <pc:sldMkLst>
          <pc:docMk/>
          <pc:sldMk cId="0" sldId="257"/>
        </pc:sldMkLst>
        <pc:spChg chg="mod">
          <ac:chgData name="Liu, Yuan Erh" userId="3379d8c0-6b8d-40f9-8822-170c990ae40f" providerId="ADAL" clId="{2683E84F-B415-473A-BA6E-26EDDCF99EAE}" dt="2025-07-15T07:43:45.777" v="35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Liu, Yuan Erh" userId="3379d8c0-6b8d-40f9-8822-170c990ae40f" providerId="ADAL" clId="{2683E84F-B415-473A-BA6E-26EDDCF99EAE}" dt="2025-07-15T07:44:04.458" v="42" actId="1076"/>
          <ac:spMkLst>
            <pc:docMk/>
            <pc:sldMk cId="0" sldId="257"/>
            <ac:spMk id="4" creationId="{00000000-0000-0000-0000-000000000000}"/>
          </ac:spMkLst>
        </pc:spChg>
      </pc:sldChg>
    </pc:docChg>
  </pc:docChgLst>
  <pc:docChgLst>
    <pc:chgData name="Lin, Nick1" userId="cc71b508-11cb-4905-97e6-62342a650d06" providerId="ADAL" clId="{1B5377A1-0642-4229-B234-93D563DF92A8}"/>
    <pc:docChg chg="undo custSel addSld delSld modSld">
      <pc:chgData name="Lin, Nick1" userId="cc71b508-11cb-4905-97e6-62342a650d06" providerId="ADAL" clId="{1B5377A1-0642-4229-B234-93D563DF92A8}" dt="2025-07-03T08:04:20.667" v="532" actId="1076"/>
      <pc:docMkLst>
        <pc:docMk/>
      </pc:docMkLst>
      <pc:sldChg chg="modSp mod">
        <pc:chgData name="Lin, Nick1" userId="cc71b508-11cb-4905-97e6-62342a650d06" providerId="ADAL" clId="{1B5377A1-0642-4229-B234-93D563DF92A8}" dt="2025-07-03T06:37:33.732" v="122" actId="20577"/>
        <pc:sldMkLst>
          <pc:docMk/>
          <pc:sldMk cId="0" sldId="256"/>
        </pc:sldMkLst>
        <pc:spChg chg="mod">
          <ac:chgData name="Lin, Nick1" userId="cc71b508-11cb-4905-97e6-62342a650d06" providerId="ADAL" clId="{1B5377A1-0642-4229-B234-93D563DF92A8}" dt="2025-07-03T06:37:33.732" v="12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Lin, Nick1" userId="cc71b508-11cb-4905-97e6-62342a650d06" providerId="ADAL" clId="{1B5377A1-0642-4229-B234-93D563DF92A8}" dt="2025-07-03T06:34:14.913" v="19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Lin, Nick1" userId="cc71b508-11cb-4905-97e6-62342a650d06" providerId="ADAL" clId="{1B5377A1-0642-4229-B234-93D563DF92A8}" dt="2025-07-03T06:37:29.655" v="121" actId="20577"/>
        <pc:sldMkLst>
          <pc:docMk/>
          <pc:sldMk cId="0" sldId="257"/>
        </pc:sldMkLst>
        <pc:spChg chg="mod">
          <ac:chgData name="Lin, Nick1" userId="cc71b508-11cb-4905-97e6-62342a650d06" providerId="ADAL" clId="{1B5377A1-0642-4229-B234-93D563DF92A8}" dt="2025-07-03T06:34:22.964" v="23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Lin, Nick1" userId="cc71b508-11cb-4905-97e6-62342a650d06" providerId="ADAL" clId="{1B5377A1-0642-4229-B234-93D563DF92A8}" dt="2025-07-03T06:37:29.655" v="121" actId="20577"/>
          <ac:spMkLst>
            <pc:docMk/>
            <pc:sldMk cId="0" sldId="257"/>
            <ac:spMk id="4" creationId="{00000000-0000-0000-0000-000000000000}"/>
          </ac:spMkLst>
        </pc:spChg>
        <pc:graphicFrameChg chg="mod modGraphic">
          <ac:chgData name="Lin, Nick1" userId="cc71b508-11cb-4905-97e6-62342a650d06" providerId="ADAL" clId="{1B5377A1-0642-4229-B234-93D563DF92A8}" dt="2025-07-03T06:37:27.007" v="120" actId="313"/>
          <ac:graphicFrameMkLst>
            <pc:docMk/>
            <pc:sldMk cId="0" sldId="257"/>
            <ac:graphicFrameMk id="3" creationId="{00000000-0000-0000-0000-000000000000}"/>
          </ac:graphicFrameMkLst>
        </pc:graphicFrameChg>
      </pc:sldChg>
      <pc:sldChg chg="addSp delSp modSp del mod">
        <pc:chgData name="Lin, Nick1" userId="cc71b508-11cb-4905-97e6-62342a650d06" providerId="ADAL" clId="{1B5377A1-0642-4229-B234-93D563DF92A8}" dt="2025-07-03T07:01:41.990" v="139" actId="47"/>
        <pc:sldMkLst>
          <pc:docMk/>
          <pc:sldMk cId="0" sldId="258"/>
        </pc:sldMkLst>
      </pc:sldChg>
      <pc:sldChg chg="addSp delSp modSp mod">
        <pc:chgData name="Lin, Nick1" userId="cc71b508-11cb-4905-97e6-62342a650d06" providerId="ADAL" clId="{1B5377A1-0642-4229-B234-93D563DF92A8}" dt="2025-07-03T07:57:56.735" v="463" actId="20577"/>
        <pc:sldMkLst>
          <pc:docMk/>
          <pc:sldMk cId="0" sldId="260"/>
        </pc:sldMkLst>
      </pc:sldChg>
      <pc:sldChg chg="modSp mod">
        <pc:chgData name="Lin, Nick1" userId="cc71b508-11cb-4905-97e6-62342a650d06" providerId="ADAL" clId="{1B5377A1-0642-4229-B234-93D563DF92A8}" dt="2025-07-03T07:17:45.584" v="226"/>
        <pc:sldMkLst>
          <pc:docMk/>
          <pc:sldMk cId="0" sldId="261"/>
        </pc:sldMkLst>
      </pc:sldChg>
      <pc:sldChg chg="del">
        <pc:chgData name="Lin, Nick1" userId="cc71b508-11cb-4905-97e6-62342a650d06" providerId="ADAL" clId="{1B5377A1-0642-4229-B234-93D563DF92A8}" dt="2025-07-03T07:19:14.309" v="250" actId="47"/>
        <pc:sldMkLst>
          <pc:docMk/>
          <pc:sldMk cId="2639959606" sldId="264"/>
        </pc:sldMkLst>
      </pc:sldChg>
      <pc:sldChg chg="addSp delSp modSp add mod">
        <pc:chgData name="Lin, Nick1" userId="cc71b508-11cb-4905-97e6-62342a650d06" providerId="ADAL" clId="{1B5377A1-0642-4229-B234-93D563DF92A8}" dt="2025-07-03T07:05:49.821" v="148" actId="1076"/>
        <pc:sldMkLst>
          <pc:docMk/>
          <pc:sldMk cId="4107750304" sldId="265"/>
        </pc:sldMkLst>
      </pc:sldChg>
      <pc:sldChg chg="addSp delSp modSp add mod">
        <pc:chgData name="Lin, Nick1" userId="cc71b508-11cb-4905-97e6-62342a650d06" providerId="ADAL" clId="{1B5377A1-0642-4229-B234-93D563DF92A8}" dt="2025-07-03T07:02:54.672" v="144" actId="1076"/>
        <pc:sldMkLst>
          <pc:docMk/>
          <pc:sldMk cId="3637842839" sldId="266"/>
        </pc:sldMkLst>
      </pc:sldChg>
      <pc:sldChg chg="modSp add mod">
        <pc:chgData name="Lin, Nick1" userId="cc71b508-11cb-4905-97e6-62342a650d06" providerId="ADAL" clId="{1B5377A1-0642-4229-B234-93D563DF92A8}" dt="2025-07-03T07:19:00.142" v="249" actId="20577"/>
        <pc:sldMkLst>
          <pc:docMk/>
          <pc:sldMk cId="189802627" sldId="267"/>
        </pc:sldMkLst>
      </pc:sldChg>
      <pc:sldChg chg="addSp delSp modSp add mod">
        <pc:chgData name="Lin, Nick1" userId="cc71b508-11cb-4905-97e6-62342a650d06" providerId="ADAL" clId="{1B5377A1-0642-4229-B234-93D563DF92A8}" dt="2025-07-03T08:04:20.667" v="532" actId="1076"/>
        <pc:sldMkLst>
          <pc:docMk/>
          <pc:sldMk cId="2904388336" sldId="268"/>
        </pc:sldMkLst>
      </pc:sldChg>
    </pc:docChg>
  </pc:docChgLst>
  <pc:docChgLst>
    <pc:chgData name="Lin, Nick1" userId="cc71b508-11cb-4905-97e6-62342a650d06" providerId="ADAL" clId="{4422D68B-BA44-4D18-BAE9-89AF9D3680B8}"/>
    <pc:docChg chg="undo custSel addSld delSld modSld">
      <pc:chgData name="Lin, Nick1" userId="cc71b508-11cb-4905-97e6-62342a650d06" providerId="ADAL" clId="{4422D68B-BA44-4D18-BAE9-89AF9D3680B8}" dt="2025-07-15T02:50:35.014" v="1066" actId="20577"/>
      <pc:docMkLst>
        <pc:docMk/>
      </pc:docMkLst>
      <pc:sldChg chg="modSp mod">
        <pc:chgData name="Lin, Nick1" userId="cc71b508-11cb-4905-97e6-62342a650d06" providerId="ADAL" clId="{4422D68B-BA44-4D18-BAE9-89AF9D3680B8}" dt="2025-07-15T01:36:47.428" v="11" actId="20577"/>
        <pc:sldMkLst>
          <pc:docMk/>
          <pc:sldMk cId="0" sldId="256"/>
        </pc:sldMkLst>
        <pc:spChg chg="mod">
          <ac:chgData name="Lin, Nick1" userId="cc71b508-11cb-4905-97e6-62342a650d06" providerId="ADAL" clId="{4422D68B-BA44-4D18-BAE9-89AF9D3680B8}" dt="2025-07-15T01:36:39.969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Lin, Nick1" userId="cc71b508-11cb-4905-97e6-62342a650d06" providerId="ADAL" clId="{4422D68B-BA44-4D18-BAE9-89AF9D3680B8}" dt="2025-07-15T01:36:47.428" v="11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Lin, Nick1" userId="cc71b508-11cb-4905-97e6-62342a650d06" providerId="ADAL" clId="{4422D68B-BA44-4D18-BAE9-89AF9D3680B8}" dt="2025-07-15T01:51:08.246" v="550" actId="20577"/>
        <pc:sldMkLst>
          <pc:docMk/>
          <pc:sldMk cId="0" sldId="257"/>
        </pc:sldMkLst>
        <pc:spChg chg="mod">
          <ac:chgData name="Lin, Nick1" userId="cc71b508-11cb-4905-97e6-62342a650d06" providerId="ADAL" clId="{4422D68B-BA44-4D18-BAE9-89AF9D3680B8}" dt="2025-07-15T01:37:06.189" v="16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Lin, Nick1" userId="cc71b508-11cb-4905-97e6-62342a650d06" providerId="ADAL" clId="{4422D68B-BA44-4D18-BAE9-89AF9D3680B8}" dt="2025-07-15T01:36:57.556" v="12"/>
          <ac:spMkLst>
            <pc:docMk/>
            <pc:sldMk cId="0" sldId="257"/>
            <ac:spMk id="4" creationId="{00000000-0000-0000-0000-000000000000}"/>
          </ac:spMkLst>
        </pc:spChg>
        <pc:graphicFrameChg chg="mod modGraphic">
          <ac:chgData name="Lin, Nick1" userId="cc71b508-11cb-4905-97e6-62342a650d06" providerId="ADAL" clId="{4422D68B-BA44-4D18-BAE9-89AF9D3680B8}" dt="2025-07-15T01:51:08.246" v="550" actId="20577"/>
          <ac:graphicFrameMkLst>
            <pc:docMk/>
            <pc:sldMk cId="0" sldId="257"/>
            <ac:graphicFrameMk id="3" creationId="{00000000-0000-0000-0000-000000000000}"/>
          </ac:graphicFrameMkLst>
        </pc:graphicFrameChg>
      </pc:sldChg>
      <pc:sldChg chg="del">
        <pc:chgData name="Lin, Nick1" userId="cc71b508-11cb-4905-97e6-62342a650d06" providerId="ADAL" clId="{4422D68B-BA44-4D18-BAE9-89AF9D3680B8}" dt="2025-07-15T01:55:32.229" v="848" actId="47"/>
        <pc:sldMkLst>
          <pc:docMk/>
          <pc:sldMk cId="0" sldId="260"/>
        </pc:sldMkLst>
      </pc:sldChg>
      <pc:sldChg chg="del">
        <pc:chgData name="Lin, Nick1" userId="cc71b508-11cb-4905-97e6-62342a650d06" providerId="ADAL" clId="{4422D68B-BA44-4D18-BAE9-89AF9D3680B8}" dt="2025-07-15T01:55:32.229" v="848" actId="47"/>
        <pc:sldMkLst>
          <pc:docMk/>
          <pc:sldMk cId="0" sldId="261"/>
        </pc:sldMkLst>
      </pc:sldChg>
      <pc:sldChg chg="addSp delSp modSp mod">
        <pc:chgData name="Lin, Nick1" userId="cc71b508-11cb-4905-97e6-62342a650d06" providerId="ADAL" clId="{4422D68B-BA44-4D18-BAE9-89AF9D3680B8}" dt="2025-07-15T02:00:18.793" v="913" actId="1076"/>
        <pc:sldMkLst>
          <pc:docMk/>
          <pc:sldMk cId="4107750304" sldId="265"/>
        </pc:sldMkLst>
        <pc:spChg chg="mod">
          <ac:chgData name="Lin, Nick1" userId="cc71b508-11cb-4905-97e6-62342a650d06" providerId="ADAL" clId="{4422D68B-BA44-4D18-BAE9-89AF9D3680B8}" dt="2025-07-15T01:40:25.290" v="125" actId="6549"/>
          <ac:spMkLst>
            <pc:docMk/>
            <pc:sldMk cId="4107750304" sldId="265"/>
            <ac:spMk id="2" creationId="{4821E9F0-3A14-AF81-B700-5C0138CE257A}"/>
          </ac:spMkLst>
        </pc:spChg>
        <pc:spChg chg="add mod">
          <ac:chgData name="Lin, Nick1" userId="cc71b508-11cb-4905-97e6-62342a650d06" providerId="ADAL" clId="{4422D68B-BA44-4D18-BAE9-89AF9D3680B8}" dt="2025-07-15T01:43:15.217" v="271" actId="1076"/>
          <ac:spMkLst>
            <pc:docMk/>
            <pc:sldMk cId="4107750304" sldId="265"/>
            <ac:spMk id="3" creationId="{AA4C47DD-C037-E24D-7B89-2D6B1684BDC0}"/>
          </ac:spMkLst>
        </pc:spChg>
        <pc:spChg chg="add mod">
          <ac:chgData name="Lin, Nick1" userId="cc71b508-11cb-4905-97e6-62342a650d06" providerId="ADAL" clId="{4422D68B-BA44-4D18-BAE9-89AF9D3680B8}" dt="2025-07-15T01:43:20.890" v="273" actId="1076"/>
          <ac:spMkLst>
            <pc:docMk/>
            <pc:sldMk cId="4107750304" sldId="265"/>
            <ac:spMk id="4" creationId="{3C81199F-4783-CD29-FFDB-038B716BD8A4}"/>
          </ac:spMkLst>
        </pc:spChg>
        <pc:spChg chg="add mod">
          <ac:chgData name="Lin, Nick1" userId="cc71b508-11cb-4905-97e6-62342a650d06" providerId="ADAL" clId="{4422D68B-BA44-4D18-BAE9-89AF9D3680B8}" dt="2025-07-15T01:55:24.439" v="846" actId="20577"/>
          <ac:spMkLst>
            <pc:docMk/>
            <pc:sldMk cId="4107750304" sldId="265"/>
            <ac:spMk id="6" creationId="{BD909758-6D8C-C08E-21EC-0B5154A51811}"/>
          </ac:spMkLst>
        </pc:spChg>
        <pc:spChg chg="add mod">
          <ac:chgData name="Lin, Nick1" userId="cc71b508-11cb-4905-97e6-62342a650d06" providerId="ADAL" clId="{4422D68B-BA44-4D18-BAE9-89AF9D3680B8}" dt="2025-07-15T01:55:23.966" v="845" actId="20577"/>
          <ac:spMkLst>
            <pc:docMk/>
            <pc:sldMk cId="4107750304" sldId="265"/>
            <ac:spMk id="8" creationId="{3CD1CB39-ACE9-99B2-9E6E-2FBA51892AE4}"/>
          </ac:spMkLst>
        </pc:spChg>
        <pc:spChg chg="add mod">
          <ac:chgData name="Lin, Nick1" userId="cc71b508-11cb-4905-97e6-62342a650d06" providerId="ADAL" clId="{4422D68B-BA44-4D18-BAE9-89AF9D3680B8}" dt="2025-07-15T01:55:22.070" v="844" actId="20577"/>
          <ac:spMkLst>
            <pc:docMk/>
            <pc:sldMk cId="4107750304" sldId="265"/>
            <ac:spMk id="9" creationId="{4F18A9DD-AF76-71E4-1E15-C42DF3AFE068}"/>
          </ac:spMkLst>
        </pc:spChg>
        <pc:spChg chg="add mod">
          <ac:chgData name="Lin, Nick1" userId="cc71b508-11cb-4905-97e6-62342a650d06" providerId="ADAL" clId="{4422D68B-BA44-4D18-BAE9-89AF9D3680B8}" dt="2025-07-15T02:00:18.793" v="913" actId="1076"/>
          <ac:spMkLst>
            <pc:docMk/>
            <pc:sldMk cId="4107750304" sldId="265"/>
            <ac:spMk id="10" creationId="{9B531708-D3C8-2650-23CD-AA558A2C3347}"/>
          </ac:spMkLst>
        </pc:spChg>
        <pc:spChg chg="add mod">
          <ac:chgData name="Lin, Nick1" userId="cc71b508-11cb-4905-97e6-62342a650d06" providerId="ADAL" clId="{4422D68B-BA44-4D18-BAE9-89AF9D3680B8}" dt="2025-07-15T02:00:07.139" v="911" actId="1076"/>
          <ac:spMkLst>
            <pc:docMk/>
            <pc:sldMk cId="4107750304" sldId="265"/>
            <ac:spMk id="11" creationId="{E1B7009B-A038-8868-5423-940D545183E7}"/>
          </ac:spMkLst>
        </pc:spChg>
        <pc:picChg chg="add mod">
          <ac:chgData name="Lin, Nick1" userId="cc71b508-11cb-4905-97e6-62342a650d06" providerId="ADAL" clId="{4422D68B-BA44-4D18-BAE9-89AF9D3680B8}" dt="2025-07-15T01:43:13.743" v="270" actId="14100"/>
          <ac:picMkLst>
            <pc:docMk/>
            <pc:sldMk cId="4107750304" sldId="265"/>
            <ac:picMk id="1026" creationId="{566FA754-7B58-4337-405C-2B55A78A837A}"/>
          </ac:picMkLst>
        </pc:picChg>
        <pc:picChg chg="add mod">
          <ac:chgData name="Lin, Nick1" userId="cc71b508-11cb-4905-97e6-62342a650d06" providerId="ADAL" clId="{4422D68B-BA44-4D18-BAE9-89AF9D3680B8}" dt="2025-07-15T01:42:38.389" v="258" actId="1076"/>
          <ac:picMkLst>
            <pc:docMk/>
            <pc:sldMk cId="4107750304" sldId="265"/>
            <ac:picMk id="1028" creationId="{188B0FC1-6D4C-2056-9BE0-242571E74C65}"/>
          </ac:picMkLst>
        </pc:picChg>
        <pc:picChg chg="add mod">
          <ac:chgData name="Lin, Nick1" userId="cc71b508-11cb-4905-97e6-62342a650d06" providerId="ADAL" clId="{4422D68B-BA44-4D18-BAE9-89AF9D3680B8}" dt="2025-07-15T01:43:07.639" v="268" actId="1076"/>
          <ac:picMkLst>
            <pc:docMk/>
            <pc:sldMk cId="4107750304" sldId="265"/>
            <ac:picMk id="1030" creationId="{51BA6656-D675-3A13-49CF-8D3554C41C36}"/>
          </ac:picMkLst>
        </pc:picChg>
      </pc:sldChg>
      <pc:sldChg chg="del">
        <pc:chgData name="Lin, Nick1" userId="cc71b508-11cb-4905-97e6-62342a650d06" providerId="ADAL" clId="{4422D68B-BA44-4D18-BAE9-89AF9D3680B8}" dt="2025-07-15T01:55:32.229" v="848" actId="47"/>
        <pc:sldMkLst>
          <pc:docMk/>
          <pc:sldMk cId="3637842839" sldId="266"/>
        </pc:sldMkLst>
      </pc:sldChg>
      <pc:sldChg chg="del">
        <pc:chgData name="Lin, Nick1" userId="cc71b508-11cb-4905-97e6-62342a650d06" providerId="ADAL" clId="{4422D68B-BA44-4D18-BAE9-89AF9D3680B8}" dt="2025-07-15T01:55:33.931" v="849" actId="47"/>
        <pc:sldMkLst>
          <pc:docMk/>
          <pc:sldMk cId="189802627" sldId="267"/>
        </pc:sldMkLst>
      </pc:sldChg>
      <pc:sldChg chg="del">
        <pc:chgData name="Lin, Nick1" userId="cc71b508-11cb-4905-97e6-62342a650d06" providerId="ADAL" clId="{4422D68B-BA44-4D18-BAE9-89AF9D3680B8}" dt="2025-07-15T01:55:32.229" v="848" actId="47"/>
        <pc:sldMkLst>
          <pc:docMk/>
          <pc:sldMk cId="2904388336" sldId="268"/>
        </pc:sldMkLst>
      </pc:sldChg>
      <pc:sldChg chg="modSp add mod">
        <pc:chgData name="Lin, Nick1" userId="cc71b508-11cb-4905-97e6-62342a650d06" providerId="ADAL" clId="{4422D68B-BA44-4D18-BAE9-89AF9D3680B8}" dt="2025-07-15T01:41:37.681" v="250" actId="1076"/>
        <pc:sldMkLst>
          <pc:docMk/>
          <pc:sldMk cId="2471432115" sldId="269"/>
        </pc:sldMkLst>
        <pc:spChg chg="mod">
          <ac:chgData name="Lin, Nick1" userId="cc71b508-11cb-4905-97e6-62342a650d06" providerId="ADAL" clId="{4422D68B-BA44-4D18-BAE9-89AF9D3680B8}" dt="2025-07-15T01:41:37.681" v="250" actId="1076"/>
          <ac:spMkLst>
            <pc:docMk/>
            <pc:sldMk cId="2471432115" sldId="269"/>
            <ac:spMk id="2" creationId="{81CC2D97-E76F-2B2F-6F0F-C16095CE7EAA}"/>
          </ac:spMkLst>
        </pc:spChg>
      </pc:sldChg>
      <pc:sldChg chg="addSp delSp modSp add del mod">
        <pc:chgData name="Lin, Nick1" userId="cc71b508-11cb-4905-97e6-62342a650d06" providerId="ADAL" clId="{4422D68B-BA44-4D18-BAE9-89AF9D3680B8}" dt="2025-07-15T01:51:14.295" v="551" actId="47"/>
        <pc:sldMkLst>
          <pc:docMk/>
          <pc:sldMk cId="1693416634" sldId="270"/>
        </pc:sldMkLst>
      </pc:sldChg>
      <pc:sldChg chg="addSp delSp modSp add mod">
        <pc:chgData name="Lin, Nick1" userId="cc71b508-11cb-4905-97e6-62342a650d06" providerId="ADAL" clId="{4422D68B-BA44-4D18-BAE9-89AF9D3680B8}" dt="2025-07-15T02:00:21.709" v="914" actId="1076"/>
        <pc:sldMkLst>
          <pc:docMk/>
          <pc:sldMk cId="89433710" sldId="271"/>
        </pc:sldMkLst>
        <pc:spChg chg="mod">
          <ac:chgData name="Lin, Nick1" userId="cc71b508-11cb-4905-97e6-62342a650d06" providerId="ADAL" clId="{4422D68B-BA44-4D18-BAE9-89AF9D3680B8}" dt="2025-07-15T01:47:10.320" v="363" actId="20577"/>
          <ac:spMkLst>
            <pc:docMk/>
            <pc:sldMk cId="89433710" sldId="271"/>
            <ac:spMk id="2" creationId="{9F333781-C971-A916-554C-D7DCCD8EA28F}"/>
          </ac:spMkLst>
        </pc:spChg>
        <pc:spChg chg="mod">
          <ac:chgData name="Lin, Nick1" userId="cc71b508-11cb-4905-97e6-62342a650d06" providerId="ADAL" clId="{4422D68B-BA44-4D18-BAE9-89AF9D3680B8}" dt="2025-07-15T01:48:49.065" v="392" actId="14100"/>
          <ac:spMkLst>
            <pc:docMk/>
            <pc:sldMk cId="89433710" sldId="271"/>
            <ac:spMk id="7" creationId="{AF88F3D6-B258-0F70-6EF9-DCCD7589D938}"/>
          </ac:spMkLst>
        </pc:spChg>
        <pc:spChg chg="add mod">
          <ac:chgData name="Lin, Nick1" userId="cc71b508-11cb-4905-97e6-62342a650d06" providerId="ADAL" clId="{4422D68B-BA44-4D18-BAE9-89AF9D3680B8}" dt="2025-07-15T01:49:38.783" v="409" actId="1076"/>
          <ac:spMkLst>
            <pc:docMk/>
            <pc:sldMk cId="89433710" sldId="271"/>
            <ac:spMk id="38" creationId="{2D2811CE-3755-AA68-D655-C9AC9F61A150}"/>
          </ac:spMkLst>
        </pc:spChg>
        <pc:spChg chg="add mod">
          <ac:chgData name="Lin, Nick1" userId="cc71b508-11cb-4905-97e6-62342a650d06" providerId="ADAL" clId="{4422D68B-BA44-4D18-BAE9-89AF9D3680B8}" dt="2025-07-15T01:49:49.434" v="415" actId="20577"/>
          <ac:spMkLst>
            <pc:docMk/>
            <pc:sldMk cId="89433710" sldId="271"/>
            <ac:spMk id="39" creationId="{4F6A4C7A-9F02-C27D-E985-814F64B5AA84}"/>
          </ac:spMkLst>
        </pc:spChg>
        <pc:spChg chg="add mod">
          <ac:chgData name="Lin, Nick1" userId="cc71b508-11cb-4905-97e6-62342a650d06" providerId="ADAL" clId="{4422D68B-BA44-4D18-BAE9-89AF9D3680B8}" dt="2025-07-15T01:50:43.391" v="504" actId="207"/>
          <ac:spMkLst>
            <pc:docMk/>
            <pc:sldMk cId="89433710" sldId="271"/>
            <ac:spMk id="40" creationId="{D264C252-7828-37F9-5E04-248C1A6608CD}"/>
          </ac:spMkLst>
        </pc:spChg>
        <pc:spChg chg="add mod">
          <ac:chgData name="Lin, Nick1" userId="cc71b508-11cb-4905-97e6-62342a650d06" providerId="ADAL" clId="{4422D68B-BA44-4D18-BAE9-89AF9D3680B8}" dt="2025-07-15T01:52:51.151" v="709" actId="20577"/>
          <ac:spMkLst>
            <pc:docMk/>
            <pc:sldMk cId="89433710" sldId="271"/>
            <ac:spMk id="41" creationId="{929CAF5E-9765-2DCD-EB2C-C9D3FFA3F917}"/>
          </ac:spMkLst>
        </pc:spChg>
        <pc:spChg chg="add mod">
          <ac:chgData name="Lin, Nick1" userId="cc71b508-11cb-4905-97e6-62342a650d06" providerId="ADAL" clId="{4422D68B-BA44-4D18-BAE9-89AF9D3680B8}" dt="2025-07-15T01:53:19.247" v="716" actId="1076"/>
          <ac:spMkLst>
            <pc:docMk/>
            <pc:sldMk cId="89433710" sldId="271"/>
            <ac:spMk id="43" creationId="{812C103D-4740-685D-C0D3-D645039C2794}"/>
          </ac:spMkLst>
        </pc:spChg>
        <pc:spChg chg="add mod">
          <ac:chgData name="Lin, Nick1" userId="cc71b508-11cb-4905-97e6-62342a650d06" providerId="ADAL" clId="{4422D68B-BA44-4D18-BAE9-89AF9D3680B8}" dt="2025-07-15T02:00:03.695" v="909" actId="1076"/>
          <ac:spMkLst>
            <pc:docMk/>
            <pc:sldMk cId="89433710" sldId="271"/>
            <ac:spMk id="44" creationId="{FE9C5835-05A8-A42A-F5BB-93384284A970}"/>
          </ac:spMkLst>
        </pc:spChg>
        <pc:spChg chg="add mod">
          <ac:chgData name="Lin, Nick1" userId="cc71b508-11cb-4905-97e6-62342a650d06" providerId="ADAL" clId="{4422D68B-BA44-4D18-BAE9-89AF9D3680B8}" dt="2025-07-15T02:00:21.709" v="914" actId="1076"/>
          <ac:spMkLst>
            <pc:docMk/>
            <pc:sldMk cId="89433710" sldId="271"/>
            <ac:spMk id="45" creationId="{EA16E0E7-C966-D31D-14E7-028DFCBE9638}"/>
          </ac:spMkLst>
        </pc:spChg>
        <pc:picChg chg="add mod ord">
          <ac:chgData name="Lin, Nick1" userId="cc71b508-11cb-4905-97e6-62342a650d06" providerId="ADAL" clId="{4422D68B-BA44-4D18-BAE9-89AF9D3680B8}" dt="2025-07-15T01:48:54.796" v="393" actId="1076"/>
          <ac:picMkLst>
            <pc:docMk/>
            <pc:sldMk cId="89433710" sldId="271"/>
            <ac:picMk id="10" creationId="{95806102-8C64-AED9-E9BF-2200ACAD08AB}"/>
          </ac:picMkLst>
        </pc:picChg>
        <pc:picChg chg="add mod">
          <ac:chgData name="Lin, Nick1" userId="cc71b508-11cb-4905-97e6-62342a650d06" providerId="ADAL" clId="{4422D68B-BA44-4D18-BAE9-89AF9D3680B8}" dt="2025-07-15T01:48:43.170" v="390" actId="1076"/>
          <ac:picMkLst>
            <pc:docMk/>
            <pc:sldMk cId="89433710" sldId="271"/>
            <ac:picMk id="33" creationId="{92720EEA-6A87-6FCC-518E-A92F67B8A37F}"/>
          </ac:picMkLst>
        </pc:picChg>
        <pc:picChg chg="add mod">
          <ac:chgData name="Lin, Nick1" userId="cc71b508-11cb-4905-97e6-62342a650d06" providerId="ADAL" clId="{4422D68B-BA44-4D18-BAE9-89AF9D3680B8}" dt="2025-07-15T01:52:44.616" v="698" actId="1076"/>
          <ac:picMkLst>
            <pc:docMk/>
            <pc:sldMk cId="89433710" sldId="271"/>
            <ac:picMk id="42" creationId="{83BA7EA8-2DF6-5C87-52B9-F598ADE5DC6D}"/>
          </ac:picMkLst>
        </pc:picChg>
        <pc:cxnChg chg="mod">
          <ac:chgData name="Lin, Nick1" userId="cc71b508-11cb-4905-97e6-62342a650d06" providerId="ADAL" clId="{4422D68B-BA44-4D18-BAE9-89AF9D3680B8}" dt="2025-07-15T01:49:02.182" v="397" actId="14100"/>
          <ac:cxnSpMkLst>
            <pc:docMk/>
            <pc:sldMk cId="89433710" sldId="271"/>
            <ac:cxnSpMk id="12" creationId="{252919A9-DC10-CD87-1CFF-51FD00C37E9D}"/>
          </ac:cxnSpMkLst>
        </pc:cxnChg>
        <pc:cxnChg chg="mod">
          <ac:chgData name="Lin, Nick1" userId="cc71b508-11cb-4905-97e6-62342a650d06" providerId="ADAL" clId="{4422D68B-BA44-4D18-BAE9-89AF9D3680B8}" dt="2025-07-15T01:48:58.799" v="395" actId="14100"/>
          <ac:cxnSpMkLst>
            <pc:docMk/>
            <pc:sldMk cId="89433710" sldId="271"/>
            <ac:cxnSpMk id="13" creationId="{18C61E46-2D65-9BA4-F22B-67E6D975B9C4}"/>
          </ac:cxnSpMkLst>
        </pc:cxnChg>
      </pc:sldChg>
      <pc:sldChg chg="modSp add mod">
        <pc:chgData name="Lin, Nick1" userId="cc71b508-11cb-4905-97e6-62342a650d06" providerId="ADAL" clId="{4422D68B-BA44-4D18-BAE9-89AF9D3680B8}" dt="2025-07-15T01:55:36.807" v="851" actId="20577"/>
        <pc:sldMkLst>
          <pc:docMk/>
          <pc:sldMk cId="2007997468" sldId="272"/>
        </pc:sldMkLst>
        <pc:spChg chg="mod">
          <ac:chgData name="Lin, Nick1" userId="cc71b508-11cb-4905-97e6-62342a650d06" providerId="ADAL" clId="{4422D68B-BA44-4D18-BAE9-89AF9D3680B8}" dt="2025-07-15T01:55:36.807" v="851" actId="20577"/>
          <ac:spMkLst>
            <pc:docMk/>
            <pc:sldMk cId="2007997468" sldId="272"/>
            <ac:spMk id="2" creationId="{D3786491-33CB-5E9B-2B9B-1BD91169326F}"/>
          </ac:spMkLst>
        </pc:spChg>
      </pc:sldChg>
      <pc:sldChg chg="addSp delSp modSp add mod">
        <pc:chgData name="Lin, Nick1" userId="cc71b508-11cb-4905-97e6-62342a650d06" providerId="ADAL" clId="{4422D68B-BA44-4D18-BAE9-89AF9D3680B8}" dt="2025-07-15T02:50:35.014" v="1066" actId="20577"/>
        <pc:sldMkLst>
          <pc:docMk/>
          <pc:sldMk cId="3380672059" sldId="273"/>
        </pc:sldMkLst>
        <pc:spChg chg="mod">
          <ac:chgData name="Lin, Nick1" userId="cc71b508-11cb-4905-97e6-62342a650d06" providerId="ADAL" clId="{4422D68B-BA44-4D18-BAE9-89AF9D3680B8}" dt="2025-07-15T01:59:16.887" v="891" actId="1076"/>
          <ac:spMkLst>
            <pc:docMk/>
            <pc:sldMk cId="3380672059" sldId="273"/>
            <ac:spMk id="3" creationId="{EB5EEAC5-16F3-8787-D654-A86C82F42C98}"/>
          </ac:spMkLst>
        </pc:spChg>
        <pc:spChg chg="mod">
          <ac:chgData name="Lin, Nick1" userId="cc71b508-11cb-4905-97e6-62342a650d06" providerId="ADAL" clId="{4422D68B-BA44-4D18-BAE9-89AF9D3680B8}" dt="2025-07-15T01:58:21.382" v="882" actId="1076"/>
          <ac:spMkLst>
            <pc:docMk/>
            <pc:sldMk cId="3380672059" sldId="273"/>
            <ac:spMk id="4" creationId="{41F3D86D-F58C-911F-AF29-131B046C49BC}"/>
          </ac:spMkLst>
        </pc:spChg>
        <pc:spChg chg="mod">
          <ac:chgData name="Lin, Nick1" userId="cc71b508-11cb-4905-97e6-62342a650d06" providerId="ADAL" clId="{4422D68B-BA44-4D18-BAE9-89AF9D3680B8}" dt="2025-07-15T02:50:35.014" v="1066" actId="20577"/>
          <ac:spMkLst>
            <pc:docMk/>
            <pc:sldMk cId="3380672059" sldId="273"/>
            <ac:spMk id="6" creationId="{A5542AB4-D7DA-EAA5-5129-BDCBEAEEF2AB}"/>
          </ac:spMkLst>
        </pc:spChg>
        <pc:spChg chg="mod">
          <ac:chgData name="Lin, Nick1" userId="cc71b508-11cb-4905-97e6-62342a650d06" providerId="ADAL" clId="{4422D68B-BA44-4D18-BAE9-89AF9D3680B8}" dt="2025-07-15T02:35:58.551" v="1019" actId="14100"/>
          <ac:spMkLst>
            <pc:docMk/>
            <pc:sldMk cId="3380672059" sldId="273"/>
            <ac:spMk id="9" creationId="{C5E61FDB-45F5-EBE5-9127-4E9B36B51A84}"/>
          </ac:spMkLst>
        </pc:spChg>
        <pc:spChg chg="add mod">
          <ac:chgData name="Lin, Nick1" userId="cc71b508-11cb-4905-97e6-62342a650d06" providerId="ADAL" clId="{4422D68B-BA44-4D18-BAE9-89AF9D3680B8}" dt="2025-07-15T02:00:13.220" v="912"/>
          <ac:spMkLst>
            <pc:docMk/>
            <pc:sldMk cId="3380672059" sldId="273"/>
            <ac:spMk id="18" creationId="{E073EDB4-2C1F-60BA-9CB1-1EC7BDB0BB87}"/>
          </ac:spMkLst>
        </pc:spChg>
        <pc:spChg chg="add mod">
          <ac:chgData name="Lin, Nick1" userId="cc71b508-11cb-4905-97e6-62342a650d06" providerId="ADAL" clId="{4422D68B-BA44-4D18-BAE9-89AF9D3680B8}" dt="2025-07-15T02:00:26.023" v="915" actId="1076"/>
          <ac:spMkLst>
            <pc:docMk/>
            <pc:sldMk cId="3380672059" sldId="273"/>
            <ac:spMk id="19" creationId="{25755E5C-FB77-EC63-3BD9-085B995E280E}"/>
          </ac:spMkLst>
        </pc:spChg>
        <pc:spChg chg="add mod">
          <ac:chgData name="Lin, Nick1" userId="cc71b508-11cb-4905-97e6-62342a650d06" providerId="ADAL" clId="{4422D68B-BA44-4D18-BAE9-89AF9D3680B8}" dt="2025-07-15T02:35:02.522" v="962" actId="1582"/>
          <ac:spMkLst>
            <pc:docMk/>
            <pc:sldMk cId="3380672059" sldId="273"/>
            <ac:spMk id="20" creationId="{8054FFD5-DEF1-E985-8877-380FEE2F3DDE}"/>
          </ac:spMkLst>
        </pc:spChg>
        <pc:spChg chg="add mod">
          <ac:chgData name="Lin, Nick1" userId="cc71b508-11cb-4905-97e6-62342a650d06" providerId="ADAL" clId="{4422D68B-BA44-4D18-BAE9-89AF9D3680B8}" dt="2025-07-15T02:35:52.492" v="1017" actId="1076"/>
          <ac:spMkLst>
            <pc:docMk/>
            <pc:sldMk cId="3380672059" sldId="273"/>
            <ac:spMk id="21" creationId="{AFA780EE-EC34-3574-9352-9CF3253D45B9}"/>
          </ac:spMkLst>
        </pc:spChg>
        <pc:picChg chg="add mod">
          <ac:chgData name="Lin, Nick1" userId="cc71b508-11cb-4905-97e6-62342a650d06" providerId="ADAL" clId="{4422D68B-BA44-4D18-BAE9-89AF9D3680B8}" dt="2025-07-15T02:35:49.245" v="1016" actId="1076"/>
          <ac:picMkLst>
            <pc:docMk/>
            <pc:sldMk cId="3380672059" sldId="273"/>
            <ac:picMk id="13" creationId="{28A905E8-9C97-8FAC-F63A-17B84AB903BF}"/>
          </ac:picMkLst>
        </pc:picChg>
        <pc:picChg chg="add mod">
          <ac:chgData name="Lin, Nick1" userId="cc71b508-11cb-4905-97e6-62342a650d06" providerId="ADAL" clId="{4422D68B-BA44-4D18-BAE9-89AF9D3680B8}" dt="2025-07-15T01:59:14.269" v="890" actId="14100"/>
          <ac:picMkLst>
            <pc:docMk/>
            <pc:sldMk cId="3380672059" sldId="273"/>
            <ac:picMk id="15" creationId="{4C19B601-5997-053F-A624-DC24487F5D5C}"/>
          </ac:picMkLst>
        </pc:picChg>
        <pc:picChg chg="add mod">
          <ac:chgData name="Lin, Nick1" userId="cc71b508-11cb-4905-97e6-62342a650d06" providerId="ADAL" clId="{4422D68B-BA44-4D18-BAE9-89AF9D3680B8}" dt="2025-07-15T01:59:00.182" v="889" actId="14100"/>
          <ac:picMkLst>
            <pc:docMk/>
            <pc:sldMk cId="3380672059" sldId="273"/>
            <ac:picMk id="17" creationId="{55568E28-EF61-6993-6F6F-C612717506C9}"/>
          </ac:picMkLst>
        </pc:picChg>
      </pc:sldChg>
    </pc:docChg>
  </pc:docChgLst>
  <pc:docChgLst>
    <pc:chgData name="Lin, Nick1" userId="cc71b508-11cb-4905-97e6-62342a650d06" providerId="ADAL" clId="{607434C9-F143-43D5-9675-6C5B246C52FB}"/>
    <pc:docChg chg="custSel modSld">
      <pc:chgData name="Lin, Nick1" userId="cc71b508-11cb-4905-97e6-62342a650d06" providerId="ADAL" clId="{607434C9-F143-43D5-9675-6C5B246C52FB}" dt="2025-06-19T15:11:04.704" v="56" actId="20577"/>
      <pc:docMkLst>
        <pc:docMk/>
      </pc:docMkLst>
      <pc:sldChg chg="modSp mod">
        <pc:chgData name="Lin, Nick1" userId="cc71b508-11cb-4905-97e6-62342a650d06" providerId="ADAL" clId="{607434C9-F143-43D5-9675-6C5B246C52FB}" dt="2025-06-19T15:06:12.402" v="5" actId="20577"/>
        <pc:sldMkLst>
          <pc:docMk/>
          <pc:sldMk cId="0" sldId="256"/>
        </pc:sldMkLst>
        <pc:spChg chg="mod">
          <ac:chgData name="Lin, Nick1" userId="cc71b508-11cb-4905-97e6-62342a650d06" providerId="ADAL" clId="{607434C9-F143-43D5-9675-6C5B246C52FB}" dt="2025-06-19T15:06:12.402" v="5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Lin, Nick1" userId="cc71b508-11cb-4905-97e6-62342a650d06" providerId="ADAL" clId="{607434C9-F143-43D5-9675-6C5B246C52FB}" dt="2025-06-19T15:11:04.704" v="56" actId="20577"/>
        <pc:sldMkLst>
          <pc:docMk/>
          <pc:sldMk cId="0" sldId="257"/>
        </pc:sldMkLst>
        <pc:spChg chg="mod">
          <ac:chgData name="Lin, Nick1" userId="cc71b508-11cb-4905-97e6-62342a650d06" providerId="ADAL" clId="{607434C9-F143-43D5-9675-6C5B246C52FB}" dt="2025-06-19T15:06:28.474" v="11" actId="20577"/>
          <ac:spMkLst>
            <pc:docMk/>
            <pc:sldMk cId="0" sldId="257"/>
            <ac:spMk id="2" creationId="{00000000-0000-0000-0000-000000000000}"/>
          </ac:spMkLst>
        </pc:spChg>
        <pc:graphicFrameChg chg="modGraphic">
          <ac:chgData name="Lin, Nick1" userId="cc71b508-11cb-4905-97e6-62342a650d06" providerId="ADAL" clId="{607434C9-F143-43D5-9675-6C5B246C52FB}" dt="2025-06-19T15:11:04.704" v="56" actId="20577"/>
          <ac:graphicFrameMkLst>
            <pc:docMk/>
            <pc:sldMk cId="0" sldId="257"/>
            <ac:graphicFrameMk id="3" creationId="{00000000-0000-0000-0000-000000000000}"/>
          </ac:graphicFrameMkLst>
        </pc:graphicFrameChg>
      </pc:sldChg>
      <pc:sldChg chg="modSp mod">
        <pc:chgData name="Lin, Nick1" userId="cc71b508-11cb-4905-97e6-62342a650d06" providerId="ADAL" clId="{607434C9-F143-43D5-9675-6C5B246C52FB}" dt="2025-06-19T15:07:58.379" v="38" actId="6549"/>
        <pc:sldMkLst>
          <pc:docMk/>
          <pc:sldMk cId="0" sldId="258"/>
        </pc:sldMkLst>
      </pc:sldChg>
      <pc:sldChg chg="modSp mod">
        <pc:chgData name="Lin, Nick1" userId="cc71b508-11cb-4905-97e6-62342a650d06" providerId="ADAL" clId="{607434C9-F143-43D5-9675-6C5B246C52FB}" dt="2025-06-19T15:08:20.249" v="54" actId="14100"/>
        <pc:sldMkLst>
          <pc:docMk/>
          <pc:sldMk cId="0" sldId="260"/>
        </pc:sldMkLst>
      </pc:sldChg>
      <pc:sldChg chg="modSp mod">
        <pc:chgData name="Lin, Nick1" userId="cc71b508-11cb-4905-97e6-62342a650d06" providerId="ADAL" clId="{607434C9-F143-43D5-9675-6C5B246C52FB}" dt="2025-06-19T15:08:07.190" v="49" actId="27636"/>
        <pc:sldMkLst>
          <pc:docMk/>
          <pc:sldMk cId="0" sldId="261"/>
        </pc:sldMkLst>
      </pc:sldChg>
      <pc:sldChg chg="modSp mod">
        <pc:chgData name="Lin, Nick1" userId="cc71b508-11cb-4905-97e6-62342a650d06" providerId="ADAL" clId="{607434C9-F143-43D5-9675-6C5B246C52FB}" dt="2025-06-19T15:07:41.095" v="31" actId="14100"/>
        <pc:sldMkLst>
          <pc:docMk/>
          <pc:sldMk cId="2639959606" sldId="26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servicenow.intel.com/rework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9600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6" y="3325115"/>
            <a:ext cx="9699494" cy="1651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400">
                <a:solidFill>
                  <a:srgbClr val="525252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</a:t>
            </a:r>
            <a:endParaRPr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2934670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507771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  <p:pic>
        <p:nvPicPr>
          <p:cNvPr id="4" name="Picture 3" descr="A picture containing graphical user interfac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59ED6280-5945-4A30-AB0D-CB43EE9DB14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38" y="1452346"/>
            <a:ext cx="3206002" cy="1384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AD799-2E6F-4941-A292-3577FAA2A9F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66" y="27113"/>
            <a:ext cx="3206002" cy="13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906359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>
            <a:lvl1pPr algn="ctr">
              <a:defRPr sz="3200" b="1">
                <a:solidFill>
                  <a:srgbClr val="525252"/>
                </a:solidFill>
              </a:defRPr>
            </a:lvl1pPr>
          </a:lstStyle>
          <a:p>
            <a:r>
              <a:rPr lang="en-US"/>
              <a:t>Rework Number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02D91DB-74E5-458F-B755-40B8796EAC9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71500" y="1790700"/>
            <a:ext cx="11010900" cy="44958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C0CBE-C2F0-41E3-83E4-80839A02B3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78088" y="571500"/>
            <a:ext cx="9104312" cy="9525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IN" sz="3200" b="0" i="0" u="none" strike="noStrike" cap="none" spc="0" baseline="0" dirty="0">
                <a:solidFill>
                  <a:srgbClr val="52525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</a:lstStyle>
          <a:p>
            <a:pPr lvl="0"/>
            <a:r>
              <a:rPr lang="en-US"/>
              <a:t>Document 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60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5592" y="170581"/>
            <a:ext cx="2849396" cy="582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3200">
                <a:solidFill>
                  <a:srgbClr val="525252"/>
                </a:solidFill>
                <a:highlight>
                  <a:srgbClr val="FFFF00"/>
                </a:highlight>
              </a:defRPr>
            </a:lvl1pPr>
          </a:lstStyle>
          <a:p>
            <a:r>
              <a:rPr lang="en-US"/>
              <a:t>SKU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DACF30F3-086D-433E-9D13-DB9A1C1F41A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135" y="1031574"/>
            <a:ext cx="5755707" cy="5334393"/>
          </a:xfrm>
        </p:spPr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DDB7-8767-41F6-B794-F052AC5C0FE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09332" y="155674"/>
            <a:ext cx="2746375" cy="5778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Step Number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11C40-8410-4D20-968B-3B8C095576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770458" y="3931065"/>
            <a:ext cx="444411" cy="1759011"/>
          </a:xfrm>
        </p:spPr>
        <p:txBody>
          <a:bodyPr vert="vert270"/>
          <a:lstStyle>
            <a:lvl1pPr marL="0" indent="0">
              <a:buNone/>
              <a:defRPr>
                <a:highlight>
                  <a:srgbClr val="00C7FD"/>
                </a:highlight>
              </a:defRPr>
            </a:lvl1pPr>
            <a:lvl5pPr marL="919957" indent="0">
              <a:buNone/>
              <a:defRPr/>
            </a:lvl5pPr>
          </a:lstStyle>
          <a:p>
            <a:pPr lvl="0"/>
            <a:r>
              <a:rPr lang="en-US"/>
              <a:t>FLIPPED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2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hyperlink" Target="https://servicenow.intel.com/rework" TargetMode="Externa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2"/>
                </a:solidFill>
              </a:rPr>
              <a:t>Intel Confidential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8" name="Picture 7" descr="A picture containing graphical user interface&#10;&#10;Description automatically generated">
            <a:hlinkClick r:id="rId32"/>
            <a:extLst>
              <a:ext uri="{FF2B5EF4-FFF2-40B4-BE49-F238E27FC236}">
                <a16:creationId xmlns:a16="http://schemas.microsoft.com/office/drawing/2014/main" id="{7C86DBE0-F567-4D00-A571-0BB57477E86A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88" y="6435893"/>
            <a:ext cx="947742" cy="409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70D95C-B00B-4EB2-999C-C72248D72458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6" y="6434952"/>
            <a:ext cx="959792" cy="41450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81" r:id="rId5"/>
    <p:sldLayoutId id="2147483782" r:id="rId6"/>
    <p:sldLayoutId id="2147483759" r:id="rId7"/>
    <p:sldLayoutId id="2147483755" r:id="rId8"/>
    <p:sldLayoutId id="2147483722" r:id="rId9"/>
    <p:sldLayoutId id="2147483778" r:id="rId10"/>
    <p:sldLayoutId id="2147483724" r:id="rId11"/>
    <p:sldLayoutId id="2147483751" r:id="rId12"/>
    <p:sldLayoutId id="2147483730" r:id="rId13"/>
    <p:sldLayoutId id="2147483754" r:id="rId14"/>
    <p:sldLayoutId id="2147483761" r:id="rId15"/>
    <p:sldLayoutId id="2147483749" r:id="rId16"/>
    <p:sldLayoutId id="2147483746" r:id="rId17"/>
    <p:sldLayoutId id="2147483747" r:id="rId18"/>
    <p:sldLayoutId id="2147483769" r:id="rId19"/>
    <p:sldLayoutId id="2147483768" r:id="rId20"/>
    <p:sldLayoutId id="2147483723" r:id="rId21"/>
    <p:sldLayoutId id="2147483770" r:id="rId22"/>
    <p:sldLayoutId id="2147483771" r:id="rId23"/>
    <p:sldLayoutId id="2147483772" r:id="rId24"/>
    <p:sldLayoutId id="2147483745" r:id="rId25"/>
    <p:sldLayoutId id="2147483780" r:id="rId26"/>
    <p:sldLayoutId id="2147483744" r:id="rId27"/>
    <p:sldLayoutId id="2147483750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476" y="3325115"/>
            <a:ext cx="10368796" cy="1651102"/>
          </a:xfrm>
        </p:spPr>
        <p:txBody>
          <a:bodyPr/>
          <a:lstStyle/>
          <a:p>
            <a:r>
              <a:rPr lang="en-US" b="1"/>
              <a:t>S-02</a:t>
            </a:r>
            <a:r>
              <a:rPr lang="zh-TW" altLang="en-US" b="1"/>
              <a:t> </a:t>
            </a:r>
            <a:r>
              <a:rPr lang="en-US" altLang="zh-TW" b="1"/>
              <a:t>Rework</a:t>
            </a:r>
            <a:r>
              <a:rPr lang="en-US"/>
              <a:t> </a:t>
            </a:r>
            <a:br>
              <a:rPr lang="en-US"/>
            </a:br>
            <a:r>
              <a:rPr lang="en-US" altLang="zh-TW" sz="3600"/>
              <a:t>A</a:t>
            </a:r>
            <a:r>
              <a:rPr lang="zh-TW" altLang="en-US" sz="3600"/>
              <a:t> </a:t>
            </a:r>
            <a:r>
              <a:rPr lang="en-US" altLang="zh-TW" sz="3600"/>
              <a:t>Workaround t</a:t>
            </a:r>
            <a:r>
              <a:rPr lang="en-US" sz="3600"/>
              <a:t>o Fix SATA Power Cable Interference Issue on S031 RVP</a:t>
            </a:r>
            <a:endParaRPr sz="36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NV</a:t>
            </a:r>
            <a:r>
              <a:t>L-S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Suggested</a:t>
            </a:r>
            <a:r>
              <a:t> Rework Document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1500"/>
            <a:ext cx="3056965" cy="952499"/>
          </a:xfrm>
        </p:spPr>
        <p:txBody>
          <a:bodyPr/>
          <a:lstStyle/>
          <a:p>
            <a:r>
              <a:rPr lang="en-US"/>
              <a:t>S-02 Rework </a:t>
            </a:r>
            <a:endParaRPr/>
          </a:p>
        </p:txBody>
      </p:sp>
      <p:graphicFrame>
        <p:nvGraphicFramePr>
          <p:cNvPr id="3" name="Table Placeholder 2"/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031946145"/>
              </p:ext>
            </p:extLst>
          </p:nvPr>
        </p:nvGraphicFramePr>
        <p:xfrm>
          <a:off x="571500" y="1790700"/>
          <a:ext cx="10972800" cy="43891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Change Log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202</a:t>
                      </a:r>
                      <a:r>
                        <a:rPr lang="en-US"/>
                        <a:t>5</a:t>
                      </a:r>
                      <a:r>
                        <a:t> WW</a:t>
                      </a:r>
                      <a:r>
                        <a:rPr lang="en-US"/>
                        <a:t>28 : initial</a:t>
                      </a:r>
                      <a:endParaRPr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Description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/>
                        <a:t>To fix SATA power cable interference issue on S031 RVP.</a:t>
                      </a:r>
                    </a:p>
                    <a:p>
                      <a:pPr algn="l">
                        <a:defRPr sz="1800"/>
                      </a:pPr>
                      <a:r>
                        <a:rPr lang="en-US"/>
                        <a:t>There are 2 rework options in this document, either way is working.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Impact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altLang="zh-TW" dirty="0"/>
                        <a:t>Without this rework, SATA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cable can not be plugged into the SATA power HDR.</a:t>
                      </a:r>
                      <a:endParaRPr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Rework Involved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/>
                        <a:t>Mechanical cut out </a:t>
                      </a:r>
                      <a:endParaRPr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SKUs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/>
                        <a:t>NVL-S S031</a:t>
                      </a:r>
                      <a:endParaRPr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Contacts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/>
                        <a:t>Lin, Nick1</a:t>
                      </a:r>
                      <a:endParaRPr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HSD Link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N/A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Collateral Link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N/A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SW Dependency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endParaRPr sz="1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Intel Clear"/>
                      </a:endParaRP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961685" y="571499"/>
            <a:ext cx="8582615" cy="952500"/>
          </a:xfrm>
        </p:spPr>
        <p:txBody>
          <a:bodyPr>
            <a:normAutofit/>
          </a:bodyPr>
          <a:lstStyle/>
          <a:p>
            <a:r>
              <a:rPr lang="en-US" altLang="zh-TW" sz="2800"/>
              <a:t>A</a:t>
            </a:r>
            <a:r>
              <a:rPr lang="zh-TW" altLang="en-US" sz="2800"/>
              <a:t> </a:t>
            </a:r>
            <a:r>
              <a:rPr lang="en-US" altLang="zh-TW" sz="2800"/>
              <a:t>Workaround t</a:t>
            </a:r>
            <a:r>
              <a:rPr lang="en-US" sz="2800"/>
              <a:t>o Fix SATA Power Cable Interference Issue on S031 RVP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E498D-B7F3-15A1-BDDA-6C85AAB47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5806102-8C64-AED9-E9BF-2200ACAD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177" y="2919008"/>
            <a:ext cx="3620919" cy="33674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333781-C971-A916-554C-D7DCCD8E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2" y="170581"/>
            <a:ext cx="3838682" cy="582843"/>
          </a:xfrm>
        </p:spPr>
        <p:txBody>
          <a:bodyPr/>
          <a:lstStyle/>
          <a:p>
            <a:r>
              <a:rPr lang="en-US"/>
              <a:t>NVL-S S0</a:t>
            </a:r>
            <a:r>
              <a:rPr lang="en-US" altLang="zh-TW"/>
              <a:t>31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C7E56-1962-1635-57F9-15C43BFC338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t>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88F3D6-B258-0F70-6EF9-DCCD7589D938}"/>
              </a:ext>
            </a:extLst>
          </p:cNvPr>
          <p:cNvSpPr/>
          <p:nvPr/>
        </p:nvSpPr>
        <p:spPr>
          <a:xfrm>
            <a:off x="8660922" y="5365327"/>
            <a:ext cx="655606" cy="388491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2" name="Connector 8">
            <a:extLst>
              <a:ext uri="{FF2B5EF4-FFF2-40B4-BE49-F238E27FC236}">
                <a16:creationId xmlns:a16="http://schemas.microsoft.com/office/drawing/2014/main" id="{252919A9-DC10-CD87-1CFF-51FD00C37E9D}"/>
              </a:ext>
            </a:extLst>
          </p:cNvPr>
          <p:cNvCxnSpPr>
            <a:cxnSpLocks/>
          </p:cNvCxnSpPr>
          <p:nvPr/>
        </p:nvCxnSpPr>
        <p:spPr>
          <a:xfrm flipH="1" flipV="1">
            <a:off x="5012688" y="2919008"/>
            <a:ext cx="3673083" cy="2446319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9">
            <a:extLst>
              <a:ext uri="{FF2B5EF4-FFF2-40B4-BE49-F238E27FC236}">
                <a16:creationId xmlns:a16="http://schemas.microsoft.com/office/drawing/2014/main" id="{18C61E46-2D65-9BA4-F22B-67E6D975B9C4}"/>
              </a:ext>
            </a:extLst>
          </p:cNvPr>
          <p:cNvCxnSpPr>
            <a:cxnSpLocks/>
          </p:cNvCxnSpPr>
          <p:nvPr/>
        </p:nvCxnSpPr>
        <p:spPr>
          <a:xfrm flipV="1">
            <a:off x="9316528" y="2845520"/>
            <a:ext cx="1216325" cy="2519807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92720EEA-6A87-6FCC-518E-A92F67B8A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88" y="170581"/>
            <a:ext cx="5520165" cy="267493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D2811CE-3755-AA68-D655-C9AC9F61A150}"/>
              </a:ext>
            </a:extLst>
          </p:cNvPr>
          <p:cNvSpPr txBox="1"/>
          <p:nvPr/>
        </p:nvSpPr>
        <p:spPr>
          <a:xfrm>
            <a:off x="7099598" y="97093"/>
            <a:ext cx="107080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00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J24090</a:t>
            </a:r>
            <a:endParaRPr kumimoji="0" lang="en-US" b="0" i="0" u="none" strike="noStrike" cap="none" spc="0" normalizeH="0" baseline="0">
              <a:ln>
                <a:noFill/>
              </a:ln>
              <a:solidFill>
                <a:srgbClr val="0000FF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6A4C7A-9F02-C27D-E985-814F64B5AA84}"/>
              </a:ext>
            </a:extLst>
          </p:cNvPr>
          <p:cNvSpPr txBox="1"/>
          <p:nvPr/>
        </p:nvSpPr>
        <p:spPr>
          <a:xfrm>
            <a:off x="8091636" y="2016994"/>
            <a:ext cx="73257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00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J4G3</a:t>
            </a:r>
            <a:endParaRPr kumimoji="0" lang="en-US" b="0" i="0" u="none" strike="noStrike" cap="none" spc="0" normalizeH="0" baseline="0">
              <a:ln>
                <a:noFill/>
              </a:ln>
              <a:solidFill>
                <a:srgbClr val="0000FF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64C252-7828-37F9-5E04-248C1A6608CD}"/>
              </a:ext>
            </a:extLst>
          </p:cNvPr>
          <p:cNvSpPr txBox="1"/>
          <p:nvPr/>
        </p:nvSpPr>
        <p:spPr>
          <a:xfrm>
            <a:off x="163902" y="1406105"/>
            <a:ext cx="4526880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>
                <a:solidFill>
                  <a:schemeClr val="tx1"/>
                </a:solidFill>
              </a:rPr>
              <a:t>SATA</a:t>
            </a:r>
            <a:r>
              <a:rPr lang="zh-TW" altLang="en-US">
                <a:solidFill>
                  <a:schemeClr val="tx1"/>
                </a:solidFill>
              </a:rPr>
              <a:t> </a:t>
            </a:r>
            <a:r>
              <a:rPr lang="en-US" altLang="zh-TW">
                <a:solidFill>
                  <a:schemeClr val="tx1"/>
                </a:solidFill>
              </a:rPr>
              <a:t>Cable Power HDR: J24090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USB</a:t>
            </a:r>
            <a:r>
              <a:rPr lang="en-US">
                <a:solidFill>
                  <a:schemeClr val="tx1"/>
                </a:solidFill>
              </a:rPr>
              <a:t>3.2 FP AIC power HDR: J4G3</a:t>
            </a:r>
            <a:endParaRPr kumimoji="0" lang="en-US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9CAF5E-9765-2DCD-EB2C-C9D3FFA3F917}"/>
              </a:ext>
            </a:extLst>
          </p:cNvPr>
          <p:cNvSpPr txBox="1"/>
          <p:nvPr/>
        </p:nvSpPr>
        <p:spPr>
          <a:xfrm>
            <a:off x="313897" y="4071963"/>
            <a:ext cx="2922275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800">
                <a:solidFill>
                  <a:schemeClr val="tx1"/>
                </a:solidFill>
              </a:rPr>
              <a:t>Mechanical interference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800">
                <a:solidFill>
                  <a:schemeClr val="tx1"/>
                </a:solidFill>
              </a:rPr>
              <a:t>between SATA power cable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1800">
                <a:solidFill>
                  <a:schemeClr val="tx1"/>
                </a:solidFill>
              </a:rPr>
              <a:t>and headers.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83BA7EA8-2DF6-5C87-52B9-F598ADE5D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506" y="3251906"/>
            <a:ext cx="1753497" cy="311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812C103D-4740-685D-C0D3-D645039C2794}"/>
              </a:ext>
            </a:extLst>
          </p:cNvPr>
          <p:cNvSpPr/>
          <p:nvPr/>
        </p:nvSpPr>
        <p:spPr>
          <a:xfrm>
            <a:off x="3880279" y="4646038"/>
            <a:ext cx="693327" cy="719289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9C5835-05A8-A42A-F5BB-93384284A970}"/>
              </a:ext>
            </a:extLst>
          </p:cNvPr>
          <p:cNvSpPr txBox="1"/>
          <p:nvPr/>
        </p:nvSpPr>
        <p:spPr>
          <a:xfrm>
            <a:off x="4298690" y="5771713"/>
            <a:ext cx="549831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00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J4G3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FF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16E0E7-C966-D31D-14E7-028DFCBE9638}"/>
              </a:ext>
            </a:extLst>
          </p:cNvPr>
          <p:cNvSpPr txBox="1"/>
          <p:nvPr/>
        </p:nvSpPr>
        <p:spPr>
          <a:xfrm>
            <a:off x="2962203" y="5100174"/>
            <a:ext cx="806311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00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J24090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FF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9433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9150A-0C28-52E1-AC7A-F6034C646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2D97-E76F-2B2F-6F0F-C16095CE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683" y="3073160"/>
            <a:ext cx="3864634" cy="711680"/>
          </a:xfrm>
        </p:spPr>
        <p:txBody>
          <a:bodyPr/>
          <a:lstStyle/>
          <a:p>
            <a:r>
              <a:rPr lang="en-US" b="1"/>
              <a:t>Rework Option 1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247143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D1BA2-7303-992D-9FEC-6BA698A6F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E9F0-3A14-AF81-B700-5C0138CE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NVL-S S031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6FA754-7B58-4337-405C-2B55A78A8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762" y="1354346"/>
            <a:ext cx="2383176" cy="423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88B0FC1-6D4C-2056-9BE0-242571E74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6" y="1354347"/>
            <a:ext cx="2333985" cy="414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A4C47DD-C037-E24D-7B89-2D6B1684BDC0}"/>
              </a:ext>
            </a:extLst>
          </p:cNvPr>
          <p:cNvSpPr/>
          <p:nvPr/>
        </p:nvSpPr>
        <p:spPr>
          <a:xfrm>
            <a:off x="3174521" y="3036498"/>
            <a:ext cx="974784" cy="612476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1BA6656-D675-3A13-49CF-8D3554C41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629" y="1354347"/>
            <a:ext cx="2334945" cy="414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C81199F-4783-CD29-FFDB-038B716BD8A4}"/>
              </a:ext>
            </a:extLst>
          </p:cNvPr>
          <p:cNvSpPr/>
          <p:nvPr/>
        </p:nvSpPr>
        <p:spPr>
          <a:xfrm>
            <a:off x="7432790" y="3036498"/>
            <a:ext cx="974784" cy="612476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09758-6D8C-C08E-21EC-0B5154A51811}"/>
              </a:ext>
            </a:extLst>
          </p:cNvPr>
          <p:cNvSpPr txBox="1"/>
          <p:nvPr/>
        </p:nvSpPr>
        <p:spPr>
          <a:xfrm>
            <a:off x="4567222" y="5732502"/>
            <a:ext cx="2696892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chemeClr val="tx1"/>
                </a:solidFill>
              </a:rPr>
              <a:t>Use pliers to cut the hook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chemeClr val="tx1"/>
                </a:solidFill>
              </a:rPr>
              <a:t>on the cable.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1CB39-ACE9-99B2-9E6E-2FBA51892AE4}"/>
              </a:ext>
            </a:extLst>
          </p:cNvPr>
          <p:cNvSpPr txBox="1"/>
          <p:nvPr/>
        </p:nvSpPr>
        <p:spPr>
          <a:xfrm>
            <a:off x="8809762" y="5732502"/>
            <a:ext cx="2503891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After rework, it can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be plugged completely. 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18A9DD-AF76-71E4-1E15-C42DF3AFE068}"/>
              </a:ext>
            </a:extLst>
          </p:cNvPr>
          <p:cNvSpPr txBox="1"/>
          <p:nvPr/>
        </p:nvSpPr>
        <p:spPr>
          <a:xfrm>
            <a:off x="466456" y="5732502"/>
            <a:ext cx="2696892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chemeClr val="tx1"/>
                </a:solidFill>
              </a:rPr>
              <a:t>Cable can not be plugged in completely.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31708-D3C8-2650-23CD-AA558A2C3347}"/>
              </a:ext>
            </a:extLst>
          </p:cNvPr>
          <p:cNvSpPr txBox="1"/>
          <p:nvPr/>
        </p:nvSpPr>
        <p:spPr>
          <a:xfrm>
            <a:off x="408152" y="3907289"/>
            <a:ext cx="118182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00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J24090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FF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7009B-A038-8868-5423-940D545183E7}"/>
              </a:ext>
            </a:extLst>
          </p:cNvPr>
          <p:cNvSpPr txBox="1"/>
          <p:nvPr/>
        </p:nvSpPr>
        <p:spPr>
          <a:xfrm>
            <a:off x="1814902" y="4615774"/>
            <a:ext cx="549831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00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J4G3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FF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0775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AD558-BDD9-928C-8C93-D64ACD3D0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6491-33CB-5E9B-2B9B-1BD911693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683" y="3073160"/>
            <a:ext cx="3864634" cy="711680"/>
          </a:xfrm>
        </p:spPr>
        <p:txBody>
          <a:bodyPr/>
          <a:lstStyle/>
          <a:p>
            <a:r>
              <a:rPr lang="en-US" b="1"/>
              <a:t>Rework Option 2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200799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52643-58CE-BD9A-6EB4-53B8EC5B5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1973-578E-87BE-F3AF-B1612CD9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NVL-S S031</a:t>
            </a:r>
            <a:endParaRPr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B5EEAC5-16F3-8787-D654-A86C82F42C98}"/>
              </a:ext>
            </a:extLst>
          </p:cNvPr>
          <p:cNvSpPr/>
          <p:nvPr/>
        </p:nvSpPr>
        <p:spPr>
          <a:xfrm>
            <a:off x="3479139" y="3036498"/>
            <a:ext cx="974784" cy="612476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1F3D86D-F58C-911F-AF29-131B046C49BC}"/>
              </a:ext>
            </a:extLst>
          </p:cNvPr>
          <p:cNvSpPr/>
          <p:nvPr/>
        </p:nvSpPr>
        <p:spPr>
          <a:xfrm>
            <a:off x="7657077" y="2954188"/>
            <a:ext cx="974784" cy="612476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42AB4-D7DA-EAA5-5129-BDCBEAEEF2AB}"/>
              </a:ext>
            </a:extLst>
          </p:cNvPr>
          <p:cNvSpPr txBox="1"/>
          <p:nvPr/>
        </p:nvSpPr>
        <p:spPr>
          <a:xfrm>
            <a:off x="4618103" y="5732502"/>
            <a:ext cx="2874793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chemeClr val="tx1"/>
                </a:solidFill>
              </a:rPr>
              <a:t>Use pliers to cut it like in the picture above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37032-3684-E41E-46F6-6754333510E0}"/>
              </a:ext>
            </a:extLst>
          </p:cNvPr>
          <p:cNvSpPr txBox="1"/>
          <p:nvPr/>
        </p:nvSpPr>
        <p:spPr>
          <a:xfrm>
            <a:off x="8809762" y="5732502"/>
            <a:ext cx="2752357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After the rework, it can 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be plugged in completely. 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61FDB-45F5-EBE5-9127-4E9B36B51A84}"/>
              </a:ext>
            </a:extLst>
          </p:cNvPr>
          <p:cNvSpPr txBox="1"/>
          <p:nvPr/>
        </p:nvSpPr>
        <p:spPr>
          <a:xfrm>
            <a:off x="466455" y="5732502"/>
            <a:ext cx="3122133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>
                <a:solidFill>
                  <a:schemeClr val="tx1"/>
                </a:solidFill>
              </a:rPr>
              <a:t>Find J4</a:t>
            </a:r>
            <a:r>
              <a:rPr lang="en-US" altLang="zh-TW" sz="1800">
                <a:solidFill>
                  <a:schemeClr val="tx1"/>
                </a:solidFill>
              </a:rPr>
              <a:t>G3</a:t>
            </a:r>
            <a:r>
              <a:rPr lang="zh-TW" altLang="en-US" sz="1800">
                <a:solidFill>
                  <a:schemeClr val="tx1"/>
                </a:solidFill>
              </a:rPr>
              <a:t> </a:t>
            </a:r>
            <a:r>
              <a:rPr lang="en-US" altLang="zh-TW" sz="1800">
                <a:solidFill>
                  <a:schemeClr val="tx1"/>
                </a:solidFill>
              </a:rPr>
              <a:t>on board and cut the </a:t>
            </a:r>
            <a:r>
              <a:rPr lang="en-US" sz="1800">
                <a:solidFill>
                  <a:schemeClr val="tx1"/>
                </a:solidFill>
              </a:rPr>
              <a:t>convex part of the HDR.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A905E8-9C97-8FAC-F63A-17B84AB90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824" y="1253509"/>
            <a:ext cx="2847352" cy="42944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19B601-5997-053F-A624-DC24487F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4" y="1285334"/>
            <a:ext cx="2658623" cy="42626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568E28-EF61-6993-6F6F-C61271750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294" y="1240615"/>
            <a:ext cx="2366914" cy="43073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73EDB4-2C1F-60BA-9CB1-1EC7BDB0BB87}"/>
              </a:ext>
            </a:extLst>
          </p:cNvPr>
          <p:cNvSpPr txBox="1"/>
          <p:nvPr/>
        </p:nvSpPr>
        <p:spPr>
          <a:xfrm>
            <a:off x="284671" y="3510474"/>
            <a:ext cx="118182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00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J24090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FF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755E5C-FB77-EC63-3BD9-085B995E280E}"/>
              </a:ext>
            </a:extLst>
          </p:cNvPr>
          <p:cNvSpPr txBox="1"/>
          <p:nvPr/>
        </p:nvSpPr>
        <p:spPr>
          <a:xfrm>
            <a:off x="1776851" y="3882529"/>
            <a:ext cx="549831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000000"/>
                </a:highlight>
                <a:uFillTx/>
                <a:latin typeface="+mn-lt"/>
                <a:ea typeface="+mn-ea"/>
                <a:cs typeface="+mn-cs"/>
                <a:sym typeface="Helvetica Neue"/>
              </a:rPr>
              <a:t>J4G3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FF"/>
              </a:solidFill>
              <a:effectLst/>
              <a:highlight>
                <a:srgbClr val="000000"/>
              </a:highlight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54FFD5-DEF1-E985-8877-380FEE2F3DDE}"/>
              </a:ext>
            </a:extLst>
          </p:cNvPr>
          <p:cNvSpPr/>
          <p:nvPr/>
        </p:nvSpPr>
        <p:spPr>
          <a:xfrm>
            <a:off x="5434642" y="2777706"/>
            <a:ext cx="661358" cy="871268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A780EE-EC34-3574-9352-9CF3253D45B9}"/>
              </a:ext>
            </a:extLst>
          </p:cNvPr>
          <p:cNvSpPr/>
          <p:nvPr/>
        </p:nvSpPr>
        <p:spPr>
          <a:xfrm>
            <a:off x="1277767" y="2756982"/>
            <a:ext cx="661358" cy="871268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80672059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_PPT_Template_White_Intel_Internal _PPT_Template_Final" id="{C3456016-2AA3-D34E-86BF-A1D609CAAC0C}" vid="{9A918FA0-80F6-F84A-9634-3248CA2F271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199AAF6C57D41B8DEC3111EC6F0C9" ma:contentTypeVersion="3" ma:contentTypeDescription="Create a new document." ma:contentTypeScope="" ma:versionID="2abc8166e29904bbcb2951dc8df3d64c">
  <xsd:schema xmlns:xsd="http://www.w3.org/2001/XMLSchema" xmlns:xs="http://www.w3.org/2001/XMLSchema" xmlns:p="http://schemas.microsoft.com/office/2006/metadata/properties" xmlns:ns2="18b538a9-f304-438f-8b78-3a6041ca0d15" targetNamespace="http://schemas.microsoft.com/office/2006/metadata/properties" ma:root="true" ma:fieldsID="a0e5811c38a56dc0c286d276ae927556" ns2:_="">
    <xsd:import namespace="18b538a9-f304-438f-8b78-3a6041ca0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b538a9-f304-438f-8b78-3a6041ca0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4B8A99-8161-4D52-8DFD-478F5C1B3170}">
  <ds:schemaRefs>
    <ds:schemaRef ds:uri="d8608922-bacc-4d0e-9803-5af3778135e8"/>
    <ds:schemaRef ds:uri="eca89263-17a0-4e94-982b-39b39b06c46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1A5F772-385C-41EB-9666-B011F57A2473}"/>
</file>

<file path=customXml/itemProps3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Standard PowerPoint template</Template>
  <TotalTime>0</TotalTime>
  <Words>213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Helvetica Neue</vt:lpstr>
      <vt:lpstr>Helvetica Neue Medium</vt:lpstr>
      <vt:lpstr>Arial</vt:lpstr>
      <vt:lpstr>Calibri</vt:lpstr>
      <vt:lpstr>Helvetica</vt:lpstr>
      <vt:lpstr>Intel Clear</vt:lpstr>
      <vt:lpstr>Intel Clear Light</vt:lpstr>
      <vt:lpstr>Wingdings</vt:lpstr>
      <vt:lpstr>21_BasicWhite</vt:lpstr>
      <vt:lpstr>S-02 Rework  A Workaround to Fix SATA Power Cable Interference Issue on S031 RVP</vt:lpstr>
      <vt:lpstr>S-02 Rework </vt:lpstr>
      <vt:lpstr>NVL-S S031</vt:lpstr>
      <vt:lpstr>Rework Option 1</vt:lpstr>
      <vt:lpstr>NVL-S S031</vt:lpstr>
      <vt:lpstr>Rework Option 2</vt:lpstr>
      <vt:lpstr>NVL-S S031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O-15 Fixing DBC Cable/Self-powered Device G3 Boot Halt Issue</dc:title>
  <dc:creator>Gembali, Sahas</dc:creator>
  <cp:keywords>CTPClassification=CTP_NT</cp:keywords>
  <cp:lastModifiedBy>Lin, Nick1</cp:lastModifiedBy>
  <cp:revision>1</cp:revision>
  <dcterms:created xsi:type="dcterms:W3CDTF">2020-12-11T06:14:11Z</dcterms:created>
  <dcterms:modified xsi:type="dcterms:W3CDTF">2025-07-18T03:21:41Z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0x010100BA2199AAF6C57D41B8DEC3111EC6F0C9</vt:lpwstr>
  </property>
</Properties>
</file>