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3" r:id="rId5"/>
    <p:sldId id="294" r:id="rId6"/>
    <p:sldId id="295" r:id="rId7"/>
    <p:sldId id="296" r:id="rId8"/>
    <p:sldId id="292" r:id="rId9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AA6F3-70C1-4ABA-83A4-025A7EFD250F}" v="48" dt="2023-11-28T10:11:27.472"/>
    <p1510:client id="{75987288-35CE-4161-9FC2-7EADE209E1D0}" v="4" dt="2023-11-28T15:22:33.30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1" autoAdjust="0"/>
    <p:restoredTop sz="91066" autoAdjust="0"/>
  </p:normalViewPr>
  <p:slideViewPr>
    <p:cSldViewPr snapToGrid="0" snapToObjects="1">
      <p:cViewPr varScale="1">
        <p:scale>
          <a:sx n="127" d="100"/>
          <a:sy n="127" d="100"/>
        </p:scale>
        <p:origin x="138" y="114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7E36F-2B96-441B-BB69-876EEB60FA79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203032-72E4-4D37-A783-7FAFE7299322}">
      <dgm:prSet/>
      <dgm:spPr/>
      <dgm:t>
        <a:bodyPr/>
        <a:lstStyle/>
        <a:p>
          <a:r>
            <a:rPr lang="en-MY" b="0" i="0" baseline="0"/>
            <a:t>Power delivery: 15W</a:t>
          </a:r>
          <a:endParaRPr lang="en-US"/>
        </a:p>
      </dgm:t>
    </dgm:pt>
    <dgm:pt modelId="{D8C5BF60-0C1D-4C08-9C01-A09305075242}" type="parTrans" cxnId="{383B2708-566E-4973-84A5-4F417D8C9CAF}">
      <dgm:prSet/>
      <dgm:spPr/>
      <dgm:t>
        <a:bodyPr/>
        <a:lstStyle/>
        <a:p>
          <a:endParaRPr lang="en-US"/>
        </a:p>
      </dgm:t>
    </dgm:pt>
    <dgm:pt modelId="{3EA36879-318F-410A-8BD5-BC5F1748DF71}" type="sibTrans" cxnId="{383B2708-566E-4973-84A5-4F417D8C9CAF}">
      <dgm:prSet/>
      <dgm:spPr/>
      <dgm:t>
        <a:bodyPr/>
        <a:lstStyle/>
        <a:p>
          <a:endParaRPr lang="en-US"/>
        </a:p>
      </dgm:t>
    </dgm:pt>
    <dgm:pt modelId="{64360CDD-1503-4296-80A6-7F6EFEAA3808}">
      <dgm:prSet/>
      <dgm:spPr/>
      <dgm:t>
        <a:bodyPr/>
        <a:lstStyle/>
        <a:p>
          <a:r>
            <a:rPr lang="en-MY" b="0" i="0" baseline="0"/>
            <a:t>Audio: HD-A, SNDW, and I2S</a:t>
          </a:r>
          <a:endParaRPr lang="en-US"/>
        </a:p>
      </dgm:t>
    </dgm:pt>
    <dgm:pt modelId="{6BF69BA6-1C5D-4D1F-B1BD-467DC2BE6029}" type="parTrans" cxnId="{22D79E7C-0C5D-4E5B-AE5E-0CBEAFBE6881}">
      <dgm:prSet/>
      <dgm:spPr/>
      <dgm:t>
        <a:bodyPr/>
        <a:lstStyle/>
        <a:p>
          <a:endParaRPr lang="en-US"/>
        </a:p>
      </dgm:t>
    </dgm:pt>
    <dgm:pt modelId="{CCFFA746-E3C8-40F6-9532-3406E7321ECD}" type="sibTrans" cxnId="{22D79E7C-0C5D-4E5B-AE5E-0CBEAFBE6881}">
      <dgm:prSet/>
      <dgm:spPr/>
      <dgm:t>
        <a:bodyPr/>
        <a:lstStyle/>
        <a:p>
          <a:endParaRPr lang="en-US"/>
        </a:p>
      </dgm:t>
    </dgm:pt>
    <dgm:pt modelId="{ED9E6072-2D5E-4121-86FD-A6AB178CFE41}">
      <dgm:prSet/>
      <dgm:spPr/>
      <dgm:t>
        <a:bodyPr/>
        <a:lstStyle/>
        <a:p>
          <a:r>
            <a:rPr lang="en-MY" b="0" i="0" baseline="0" dirty="0"/>
            <a:t>WWAN: M.2 Key B socket, with GNSS &lt;Part # TBD&gt;</a:t>
          </a:r>
          <a:endParaRPr lang="en-US" dirty="0"/>
        </a:p>
      </dgm:t>
    </dgm:pt>
    <dgm:pt modelId="{CF625254-2B78-428F-AD98-0667F302A843}" type="parTrans" cxnId="{F633F16D-ADFA-4BFB-A7FC-A8313F5FA4AA}">
      <dgm:prSet/>
      <dgm:spPr/>
      <dgm:t>
        <a:bodyPr/>
        <a:lstStyle/>
        <a:p>
          <a:endParaRPr lang="en-US"/>
        </a:p>
      </dgm:t>
    </dgm:pt>
    <dgm:pt modelId="{5F8C2A4D-FA94-4128-9AD3-FA502061BF15}" type="sibTrans" cxnId="{F633F16D-ADFA-4BFB-A7FC-A8313F5FA4AA}">
      <dgm:prSet/>
      <dgm:spPr/>
      <dgm:t>
        <a:bodyPr/>
        <a:lstStyle/>
        <a:p>
          <a:endParaRPr lang="en-US"/>
        </a:p>
      </dgm:t>
    </dgm:pt>
    <dgm:pt modelId="{460A0029-25AC-4D50-933E-670EE985FBAF}">
      <dgm:prSet/>
      <dgm:spPr/>
      <dgm:t>
        <a:bodyPr/>
        <a:lstStyle/>
        <a:p>
          <a:r>
            <a:rPr lang="en-MY" b="0" i="0" baseline="0" dirty="0" err="1"/>
            <a:t>CNVi</a:t>
          </a:r>
          <a:r>
            <a:rPr lang="en-MY" b="0" i="0" baseline="0" dirty="0"/>
            <a:t>: M.2 Key E socket &lt;</a:t>
          </a:r>
          <a:r>
            <a:rPr lang="en-MY" b="0" i="0" baseline="0" dirty="0" err="1"/>
            <a:t>GfP</a:t>
          </a:r>
          <a:r>
            <a:rPr lang="en-MY" b="0" i="0" baseline="0" dirty="0"/>
            <a:t> 2/4, </a:t>
          </a:r>
          <a:r>
            <a:rPr lang="en-MY" b="0" i="0" baseline="0" dirty="0" err="1"/>
            <a:t>WhP</a:t>
          </a:r>
          <a:r>
            <a:rPr lang="en-MY" b="0" i="0" baseline="0" dirty="0"/>
            <a:t> 2, </a:t>
          </a:r>
          <a:r>
            <a:rPr lang="en-MY" b="0" i="0" baseline="0" dirty="0" err="1"/>
            <a:t>SpP</a:t>
          </a:r>
          <a:r>
            <a:rPr lang="en-MY" b="0" i="0" baseline="0" dirty="0"/>
            <a:t>&gt;</a:t>
          </a:r>
          <a:endParaRPr lang="en-US" dirty="0"/>
        </a:p>
      </dgm:t>
    </dgm:pt>
    <dgm:pt modelId="{3597EDEC-0196-4534-BCC7-2E9CA38076C7}" type="parTrans" cxnId="{4773B34D-CBCD-4129-8C7D-3AB9F88AAF85}">
      <dgm:prSet/>
      <dgm:spPr/>
      <dgm:t>
        <a:bodyPr/>
        <a:lstStyle/>
        <a:p>
          <a:endParaRPr lang="en-US"/>
        </a:p>
      </dgm:t>
    </dgm:pt>
    <dgm:pt modelId="{B46F638B-2F61-416C-930F-CE115FCF48B5}" type="sibTrans" cxnId="{4773B34D-CBCD-4129-8C7D-3AB9F88AAF85}">
      <dgm:prSet/>
      <dgm:spPr/>
      <dgm:t>
        <a:bodyPr/>
        <a:lstStyle/>
        <a:p>
          <a:endParaRPr lang="en-US"/>
        </a:p>
      </dgm:t>
    </dgm:pt>
    <dgm:pt modelId="{6FD87FDC-0EDC-44B5-BF66-8DC7B2DA4AEA}">
      <dgm:prSet/>
      <dgm:spPr/>
      <dgm:t>
        <a:bodyPr/>
        <a:lstStyle/>
        <a:p>
          <a:r>
            <a:rPr lang="en-MY" b="0" i="0" baseline="0" dirty="0"/>
            <a:t>Discrete WLAN+BT: TyP2/Gale Peak via M.2 Key E socket</a:t>
          </a:r>
          <a:endParaRPr lang="en-US" dirty="0"/>
        </a:p>
      </dgm:t>
    </dgm:pt>
    <dgm:pt modelId="{C7B0302E-1637-44F9-8D17-521E2D64C508}" type="parTrans" cxnId="{0BD49B04-4C91-4700-B4A5-3ED0922133D2}">
      <dgm:prSet/>
      <dgm:spPr/>
      <dgm:t>
        <a:bodyPr/>
        <a:lstStyle/>
        <a:p>
          <a:endParaRPr lang="en-US"/>
        </a:p>
      </dgm:t>
    </dgm:pt>
    <dgm:pt modelId="{7311D976-21AD-469F-B14F-3F4B911FC41C}" type="sibTrans" cxnId="{0BD49B04-4C91-4700-B4A5-3ED0922133D2}">
      <dgm:prSet/>
      <dgm:spPr/>
      <dgm:t>
        <a:bodyPr/>
        <a:lstStyle/>
        <a:p>
          <a:endParaRPr lang="en-US"/>
        </a:p>
      </dgm:t>
    </dgm:pt>
    <dgm:pt modelId="{4A268924-C5EA-4F2B-A997-CBB565FEAB25}">
      <dgm:prSet/>
      <dgm:spPr/>
      <dgm:t>
        <a:bodyPr/>
        <a:lstStyle/>
        <a:p>
          <a:r>
            <a:rPr lang="en-MY" b="0" i="0" baseline="0" dirty="0"/>
            <a:t>Display: </a:t>
          </a:r>
          <a:r>
            <a:rPr lang="en-MY" b="0" i="0" baseline="0" dirty="0" err="1"/>
            <a:t>Embeded</a:t>
          </a:r>
          <a:r>
            <a:rPr lang="en-MY" b="0" i="0" baseline="0" dirty="0"/>
            <a:t>: </a:t>
          </a:r>
          <a:r>
            <a:rPr lang="en-MY" b="0" i="0" baseline="0" dirty="0" err="1"/>
            <a:t>eDP</a:t>
          </a:r>
          <a:r>
            <a:rPr lang="en-MY" b="0" i="0" baseline="0" dirty="0"/>
            <a:t>, External: DP2.1 (only up to HBR 3 and thru TCSS IO only)/HDMI2.0b (Only thru Native DDI port, no TCSS IO support)</a:t>
          </a:r>
          <a:endParaRPr lang="en-US" dirty="0"/>
        </a:p>
      </dgm:t>
    </dgm:pt>
    <dgm:pt modelId="{2EBF3915-7A8E-4672-B947-C2112F2A66B3}" type="parTrans" cxnId="{24584870-2783-4DB9-9660-09E6D71C0F72}">
      <dgm:prSet/>
      <dgm:spPr/>
      <dgm:t>
        <a:bodyPr/>
        <a:lstStyle/>
        <a:p>
          <a:endParaRPr lang="en-US"/>
        </a:p>
      </dgm:t>
    </dgm:pt>
    <dgm:pt modelId="{C23420EA-44CD-4FD9-9DCB-911BF9A0FAE7}" type="sibTrans" cxnId="{24584870-2783-4DB9-9660-09E6D71C0F72}">
      <dgm:prSet/>
      <dgm:spPr/>
      <dgm:t>
        <a:bodyPr/>
        <a:lstStyle/>
        <a:p>
          <a:endParaRPr lang="en-US"/>
        </a:p>
      </dgm:t>
    </dgm:pt>
    <dgm:pt modelId="{38DDFC34-4B77-49A3-9636-9E89274BA9B6}">
      <dgm:prSet/>
      <dgm:spPr/>
      <dgm:t>
        <a:bodyPr/>
        <a:lstStyle/>
        <a:p>
          <a:r>
            <a:rPr lang="en-MY" b="0" i="0" baseline="0" dirty="0"/>
            <a:t>USB type-A and type-C (HBR, GBR, Third Party Redriver &lt;</a:t>
          </a:r>
          <a:r>
            <a:rPr lang="en-MY" b="0" i="0" baseline="0" dirty="0" err="1"/>
            <a:t>Analogix</a:t>
          </a:r>
          <a:r>
            <a:rPr lang="en-MY" b="0" i="0" baseline="0" dirty="0"/>
            <a:t>, TI&gt;, 2x Type A WUP, 1 x USB 3.2 Type A over TCSS IO)</a:t>
          </a:r>
          <a:endParaRPr lang="en-US" dirty="0"/>
        </a:p>
      </dgm:t>
    </dgm:pt>
    <dgm:pt modelId="{BE49547D-5D82-4D83-89CE-0D57593F08E2}" type="parTrans" cxnId="{317B9D34-1C39-4C1C-9D20-87146A387ACC}">
      <dgm:prSet/>
      <dgm:spPr/>
      <dgm:t>
        <a:bodyPr/>
        <a:lstStyle/>
        <a:p>
          <a:endParaRPr lang="en-US"/>
        </a:p>
      </dgm:t>
    </dgm:pt>
    <dgm:pt modelId="{027E07A8-D9A4-4968-A97A-94A74F7130B8}" type="sibTrans" cxnId="{317B9D34-1C39-4C1C-9D20-87146A387ACC}">
      <dgm:prSet/>
      <dgm:spPr/>
      <dgm:t>
        <a:bodyPr/>
        <a:lstStyle/>
        <a:p>
          <a:endParaRPr lang="en-US"/>
        </a:p>
      </dgm:t>
    </dgm:pt>
    <dgm:pt modelId="{8FAD0F27-C970-4D17-8A5F-CD590D4C9675}">
      <dgm:prSet/>
      <dgm:spPr/>
      <dgm:t>
        <a:bodyPr/>
        <a:lstStyle/>
        <a:p>
          <a:r>
            <a:rPr lang="en-MY" b="0" i="0" baseline="0" dirty="0"/>
            <a:t>GbE: Jacksonville (No </a:t>
          </a:r>
          <a:r>
            <a:rPr lang="en-MY" b="0" i="0" baseline="0" dirty="0" err="1"/>
            <a:t>Foxville</a:t>
          </a:r>
          <a:r>
            <a:rPr lang="en-MY" b="0" i="0" baseline="0" dirty="0"/>
            <a:t> support)</a:t>
          </a:r>
          <a:endParaRPr lang="en-US" dirty="0"/>
        </a:p>
      </dgm:t>
    </dgm:pt>
    <dgm:pt modelId="{04C0AA6A-5E37-488A-86A5-55008B5D8B76}" type="parTrans" cxnId="{6BCC74E5-B5CE-444E-8779-28EAC6072BF5}">
      <dgm:prSet/>
      <dgm:spPr/>
      <dgm:t>
        <a:bodyPr/>
        <a:lstStyle/>
        <a:p>
          <a:endParaRPr lang="en-US"/>
        </a:p>
      </dgm:t>
    </dgm:pt>
    <dgm:pt modelId="{FEE62A57-5644-43B6-A973-D26E35384B8A}" type="sibTrans" cxnId="{6BCC74E5-B5CE-444E-8779-28EAC6072BF5}">
      <dgm:prSet/>
      <dgm:spPr/>
      <dgm:t>
        <a:bodyPr/>
        <a:lstStyle/>
        <a:p>
          <a:endParaRPr lang="en-US"/>
        </a:p>
      </dgm:t>
    </dgm:pt>
    <dgm:pt modelId="{F744D1F6-F976-430E-A400-DF7AB77C7692}">
      <dgm:prSet/>
      <dgm:spPr/>
      <dgm:t>
        <a:bodyPr/>
        <a:lstStyle/>
        <a:p>
          <a:r>
            <a:rPr lang="en-MY" b="0" i="0" baseline="0" dirty="0"/>
            <a:t>SPI </a:t>
          </a:r>
          <a:r>
            <a:rPr lang="en-MY" b="0" i="0" baseline="0"/>
            <a:t>NOR &lt;1x64MB&gt;, </a:t>
          </a:r>
          <a:r>
            <a:rPr lang="en-MY" b="0" i="0" baseline="0" dirty="0"/>
            <a:t>EC via eSPI, PCIe Gen 4 device</a:t>
          </a:r>
          <a:endParaRPr lang="en-US" dirty="0"/>
        </a:p>
      </dgm:t>
    </dgm:pt>
    <dgm:pt modelId="{D003C5C8-16C9-414C-A056-68C7835283DE}" type="parTrans" cxnId="{BACDB62A-BB93-4C85-93A6-2121ECF52168}">
      <dgm:prSet/>
      <dgm:spPr/>
      <dgm:t>
        <a:bodyPr/>
        <a:lstStyle/>
        <a:p>
          <a:endParaRPr lang="en-US"/>
        </a:p>
      </dgm:t>
    </dgm:pt>
    <dgm:pt modelId="{E7C397F4-103A-463A-83CD-E4FD3C9EA838}" type="sibTrans" cxnId="{BACDB62A-BB93-4C85-93A6-2121ECF52168}">
      <dgm:prSet/>
      <dgm:spPr/>
      <dgm:t>
        <a:bodyPr/>
        <a:lstStyle/>
        <a:p>
          <a:endParaRPr lang="en-US"/>
        </a:p>
      </dgm:t>
    </dgm:pt>
    <dgm:pt modelId="{7D04399A-485F-4332-BFB7-F2A6C6F337A0}">
      <dgm:prSet/>
      <dgm:spPr/>
      <dgm:t>
        <a:bodyPr/>
        <a:lstStyle/>
        <a:p>
          <a:r>
            <a:rPr lang="en-MY" b="0" i="0" baseline="0" dirty="0"/>
            <a:t>Type-3 PCB</a:t>
          </a:r>
          <a:endParaRPr lang="en-US" dirty="0"/>
        </a:p>
      </dgm:t>
    </dgm:pt>
    <dgm:pt modelId="{90E47859-9FC7-434D-9698-E802D1D5F34E}" type="parTrans" cxnId="{A65CA59C-5052-4E65-83C8-C8D6E29C4D3B}">
      <dgm:prSet/>
      <dgm:spPr/>
      <dgm:t>
        <a:bodyPr/>
        <a:lstStyle/>
        <a:p>
          <a:endParaRPr lang="en-US"/>
        </a:p>
      </dgm:t>
    </dgm:pt>
    <dgm:pt modelId="{233E9586-1866-46F1-A26C-C47CE3686781}" type="sibTrans" cxnId="{A65CA59C-5052-4E65-83C8-C8D6E29C4D3B}">
      <dgm:prSet/>
      <dgm:spPr/>
      <dgm:t>
        <a:bodyPr/>
        <a:lstStyle/>
        <a:p>
          <a:endParaRPr lang="en-US"/>
        </a:p>
      </dgm:t>
    </dgm:pt>
    <dgm:pt modelId="{C0F2CFEA-2F37-4047-B0BF-4FEFA73FFFF0}">
      <dgm:prSet/>
      <dgm:spPr/>
      <dgm:t>
        <a:bodyPr/>
        <a:lstStyle/>
        <a:p>
          <a:r>
            <a:rPr lang="en-MY" b="0" i="0" baseline="0" dirty="0"/>
            <a:t>UFS 3.1 </a:t>
          </a:r>
          <a:r>
            <a:rPr lang="en-MY" b="1" i="0" baseline="0" dirty="0"/>
            <a:t>Gear 4 </a:t>
          </a:r>
          <a:r>
            <a:rPr lang="en-MY" b="0" i="0" baseline="0" dirty="0"/>
            <a:t>thru LM AIC</a:t>
          </a:r>
          <a:endParaRPr lang="en-US" dirty="0"/>
        </a:p>
      </dgm:t>
    </dgm:pt>
    <dgm:pt modelId="{FC879C5E-CB17-4D02-942C-EE8456EA1EDC}" type="parTrans" cxnId="{57BE8B33-7CF0-453F-99EC-6F472147DDA1}">
      <dgm:prSet/>
      <dgm:spPr/>
      <dgm:t>
        <a:bodyPr/>
        <a:lstStyle/>
        <a:p>
          <a:endParaRPr lang="en-US"/>
        </a:p>
      </dgm:t>
    </dgm:pt>
    <dgm:pt modelId="{C2B52B1B-DC94-4283-AFD1-21A3F5E2DF40}" type="sibTrans" cxnId="{57BE8B33-7CF0-453F-99EC-6F472147DDA1}">
      <dgm:prSet/>
      <dgm:spPr/>
      <dgm:t>
        <a:bodyPr/>
        <a:lstStyle/>
        <a:p>
          <a:endParaRPr lang="en-US"/>
        </a:p>
      </dgm:t>
    </dgm:pt>
    <dgm:pt modelId="{C4F65BC0-8F9D-45C1-8090-4FE35767E298}">
      <dgm:prSet/>
      <dgm:spPr/>
      <dgm:t>
        <a:bodyPr/>
        <a:lstStyle/>
        <a:p>
          <a:r>
            <a:rPr lang="en-MY" b="0" i="0" baseline="0" dirty="0"/>
            <a:t>PD controller: TBD</a:t>
          </a:r>
          <a:endParaRPr lang="en-US" dirty="0"/>
        </a:p>
      </dgm:t>
    </dgm:pt>
    <dgm:pt modelId="{EEDCE1DA-9159-49C0-9612-E63DF341CA72}" type="parTrans" cxnId="{9AECC848-9DB7-44C3-AC6B-D2BAA01F49A3}">
      <dgm:prSet/>
      <dgm:spPr/>
      <dgm:t>
        <a:bodyPr/>
        <a:lstStyle/>
        <a:p>
          <a:endParaRPr lang="en-US"/>
        </a:p>
      </dgm:t>
    </dgm:pt>
    <dgm:pt modelId="{741732CE-290B-45D6-B8D2-D0C5225A91B9}" type="sibTrans" cxnId="{9AECC848-9DB7-44C3-AC6B-D2BAA01F49A3}">
      <dgm:prSet/>
      <dgm:spPr/>
      <dgm:t>
        <a:bodyPr/>
        <a:lstStyle/>
        <a:p>
          <a:endParaRPr lang="en-US"/>
        </a:p>
      </dgm:t>
    </dgm:pt>
    <dgm:pt modelId="{0B6CD720-4EFA-41CC-8DD5-7031C0E4E4F6}">
      <dgm:prSet/>
      <dgm:spPr/>
      <dgm:t>
        <a:bodyPr/>
        <a:lstStyle/>
        <a:p>
          <a:r>
            <a:rPr lang="en-MY" b="0" i="0" baseline="0" dirty="0"/>
            <a:t>IMVP9.3 power delivery, 3S1P battery</a:t>
          </a:r>
          <a:endParaRPr lang="en-US" dirty="0"/>
        </a:p>
      </dgm:t>
    </dgm:pt>
    <dgm:pt modelId="{85052BC0-0C4A-425E-8D91-72BEC72599F2}" type="parTrans" cxnId="{C975F4E0-D824-4C32-9C25-E28FC4A9ADF6}">
      <dgm:prSet/>
      <dgm:spPr/>
      <dgm:t>
        <a:bodyPr/>
        <a:lstStyle/>
        <a:p>
          <a:endParaRPr lang="en-US"/>
        </a:p>
      </dgm:t>
    </dgm:pt>
    <dgm:pt modelId="{C7D49A05-5B07-47A5-AC21-AD3D794681B0}" type="sibTrans" cxnId="{C975F4E0-D824-4C32-9C25-E28FC4A9ADF6}">
      <dgm:prSet/>
      <dgm:spPr/>
      <dgm:t>
        <a:bodyPr/>
        <a:lstStyle/>
        <a:p>
          <a:endParaRPr lang="en-US"/>
        </a:p>
      </dgm:t>
    </dgm:pt>
    <dgm:pt modelId="{FD0CA923-1369-4748-BB73-64F3B6748AAF}">
      <dgm:prSet/>
      <dgm:spPr/>
      <dgm:t>
        <a:bodyPr/>
        <a:lstStyle/>
        <a:p>
          <a:r>
            <a:rPr lang="en-MY" b="0" i="0" baseline="0" dirty="0"/>
            <a:t>I2C and SPI touch, scan matrix keyboard by EC, I2C touchpad, lid switch, power button,  USB based FPS</a:t>
          </a:r>
          <a:endParaRPr lang="en-US" dirty="0"/>
        </a:p>
      </dgm:t>
    </dgm:pt>
    <dgm:pt modelId="{5964D4CB-0966-4522-98BE-E8D59718631A}" type="parTrans" cxnId="{A15A0A99-3CF5-424E-80AF-0D9956D22F06}">
      <dgm:prSet/>
      <dgm:spPr/>
      <dgm:t>
        <a:bodyPr/>
        <a:lstStyle/>
        <a:p>
          <a:endParaRPr lang="en-US"/>
        </a:p>
      </dgm:t>
    </dgm:pt>
    <dgm:pt modelId="{CE1D0D52-C35A-4F91-8B04-F793456E8BE8}" type="sibTrans" cxnId="{A15A0A99-3CF5-424E-80AF-0D9956D22F06}">
      <dgm:prSet/>
      <dgm:spPr/>
      <dgm:t>
        <a:bodyPr/>
        <a:lstStyle/>
        <a:p>
          <a:endParaRPr lang="en-US"/>
        </a:p>
      </dgm:t>
    </dgm:pt>
    <dgm:pt modelId="{6C0C09ED-E465-42C7-92C9-0D6296A233F3}">
      <dgm:prSet/>
      <dgm:spPr/>
      <dgm:t>
        <a:bodyPr/>
        <a:lstStyle/>
        <a:p>
          <a:r>
            <a:rPr lang="en-MY" b="0" i="0" baseline="0" dirty="0"/>
            <a:t>Validation/debug: USB </a:t>
          </a:r>
          <a:r>
            <a:rPr lang="en-MY" b="0" i="0" baseline="0" dirty="0" err="1"/>
            <a:t>Dbc</a:t>
          </a:r>
          <a:r>
            <a:rPr lang="en-MY" b="0" i="0" baseline="0" dirty="0"/>
            <a:t>, MIPI60 merge JTAG and PCH VISA connector, SINAI2/NEVO, TTK3, </a:t>
          </a:r>
          <a:r>
            <a:rPr lang="en-MY" b="0" i="0" baseline="0" dirty="0" err="1"/>
            <a:t>DnX</a:t>
          </a:r>
          <a:r>
            <a:rPr lang="en-MY" b="0" i="0" baseline="0" dirty="0"/>
            <a:t> over USB2, </a:t>
          </a:r>
          <a:r>
            <a:rPr lang="en-MY" b="0" i="0" baseline="0" dirty="0" err="1"/>
            <a:t>dTPM</a:t>
          </a:r>
          <a:r>
            <a:rPr lang="en-MY" b="0" i="0" baseline="0" dirty="0"/>
            <a:t>, SD 7.0 via PCIe,  </a:t>
          </a:r>
          <a:endParaRPr lang="en-US" dirty="0"/>
        </a:p>
      </dgm:t>
    </dgm:pt>
    <dgm:pt modelId="{87201CA2-E2DF-4458-91A0-3578647011DC}" type="parTrans" cxnId="{E3BEAA76-AF5E-431E-941A-3EAA397C63BC}">
      <dgm:prSet/>
      <dgm:spPr/>
      <dgm:t>
        <a:bodyPr/>
        <a:lstStyle/>
        <a:p>
          <a:endParaRPr lang="en-US"/>
        </a:p>
      </dgm:t>
    </dgm:pt>
    <dgm:pt modelId="{B3528B13-DFE7-443E-A062-BB6D68A21AFC}" type="sibTrans" cxnId="{E3BEAA76-AF5E-431E-941A-3EAA397C63BC}">
      <dgm:prSet/>
      <dgm:spPr/>
      <dgm:t>
        <a:bodyPr/>
        <a:lstStyle/>
        <a:p>
          <a:endParaRPr lang="en-US"/>
        </a:p>
      </dgm:t>
    </dgm:pt>
    <dgm:pt modelId="{B60B5EA1-2336-4EDE-AB63-6D7C09328A0A}">
      <dgm:prSet/>
      <dgm:spPr/>
      <dgm:t>
        <a:bodyPr/>
        <a:lstStyle/>
        <a:p>
          <a:r>
            <a:rPr lang="en-MY" b="0" i="0" baseline="0" dirty="0"/>
            <a:t>Integrated LP5x VR</a:t>
          </a:r>
          <a:endParaRPr lang="en-US" dirty="0"/>
        </a:p>
      </dgm:t>
    </dgm:pt>
    <dgm:pt modelId="{B810B565-2504-42CC-9C7D-7EF89ABDBA65}" type="parTrans" cxnId="{A231C8B0-D19E-475D-8596-CA79FD71B644}">
      <dgm:prSet/>
      <dgm:spPr/>
      <dgm:t>
        <a:bodyPr/>
        <a:lstStyle/>
        <a:p>
          <a:endParaRPr lang="en-US"/>
        </a:p>
      </dgm:t>
    </dgm:pt>
    <dgm:pt modelId="{2F954AA8-A1F2-4A8D-8BB9-DC8FE3911CD3}" type="sibTrans" cxnId="{A231C8B0-D19E-475D-8596-CA79FD71B644}">
      <dgm:prSet/>
      <dgm:spPr/>
      <dgm:t>
        <a:bodyPr/>
        <a:lstStyle/>
        <a:p>
          <a:endParaRPr lang="en-US"/>
        </a:p>
      </dgm:t>
    </dgm:pt>
    <dgm:pt modelId="{A8E923EE-3C07-4E43-B75D-9E72A6BB7930}" type="pres">
      <dgm:prSet presAssocID="{5847E36F-2B96-441B-BB69-876EEB60FA79}" presName="vert0" presStyleCnt="0">
        <dgm:presLayoutVars>
          <dgm:dir/>
          <dgm:animOne val="branch"/>
          <dgm:animLvl val="lvl"/>
        </dgm:presLayoutVars>
      </dgm:prSet>
      <dgm:spPr/>
    </dgm:pt>
    <dgm:pt modelId="{B65AFB3A-E698-431F-955A-58B207960437}" type="pres">
      <dgm:prSet presAssocID="{32203032-72E4-4D37-A783-7FAFE7299322}" presName="thickLine" presStyleLbl="alignNode1" presStyleIdx="0" presStyleCnt="16"/>
      <dgm:spPr/>
    </dgm:pt>
    <dgm:pt modelId="{0D7E888E-A159-4604-9FB7-BC63EAFD3A5A}" type="pres">
      <dgm:prSet presAssocID="{32203032-72E4-4D37-A783-7FAFE7299322}" presName="horz1" presStyleCnt="0"/>
      <dgm:spPr/>
    </dgm:pt>
    <dgm:pt modelId="{AF396CEA-BC9F-47C1-8A73-CD65C4D1BD0E}" type="pres">
      <dgm:prSet presAssocID="{32203032-72E4-4D37-A783-7FAFE7299322}" presName="tx1" presStyleLbl="revTx" presStyleIdx="0" presStyleCnt="16"/>
      <dgm:spPr/>
    </dgm:pt>
    <dgm:pt modelId="{94F9529A-EA47-4DE7-9E6F-3847DF2698D2}" type="pres">
      <dgm:prSet presAssocID="{32203032-72E4-4D37-A783-7FAFE7299322}" presName="vert1" presStyleCnt="0"/>
      <dgm:spPr/>
    </dgm:pt>
    <dgm:pt modelId="{21D5F648-234E-4F48-9BF1-F03F69101498}" type="pres">
      <dgm:prSet presAssocID="{64360CDD-1503-4296-80A6-7F6EFEAA3808}" presName="thickLine" presStyleLbl="alignNode1" presStyleIdx="1" presStyleCnt="16"/>
      <dgm:spPr/>
    </dgm:pt>
    <dgm:pt modelId="{8DAFDF22-3B75-4005-95F6-AE30EAAE1142}" type="pres">
      <dgm:prSet presAssocID="{64360CDD-1503-4296-80A6-7F6EFEAA3808}" presName="horz1" presStyleCnt="0"/>
      <dgm:spPr/>
    </dgm:pt>
    <dgm:pt modelId="{E81255C2-0A77-4CE3-8863-A4B3AB3124D9}" type="pres">
      <dgm:prSet presAssocID="{64360CDD-1503-4296-80A6-7F6EFEAA3808}" presName="tx1" presStyleLbl="revTx" presStyleIdx="1" presStyleCnt="16"/>
      <dgm:spPr/>
    </dgm:pt>
    <dgm:pt modelId="{6FBE811A-AE93-4450-BAB5-F2B8D6334247}" type="pres">
      <dgm:prSet presAssocID="{64360CDD-1503-4296-80A6-7F6EFEAA3808}" presName="vert1" presStyleCnt="0"/>
      <dgm:spPr/>
    </dgm:pt>
    <dgm:pt modelId="{0C07622F-3A09-4D05-B3B1-50C8876FA9C9}" type="pres">
      <dgm:prSet presAssocID="{ED9E6072-2D5E-4121-86FD-A6AB178CFE41}" presName="thickLine" presStyleLbl="alignNode1" presStyleIdx="2" presStyleCnt="16"/>
      <dgm:spPr/>
    </dgm:pt>
    <dgm:pt modelId="{590D0BAA-CC8D-41B0-B392-8AD35C8A234E}" type="pres">
      <dgm:prSet presAssocID="{ED9E6072-2D5E-4121-86FD-A6AB178CFE41}" presName="horz1" presStyleCnt="0"/>
      <dgm:spPr/>
    </dgm:pt>
    <dgm:pt modelId="{019EF256-C305-4E1A-89F5-51C30C904586}" type="pres">
      <dgm:prSet presAssocID="{ED9E6072-2D5E-4121-86FD-A6AB178CFE41}" presName="tx1" presStyleLbl="revTx" presStyleIdx="2" presStyleCnt="16"/>
      <dgm:spPr/>
    </dgm:pt>
    <dgm:pt modelId="{A9F5C700-A1FF-443F-8842-1E4556F1828E}" type="pres">
      <dgm:prSet presAssocID="{ED9E6072-2D5E-4121-86FD-A6AB178CFE41}" presName="vert1" presStyleCnt="0"/>
      <dgm:spPr/>
    </dgm:pt>
    <dgm:pt modelId="{F3B91742-5AFE-4445-9C6E-6FAE8820CF33}" type="pres">
      <dgm:prSet presAssocID="{460A0029-25AC-4D50-933E-670EE985FBAF}" presName="thickLine" presStyleLbl="alignNode1" presStyleIdx="3" presStyleCnt="16"/>
      <dgm:spPr/>
    </dgm:pt>
    <dgm:pt modelId="{82E0B0AA-62D4-4083-8C0D-C878820BEA60}" type="pres">
      <dgm:prSet presAssocID="{460A0029-25AC-4D50-933E-670EE985FBAF}" presName="horz1" presStyleCnt="0"/>
      <dgm:spPr/>
    </dgm:pt>
    <dgm:pt modelId="{B680A396-9FD4-4AD8-9830-C477D7D079ED}" type="pres">
      <dgm:prSet presAssocID="{460A0029-25AC-4D50-933E-670EE985FBAF}" presName="tx1" presStyleLbl="revTx" presStyleIdx="3" presStyleCnt="16"/>
      <dgm:spPr/>
    </dgm:pt>
    <dgm:pt modelId="{CFB39905-2FB5-4547-8B24-718884024FB2}" type="pres">
      <dgm:prSet presAssocID="{460A0029-25AC-4D50-933E-670EE985FBAF}" presName="vert1" presStyleCnt="0"/>
      <dgm:spPr/>
    </dgm:pt>
    <dgm:pt modelId="{8EF6C9D2-8DCC-49AA-A439-5DE066A613E9}" type="pres">
      <dgm:prSet presAssocID="{6FD87FDC-0EDC-44B5-BF66-8DC7B2DA4AEA}" presName="thickLine" presStyleLbl="alignNode1" presStyleIdx="4" presStyleCnt="16"/>
      <dgm:spPr/>
    </dgm:pt>
    <dgm:pt modelId="{098B2C49-4E51-457C-A656-73648C517BDE}" type="pres">
      <dgm:prSet presAssocID="{6FD87FDC-0EDC-44B5-BF66-8DC7B2DA4AEA}" presName="horz1" presStyleCnt="0"/>
      <dgm:spPr/>
    </dgm:pt>
    <dgm:pt modelId="{8545F97D-28BD-4181-8145-5E93A90F7550}" type="pres">
      <dgm:prSet presAssocID="{6FD87FDC-0EDC-44B5-BF66-8DC7B2DA4AEA}" presName="tx1" presStyleLbl="revTx" presStyleIdx="4" presStyleCnt="16"/>
      <dgm:spPr/>
    </dgm:pt>
    <dgm:pt modelId="{317B578E-0914-4BDE-96AD-BB7DC18CFC96}" type="pres">
      <dgm:prSet presAssocID="{6FD87FDC-0EDC-44B5-BF66-8DC7B2DA4AEA}" presName="vert1" presStyleCnt="0"/>
      <dgm:spPr/>
    </dgm:pt>
    <dgm:pt modelId="{FEA55FF6-11A9-4B1E-B862-65A772290603}" type="pres">
      <dgm:prSet presAssocID="{4A268924-C5EA-4F2B-A997-CBB565FEAB25}" presName="thickLine" presStyleLbl="alignNode1" presStyleIdx="5" presStyleCnt="16"/>
      <dgm:spPr/>
    </dgm:pt>
    <dgm:pt modelId="{B0F41ECD-02DC-4C11-B838-83AC8979C2E3}" type="pres">
      <dgm:prSet presAssocID="{4A268924-C5EA-4F2B-A997-CBB565FEAB25}" presName="horz1" presStyleCnt="0"/>
      <dgm:spPr/>
    </dgm:pt>
    <dgm:pt modelId="{C77EDF47-1BEE-4787-90D7-A5745012EF6C}" type="pres">
      <dgm:prSet presAssocID="{4A268924-C5EA-4F2B-A997-CBB565FEAB25}" presName="tx1" presStyleLbl="revTx" presStyleIdx="5" presStyleCnt="16"/>
      <dgm:spPr/>
    </dgm:pt>
    <dgm:pt modelId="{6D15773B-DDA1-43BE-A0DA-A63FFA71F5F8}" type="pres">
      <dgm:prSet presAssocID="{4A268924-C5EA-4F2B-A997-CBB565FEAB25}" presName="vert1" presStyleCnt="0"/>
      <dgm:spPr/>
    </dgm:pt>
    <dgm:pt modelId="{29844A61-476E-413B-9534-AF7BAEF30569}" type="pres">
      <dgm:prSet presAssocID="{38DDFC34-4B77-49A3-9636-9E89274BA9B6}" presName="thickLine" presStyleLbl="alignNode1" presStyleIdx="6" presStyleCnt="16"/>
      <dgm:spPr/>
    </dgm:pt>
    <dgm:pt modelId="{A1507E3A-7A2B-4915-A692-98E1BE121FD3}" type="pres">
      <dgm:prSet presAssocID="{38DDFC34-4B77-49A3-9636-9E89274BA9B6}" presName="horz1" presStyleCnt="0"/>
      <dgm:spPr/>
    </dgm:pt>
    <dgm:pt modelId="{AC900A76-07D6-48F6-95F0-F97C82A8C515}" type="pres">
      <dgm:prSet presAssocID="{38DDFC34-4B77-49A3-9636-9E89274BA9B6}" presName="tx1" presStyleLbl="revTx" presStyleIdx="6" presStyleCnt="16"/>
      <dgm:spPr/>
    </dgm:pt>
    <dgm:pt modelId="{735B5AF0-74DC-4283-AE79-193883934DAE}" type="pres">
      <dgm:prSet presAssocID="{38DDFC34-4B77-49A3-9636-9E89274BA9B6}" presName="vert1" presStyleCnt="0"/>
      <dgm:spPr/>
    </dgm:pt>
    <dgm:pt modelId="{0FE03895-2A6F-4998-9544-68BA5199A10D}" type="pres">
      <dgm:prSet presAssocID="{8FAD0F27-C970-4D17-8A5F-CD590D4C9675}" presName="thickLine" presStyleLbl="alignNode1" presStyleIdx="7" presStyleCnt="16"/>
      <dgm:spPr/>
    </dgm:pt>
    <dgm:pt modelId="{DFC642A2-22DE-4836-96A3-33A6278D4E65}" type="pres">
      <dgm:prSet presAssocID="{8FAD0F27-C970-4D17-8A5F-CD590D4C9675}" presName="horz1" presStyleCnt="0"/>
      <dgm:spPr/>
    </dgm:pt>
    <dgm:pt modelId="{255AC597-D593-4952-ADBE-D0300FA295FF}" type="pres">
      <dgm:prSet presAssocID="{8FAD0F27-C970-4D17-8A5F-CD590D4C9675}" presName="tx1" presStyleLbl="revTx" presStyleIdx="7" presStyleCnt="16"/>
      <dgm:spPr/>
    </dgm:pt>
    <dgm:pt modelId="{D43BADE1-827C-497E-A802-43299432A610}" type="pres">
      <dgm:prSet presAssocID="{8FAD0F27-C970-4D17-8A5F-CD590D4C9675}" presName="vert1" presStyleCnt="0"/>
      <dgm:spPr/>
    </dgm:pt>
    <dgm:pt modelId="{ECEE9E72-BB6F-4055-B598-AC9E0AA2A1B4}" type="pres">
      <dgm:prSet presAssocID="{F744D1F6-F976-430E-A400-DF7AB77C7692}" presName="thickLine" presStyleLbl="alignNode1" presStyleIdx="8" presStyleCnt="16"/>
      <dgm:spPr/>
    </dgm:pt>
    <dgm:pt modelId="{A8ABC783-B23A-4D29-A9BF-5B9A7F2E48A8}" type="pres">
      <dgm:prSet presAssocID="{F744D1F6-F976-430E-A400-DF7AB77C7692}" presName="horz1" presStyleCnt="0"/>
      <dgm:spPr/>
    </dgm:pt>
    <dgm:pt modelId="{3D1DBADD-46C5-4927-AB15-D2BB145C395C}" type="pres">
      <dgm:prSet presAssocID="{F744D1F6-F976-430E-A400-DF7AB77C7692}" presName="tx1" presStyleLbl="revTx" presStyleIdx="8" presStyleCnt="16"/>
      <dgm:spPr/>
    </dgm:pt>
    <dgm:pt modelId="{6056D7DB-1AA9-46AB-946D-401DB55A9514}" type="pres">
      <dgm:prSet presAssocID="{F744D1F6-F976-430E-A400-DF7AB77C7692}" presName="vert1" presStyleCnt="0"/>
      <dgm:spPr/>
    </dgm:pt>
    <dgm:pt modelId="{24548493-4253-447B-82A5-9C2084CC8E2F}" type="pres">
      <dgm:prSet presAssocID="{7D04399A-485F-4332-BFB7-F2A6C6F337A0}" presName="thickLine" presStyleLbl="alignNode1" presStyleIdx="9" presStyleCnt="16"/>
      <dgm:spPr/>
    </dgm:pt>
    <dgm:pt modelId="{5D2052FA-DB79-402D-BC01-96BF2FA4BDD7}" type="pres">
      <dgm:prSet presAssocID="{7D04399A-485F-4332-BFB7-F2A6C6F337A0}" presName="horz1" presStyleCnt="0"/>
      <dgm:spPr/>
    </dgm:pt>
    <dgm:pt modelId="{24DA65D8-7465-40CD-8FFA-30DB94AA8E9D}" type="pres">
      <dgm:prSet presAssocID="{7D04399A-485F-4332-BFB7-F2A6C6F337A0}" presName="tx1" presStyleLbl="revTx" presStyleIdx="9" presStyleCnt="16"/>
      <dgm:spPr/>
    </dgm:pt>
    <dgm:pt modelId="{9461590B-5592-4943-AC25-9A8C5034CEEB}" type="pres">
      <dgm:prSet presAssocID="{7D04399A-485F-4332-BFB7-F2A6C6F337A0}" presName="vert1" presStyleCnt="0"/>
      <dgm:spPr/>
    </dgm:pt>
    <dgm:pt modelId="{7F3BDEC1-FF1E-45B3-9043-6BD49F43A7ED}" type="pres">
      <dgm:prSet presAssocID="{C0F2CFEA-2F37-4047-B0BF-4FEFA73FFFF0}" presName="thickLine" presStyleLbl="alignNode1" presStyleIdx="10" presStyleCnt="16"/>
      <dgm:spPr/>
    </dgm:pt>
    <dgm:pt modelId="{FB0ADCF4-585A-4CC3-AE4C-D62D8D08551D}" type="pres">
      <dgm:prSet presAssocID="{C0F2CFEA-2F37-4047-B0BF-4FEFA73FFFF0}" presName="horz1" presStyleCnt="0"/>
      <dgm:spPr/>
    </dgm:pt>
    <dgm:pt modelId="{599186F2-27A5-49D1-A1E5-D49D2B04D0F0}" type="pres">
      <dgm:prSet presAssocID="{C0F2CFEA-2F37-4047-B0BF-4FEFA73FFFF0}" presName="tx1" presStyleLbl="revTx" presStyleIdx="10" presStyleCnt="16"/>
      <dgm:spPr/>
    </dgm:pt>
    <dgm:pt modelId="{4F326118-AB45-42D3-9265-B6E9AAB9255F}" type="pres">
      <dgm:prSet presAssocID="{C0F2CFEA-2F37-4047-B0BF-4FEFA73FFFF0}" presName="vert1" presStyleCnt="0"/>
      <dgm:spPr/>
    </dgm:pt>
    <dgm:pt modelId="{B5F68A39-11E5-4267-BBB7-9A68BC8E6A16}" type="pres">
      <dgm:prSet presAssocID="{C4F65BC0-8F9D-45C1-8090-4FE35767E298}" presName="thickLine" presStyleLbl="alignNode1" presStyleIdx="11" presStyleCnt="16"/>
      <dgm:spPr/>
    </dgm:pt>
    <dgm:pt modelId="{CEEBC46C-4D5C-4DC9-ACAA-8E501172A751}" type="pres">
      <dgm:prSet presAssocID="{C4F65BC0-8F9D-45C1-8090-4FE35767E298}" presName="horz1" presStyleCnt="0"/>
      <dgm:spPr/>
    </dgm:pt>
    <dgm:pt modelId="{19E6F9E1-A9C1-4CE0-8A2E-0851C5413C7E}" type="pres">
      <dgm:prSet presAssocID="{C4F65BC0-8F9D-45C1-8090-4FE35767E298}" presName="tx1" presStyleLbl="revTx" presStyleIdx="11" presStyleCnt="16"/>
      <dgm:spPr/>
    </dgm:pt>
    <dgm:pt modelId="{93D0CF79-CEE9-4EA0-A855-ABBB45E3361C}" type="pres">
      <dgm:prSet presAssocID="{C4F65BC0-8F9D-45C1-8090-4FE35767E298}" presName="vert1" presStyleCnt="0"/>
      <dgm:spPr/>
    </dgm:pt>
    <dgm:pt modelId="{21E04836-F8AD-4E6F-A6D0-2FBE6EFA2612}" type="pres">
      <dgm:prSet presAssocID="{0B6CD720-4EFA-41CC-8DD5-7031C0E4E4F6}" presName="thickLine" presStyleLbl="alignNode1" presStyleIdx="12" presStyleCnt="16"/>
      <dgm:spPr/>
    </dgm:pt>
    <dgm:pt modelId="{4B8D2DBB-CDCD-4FDD-8FFA-3DADC59D494E}" type="pres">
      <dgm:prSet presAssocID="{0B6CD720-4EFA-41CC-8DD5-7031C0E4E4F6}" presName="horz1" presStyleCnt="0"/>
      <dgm:spPr/>
    </dgm:pt>
    <dgm:pt modelId="{FCF56481-3D23-404E-996F-C097583860DB}" type="pres">
      <dgm:prSet presAssocID="{0B6CD720-4EFA-41CC-8DD5-7031C0E4E4F6}" presName="tx1" presStyleLbl="revTx" presStyleIdx="12" presStyleCnt="16"/>
      <dgm:spPr/>
    </dgm:pt>
    <dgm:pt modelId="{F861E19F-6391-4EFD-809C-BE9EAAA38B8E}" type="pres">
      <dgm:prSet presAssocID="{0B6CD720-4EFA-41CC-8DD5-7031C0E4E4F6}" presName="vert1" presStyleCnt="0"/>
      <dgm:spPr/>
    </dgm:pt>
    <dgm:pt modelId="{F8BBB667-0336-4995-AA61-3851FD113DD1}" type="pres">
      <dgm:prSet presAssocID="{FD0CA923-1369-4748-BB73-64F3B6748AAF}" presName="thickLine" presStyleLbl="alignNode1" presStyleIdx="13" presStyleCnt="16"/>
      <dgm:spPr/>
    </dgm:pt>
    <dgm:pt modelId="{74702F41-6F62-47FE-BFA8-ACED0ADA9EB3}" type="pres">
      <dgm:prSet presAssocID="{FD0CA923-1369-4748-BB73-64F3B6748AAF}" presName="horz1" presStyleCnt="0"/>
      <dgm:spPr/>
    </dgm:pt>
    <dgm:pt modelId="{BA25C6B3-9CF6-4DD9-83F4-5B27DBF62DE7}" type="pres">
      <dgm:prSet presAssocID="{FD0CA923-1369-4748-BB73-64F3B6748AAF}" presName="tx1" presStyleLbl="revTx" presStyleIdx="13" presStyleCnt="16"/>
      <dgm:spPr/>
    </dgm:pt>
    <dgm:pt modelId="{99C3DD18-BBC3-4509-A572-B6C8138F8405}" type="pres">
      <dgm:prSet presAssocID="{FD0CA923-1369-4748-BB73-64F3B6748AAF}" presName="vert1" presStyleCnt="0"/>
      <dgm:spPr/>
    </dgm:pt>
    <dgm:pt modelId="{3D43E34C-538F-4A63-B331-5756693B51D9}" type="pres">
      <dgm:prSet presAssocID="{6C0C09ED-E465-42C7-92C9-0D6296A233F3}" presName="thickLine" presStyleLbl="alignNode1" presStyleIdx="14" presStyleCnt="16"/>
      <dgm:spPr/>
    </dgm:pt>
    <dgm:pt modelId="{4CB62107-BA2D-4DC1-A3C8-2ADAB53B95C1}" type="pres">
      <dgm:prSet presAssocID="{6C0C09ED-E465-42C7-92C9-0D6296A233F3}" presName="horz1" presStyleCnt="0"/>
      <dgm:spPr/>
    </dgm:pt>
    <dgm:pt modelId="{F9B350FB-2D42-4B49-9347-D8B7CEDA2191}" type="pres">
      <dgm:prSet presAssocID="{6C0C09ED-E465-42C7-92C9-0D6296A233F3}" presName="tx1" presStyleLbl="revTx" presStyleIdx="14" presStyleCnt="16"/>
      <dgm:spPr/>
    </dgm:pt>
    <dgm:pt modelId="{7929F454-A350-4640-BEB7-DC37E4D201ED}" type="pres">
      <dgm:prSet presAssocID="{6C0C09ED-E465-42C7-92C9-0D6296A233F3}" presName="vert1" presStyleCnt="0"/>
      <dgm:spPr/>
    </dgm:pt>
    <dgm:pt modelId="{A86A3112-13BC-407A-8882-17A6E3801A59}" type="pres">
      <dgm:prSet presAssocID="{B60B5EA1-2336-4EDE-AB63-6D7C09328A0A}" presName="thickLine" presStyleLbl="alignNode1" presStyleIdx="15" presStyleCnt="16"/>
      <dgm:spPr/>
    </dgm:pt>
    <dgm:pt modelId="{3FE58F86-222A-4183-8756-A81145F9118F}" type="pres">
      <dgm:prSet presAssocID="{B60B5EA1-2336-4EDE-AB63-6D7C09328A0A}" presName="horz1" presStyleCnt="0"/>
      <dgm:spPr/>
    </dgm:pt>
    <dgm:pt modelId="{90F4BCBE-F260-4776-831D-852B467CE054}" type="pres">
      <dgm:prSet presAssocID="{B60B5EA1-2336-4EDE-AB63-6D7C09328A0A}" presName="tx1" presStyleLbl="revTx" presStyleIdx="15" presStyleCnt="16"/>
      <dgm:spPr/>
    </dgm:pt>
    <dgm:pt modelId="{10CFB7DF-63E2-458F-85F2-6F7F79D12F59}" type="pres">
      <dgm:prSet presAssocID="{B60B5EA1-2336-4EDE-AB63-6D7C09328A0A}" presName="vert1" presStyleCnt="0"/>
      <dgm:spPr/>
    </dgm:pt>
  </dgm:ptLst>
  <dgm:cxnLst>
    <dgm:cxn modelId="{0BD49B04-4C91-4700-B4A5-3ED0922133D2}" srcId="{5847E36F-2B96-441B-BB69-876EEB60FA79}" destId="{6FD87FDC-0EDC-44B5-BF66-8DC7B2DA4AEA}" srcOrd="4" destOrd="0" parTransId="{C7B0302E-1637-44F9-8D17-521E2D64C508}" sibTransId="{7311D976-21AD-469F-B14F-3F4B911FC41C}"/>
    <dgm:cxn modelId="{383B2708-566E-4973-84A5-4F417D8C9CAF}" srcId="{5847E36F-2B96-441B-BB69-876EEB60FA79}" destId="{32203032-72E4-4D37-A783-7FAFE7299322}" srcOrd="0" destOrd="0" parTransId="{D8C5BF60-0C1D-4C08-9C01-A09305075242}" sibTransId="{3EA36879-318F-410A-8BD5-BC5F1748DF71}"/>
    <dgm:cxn modelId="{22397D0A-88B2-43C9-AF1C-2D0706D5D4F4}" type="presOf" srcId="{38DDFC34-4B77-49A3-9636-9E89274BA9B6}" destId="{AC900A76-07D6-48F6-95F0-F97C82A8C515}" srcOrd="0" destOrd="0" presId="urn:microsoft.com/office/officeart/2008/layout/LinedList"/>
    <dgm:cxn modelId="{79ECF718-315E-4C1F-A35B-53540CBF6C84}" type="presOf" srcId="{6FD87FDC-0EDC-44B5-BF66-8DC7B2DA4AEA}" destId="{8545F97D-28BD-4181-8145-5E93A90F7550}" srcOrd="0" destOrd="0" presId="urn:microsoft.com/office/officeart/2008/layout/LinedList"/>
    <dgm:cxn modelId="{0D125F1A-809A-465A-9A01-22DEF7B46D04}" type="presOf" srcId="{C4F65BC0-8F9D-45C1-8090-4FE35767E298}" destId="{19E6F9E1-A9C1-4CE0-8A2E-0851C5413C7E}" srcOrd="0" destOrd="0" presId="urn:microsoft.com/office/officeart/2008/layout/LinedList"/>
    <dgm:cxn modelId="{976E371E-621D-4558-8666-A4D3D0929EAF}" type="presOf" srcId="{0B6CD720-4EFA-41CC-8DD5-7031C0E4E4F6}" destId="{FCF56481-3D23-404E-996F-C097583860DB}" srcOrd="0" destOrd="0" presId="urn:microsoft.com/office/officeart/2008/layout/LinedList"/>
    <dgm:cxn modelId="{A510D725-51C6-4EFE-B830-C878FD0881AF}" type="presOf" srcId="{B60B5EA1-2336-4EDE-AB63-6D7C09328A0A}" destId="{90F4BCBE-F260-4776-831D-852B467CE054}" srcOrd="0" destOrd="0" presId="urn:microsoft.com/office/officeart/2008/layout/LinedList"/>
    <dgm:cxn modelId="{BACDB62A-BB93-4C85-93A6-2121ECF52168}" srcId="{5847E36F-2B96-441B-BB69-876EEB60FA79}" destId="{F744D1F6-F976-430E-A400-DF7AB77C7692}" srcOrd="8" destOrd="0" parTransId="{D003C5C8-16C9-414C-A056-68C7835283DE}" sibTransId="{E7C397F4-103A-463A-83CD-E4FD3C9EA838}"/>
    <dgm:cxn modelId="{57BE8B33-7CF0-453F-99EC-6F472147DDA1}" srcId="{5847E36F-2B96-441B-BB69-876EEB60FA79}" destId="{C0F2CFEA-2F37-4047-B0BF-4FEFA73FFFF0}" srcOrd="10" destOrd="0" parTransId="{FC879C5E-CB17-4D02-942C-EE8456EA1EDC}" sibTransId="{C2B52B1B-DC94-4283-AFD1-21A3F5E2DF40}"/>
    <dgm:cxn modelId="{125AE833-52D8-4C9A-8BEF-DA3DB6C8952D}" type="presOf" srcId="{6C0C09ED-E465-42C7-92C9-0D6296A233F3}" destId="{F9B350FB-2D42-4B49-9347-D8B7CEDA2191}" srcOrd="0" destOrd="0" presId="urn:microsoft.com/office/officeart/2008/layout/LinedList"/>
    <dgm:cxn modelId="{317B9D34-1C39-4C1C-9D20-87146A387ACC}" srcId="{5847E36F-2B96-441B-BB69-876EEB60FA79}" destId="{38DDFC34-4B77-49A3-9636-9E89274BA9B6}" srcOrd="6" destOrd="0" parTransId="{BE49547D-5D82-4D83-89CE-0D57593F08E2}" sibTransId="{027E07A8-D9A4-4968-A97A-94A74F7130B8}"/>
    <dgm:cxn modelId="{BF38873A-2D24-4B08-B306-3D8ED687BA49}" type="presOf" srcId="{64360CDD-1503-4296-80A6-7F6EFEAA3808}" destId="{E81255C2-0A77-4CE3-8863-A4B3AB3124D9}" srcOrd="0" destOrd="0" presId="urn:microsoft.com/office/officeart/2008/layout/LinedList"/>
    <dgm:cxn modelId="{9AECC848-9DB7-44C3-AC6B-D2BAA01F49A3}" srcId="{5847E36F-2B96-441B-BB69-876EEB60FA79}" destId="{C4F65BC0-8F9D-45C1-8090-4FE35767E298}" srcOrd="11" destOrd="0" parTransId="{EEDCE1DA-9159-49C0-9612-E63DF341CA72}" sibTransId="{741732CE-290B-45D6-B8D2-D0C5225A91B9}"/>
    <dgm:cxn modelId="{4773B34D-CBCD-4129-8C7D-3AB9F88AAF85}" srcId="{5847E36F-2B96-441B-BB69-876EEB60FA79}" destId="{460A0029-25AC-4D50-933E-670EE985FBAF}" srcOrd="3" destOrd="0" parTransId="{3597EDEC-0196-4534-BCC7-2E9CA38076C7}" sibTransId="{B46F638B-2F61-416C-930F-CE115FCF48B5}"/>
    <dgm:cxn modelId="{F633F16D-ADFA-4BFB-A7FC-A8313F5FA4AA}" srcId="{5847E36F-2B96-441B-BB69-876EEB60FA79}" destId="{ED9E6072-2D5E-4121-86FD-A6AB178CFE41}" srcOrd="2" destOrd="0" parTransId="{CF625254-2B78-428F-AD98-0667F302A843}" sibTransId="{5F8C2A4D-FA94-4128-9AD3-FA502061BF15}"/>
    <dgm:cxn modelId="{24584870-2783-4DB9-9660-09E6D71C0F72}" srcId="{5847E36F-2B96-441B-BB69-876EEB60FA79}" destId="{4A268924-C5EA-4F2B-A997-CBB565FEAB25}" srcOrd="5" destOrd="0" parTransId="{2EBF3915-7A8E-4672-B947-C2112F2A66B3}" sibTransId="{C23420EA-44CD-4FD9-9DCB-911BF9A0FAE7}"/>
    <dgm:cxn modelId="{E3BEAA76-AF5E-431E-941A-3EAA397C63BC}" srcId="{5847E36F-2B96-441B-BB69-876EEB60FA79}" destId="{6C0C09ED-E465-42C7-92C9-0D6296A233F3}" srcOrd="14" destOrd="0" parTransId="{87201CA2-E2DF-4458-91A0-3578647011DC}" sibTransId="{B3528B13-DFE7-443E-A062-BB6D68A21AFC}"/>
    <dgm:cxn modelId="{1203867A-4052-4E31-835B-E7376E69F812}" type="presOf" srcId="{ED9E6072-2D5E-4121-86FD-A6AB178CFE41}" destId="{019EF256-C305-4E1A-89F5-51C30C904586}" srcOrd="0" destOrd="0" presId="urn:microsoft.com/office/officeart/2008/layout/LinedList"/>
    <dgm:cxn modelId="{22D79E7C-0C5D-4E5B-AE5E-0CBEAFBE6881}" srcId="{5847E36F-2B96-441B-BB69-876EEB60FA79}" destId="{64360CDD-1503-4296-80A6-7F6EFEAA3808}" srcOrd="1" destOrd="0" parTransId="{6BF69BA6-1C5D-4D1F-B1BD-467DC2BE6029}" sibTransId="{CCFFA746-E3C8-40F6-9532-3406E7321ECD}"/>
    <dgm:cxn modelId="{3AFD1090-2822-487C-99A3-3455DDC95C32}" type="presOf" srcId="{5847E36F-2B96-441B-BB69-876EEB60FA79}" destId="{A8E923EE-3C07-4E43-B75D-9E72A6BB7930}" srcOrd="0" destOrd="0" presId="urn:microsoft.com/office/officeart/2008/layout/LinedList"/>
    <dgm:cxn modelId="{A15A0A99-3CF5-424E-80AF-0D9956D22F06}" srcId="{5847E36F-2B96-441B-BB69-876EEB60FA79}" destId="{FD0CA923-1369-4748-BB73-64F3B6748AAF}" srcOrd="13" destOrd="0" parTransId="{5964D4CB-0966-4522-98BE-E8D59718631A}" sibTransId="{CE1D0D52-C35A-4F91-8B04-F793456E8BE8}"/>
    <dgm:cxn modelId="{36B1349A-406F-4E77-9AA9-2AA56316CBFE}" type="presOf" srcId="{C0F2CFEA-2F37-4047-B0BF-4FEFA73FFFF0}" destId="{599186F2-27A5-49D1-A1E5-D49D2B04D0F0}" srcOrd="0" destOrd="0" presId="urn:microsoft.com/office/officeart/2008/layout/LinedList"/>
    <dgm:cxn modelId="{A65CA59C-5052-4E65-83C8-C8D6E29C4D3B}" srcId="{5847E36F-2B96-441B-BB69-876EEB60FA79}" destId="{7D04399A-485F-4332-BFB7-F2A6C6F337A0}" srcOrd="9" destOrd="0" parTransId="{90E47859-9FC7-434D-9698-E802D1D5F34E}" sibTransId="{233E9586-1866-46F1-A26C-C47CE3686781}"/>
    <dgm:cxn modelId="{EB96FFAE-8A78-434C-AD59-B717F12388F1}" type="presOf" srcId="{32203032-72E4-4D37-A783-7FAFE7299322}" destId="{AF396CEA-BC9F-47C1-8A73-CD65C4D1BD0E}" srcOrd="0" destOrd="0" presId="urn:microsoft.com/office/officeart/2008/layout/LinedList"/>
    <dgm:cxn modelId="{A231C8B0-D19E-475D-8596-CA79FD71B644}" srcId="{5847E36F-2B96-441B-BB69-876EEB60FA79}" destId="{B60B5EA1-2336-4EDE-AB63-6D7C09328A0A}" srcOrd="15" destOrd="0" parTransId="{B810B565-2504-42CC-9C7D-7EF89ABDBA65}" sibTransId="{2F954AA8-A1F2-4A8D-8BB9-DC8FE3911CD3}"/>
    <dgm:cxn modelId="{AFAB25BE-000B-4DFF-B979-0D28DDCF392D}" type="presOf" srcId="{7D04399A-485F-4332-BFB7-F2A6C6F337A0}" destId="{24DA65D8-7465-40CD-8FFA-30DB94AA8E9D}" srcOrd="0" destOrd="0" presId="urn:microsoft.com/office/officeart/2008/layout/LinedList"/>
    <dgm:cxn modelId="{96E2ABC8-45BF-4F32-82FA-DA8210D7C32D}" type="presOf" srcId="{460A0029-25AC-4D50-933E-670EE985FBAF}" destId="{B680A396-9FD4-4AD8-9830-C477D7D079ED}" srcOrd="0" destOrd="0" presId="urn:microsoft.com/office/officeart/2008/layout/LinedList"/>
    <dgm:cxn modelId="{C975F4E0-D824-4C32-9C25-E28FC4A9ADF6}" srcId="{5847E36F-2B96-441B-BB69-876EEB60FA79}" destId="{0B6CD720-4EFA-41CC-8DD5-7031C0E4E4F6}" srcOrd="12" destOrd="0" parTransId="{85052BC0-0C4A-425E-8D91-72BEC72599F2}" sibTransId="{C7D49A05-5B07-47A5-AC21-AD3D794681B0}"/>
    <dgm:cxn modelId="{A9FEB3E4-4C3B-45DB-9E21-E3518B776FAB}" type="presOf" srcId="{F744D1F6-F976-430E-A400-DF7AB77C7692}" destId="{3D1DBADD-46C5-4927-AB15-D2BB145C395C}" srcOrd="0" destOrd="0" presId="urn:microsoft.com/office/officeart/2008/layout/LinedList"/>
    <dgm:cxn modelId="{6BCC74E5-B5CE-444E-8779-28EAC6072BF5}" srcId="{5847E36F-2B96-441B-BB69-876EEB60FA79}" destId="{8FAD0F27-C970-4D17-8A5F-CD590D4C9675}" srcOrd="7" destOrd="0" parTransId="{04C0AA6A-5E37-488A-86A5-55008B5D8B76}" sibTransId="{FEE62A57-5644-43B6-A973-D26E35384B8A}"/>
    <dgm:cxn modelId="{FEE816F4-5B72-4F37-836E-0BC17DE57EC1}" type="presOf" srcId="{4A268924-C5EA-4F2B-A997-CBB565FEAB25}" destId="{C77EDF47-1BEE-4787-90D7-A5745012EF6C}" srcOrd="0" destOrd="0" presId="urn:microsoft.com/office/officeart/2008/layout/LinedList"/>
    <dgm:cxn modelId="{300C4EF7-B971-4819-A375-420EA7C81156}" type="presOf" srcId="{FD0CA923-1369-4748-BB73-64F3B6748AAF}" destId="{BA25C6B3-9CF6-4DD9-83F4-5B27DBF62DE7}" srcOrd="0" destOrd="0" presId="urn:microsoft.com/office/officeart/2008/layout/LinedList"/>
    <dgm:cxn modelId="{D955BCF7-D83C-48D9-817F-3AEDA084718D}" type="presOf" srcId="{8FAD0F27-C970-4D17-8A5F-CD590D4C9675}" destId="{255AC597-D593-4952-ADBE-D0300FA295FF}" srcOrd="0" destOrd="0" presId="urn:microsoft.com/office/officeart/2008/layout/LinedList"/>
    <dgm:cxn modelId="{28226EDA-D248-4A79-B284-386CC1C7A16B}" type="presParOf" srcId="{A8E923EE-3C07-4E43-B75D-9E72A6BB7930}" destId="{B65AFB3A-E698-431F-955A-58B207960437}" srcOrd="0" destOrd="0" presId="urn:microsoft.com/office/officeart/2008/layout/LinedList"/>
    <dgm:cxn modelId="{01336741-9793-459B-93DA-979C53CAC16F}" type="presParOf" srcId="{A8E923EE-3C07-4E43-B75D-9E72A6BB7930}" destId="{0D7E888E-A159-4604-9FB7-BC63EAFD3A5A}" srcOrd="1" destOrd="0" presId="urn:microsoft.com/office/officeart/2008/layout/LinedList"/>
    <dgm:cxn modelId="{23937773-47A2-4EE0-B85A-17FA0F16EEFF}" type="presParOf" srcId="{0D7E888E-A159-4604-9FB7-BC63EAFD3A5A}" destId="{AF396CEA-BC9F-47C1-8A73-CD65C4D1BD0E}" srcOrd="0" destOrd="0" presId="urn:microsoft.com/office/officeart/2008/layout/LinedList"/>
    <dgm:cxn modelId="{76B95022-7478-4333-9EB3-E8D430580D18}" type="presParOf" srcId="{0D7E888E-A159-4604-9FB7-BC63EAFD3A5A}" destId="{94F9529A-EA47-4DE7-9E6F-3847DF2698D2}" srcOrd="1" destOrd="0" presId="urn:microsoft.com/office/officeart/2008/layout/LinedList"/>
    <dgm:cxn modelId="{6AF40A99-1D48-4737-AC00-5521B8C02975}" type="presParOf" srcId="{A8E923EE-3C07-4E43-B75D-9E72A6BB7930}" destId="{21D5F648-234E-4F48-9BF1-F03F69101498}" srcOrd="2" destOrd="0" presId="urn:microsoft.com/office/officeart/2008/layout/LinedList"/>
    <dgm:cxn modelId="{854DE5DA-3DC8-4440-9C48-0FAE534F0C28}" type="presParOf" srcId="{A8E923EE-3C07-4E43-B75D-9E72A6BB7930}" destId="{8DAFDF22-3B75-4005-95F6-AE30EAAE1142}" srcOrd="3" destOrd="0" presId="urn:microsoft.com/office/officeart/2008/layout/LinedList"/>
    <dgm:cxn modelId="{B1CD29BC-7EAE-4C34-A4E4-E59054306993}" type="presParOf" srcId="{8DAFDF22-3B75-4005-95F6-AE30EAAE1142}" destId="{E81255C2-0A77-4CE3-8863-A4B3AB3124D9}" srcOrd="0" destOrd="0" presId="urn:microsoft.com/office/officeart/2008/layout/LinedList"/>
    <dgm:cxn modelId="{93649D2B-981E-4157-BCE1-48245E50E761}" type="presParOf" srcId="{8DAFDF22-3B75-4005-95F6-AE30EAAE1142}" destId="{6FBE811A-AE93-4450-BAB5-F2B8D6334247}" srcOrd="1" destOrd="0" presId="urn:microsoft.com/office/officeart/2008/layout/LinedList"/>
    <dgm:cxn modelId="{855AEC80-C8AC-4696-8BEE-58E3328C1237}" type="presParOf" srcId="{A8E923EE-3C07-4E43-B75D-9E72A6BB7930}" destId="{0C07622F-3A09-4D05-B3B1-50C8876FA9C9}" srcOrd="4" destOrd="0" presId="urn:microsoft.com/office/officeart/2008/layout/LinedList"/>
    <dgm:cxn modelId="{4A69B7BB-E51D-4D7D-9377-2B2BAE899042}" type="presParOf" srcId="{A8E923EE-3C07-4E43-B75D-9E72A6BB7930}" destId="{590D0BAA-CC8D-41B0-B392-8AD35C8A234E}" srcOrd="5" destOrd="0" presId="urn:microsoft.com/office/officeart/2008/layout/LinedList"/>
    <dgm:cxn modelId="{FD5A64CC-379E-4A64-9B87-C4C7DF18719B}" type="presParOf" srcId="{590D0BAA-CC8D-41B0-B392-8AD35C8A234E}" destId="{019EF256-C305-4E1A-89F5-51C30C904586}" srcOrd="0" destOrd="0" presId="urn:microsoft.com/office/officeart/2008/layout/LinedList"/>
    <dgm:cxn modelId="{41E9FDA9-5CD2-491D-8E37-6B18BF10E416}" type="presParOf" srcId="{590D0BAA-CC8D-41B0-B392-8AD35C8A234E}" destId="{A9F5C700-A1FF-443F-8842-1E4556F1828E}" srcOrd="1" destOrd="0" presId="urn:microsoft.com/office/officeart/2008/layout/LinedList"/>
    <dgm:cxn modelId="{48C21CC1-2FCA-4336-BF25-09E8AE42AF81}" type="presParOf" srcId="{A8E923EE-3C07-4E43-B75D-9E72A6BB7930}" destId="{F3B91742-5AFE-4445-9C6E-6FAE8820CF33}" srcOrd="6" destOrd="0" presId="urn:microsoft.com/office/officeart/2008/layout/LinedList"/>
    <dgm:cxn modelId="{34478F0A-E511-457A-9A75-FB571D4A1A7C}" type="presParOf" srcId="{A8E923EE-3C07-4E43-B75D-9E72A6BB7930}" destId="{82E0B0AA-62D4-4083-8C0D-C878820BEA60}" srcOrd="7" destOrd="0" presId="urn:microsoft.com/office/officeart/2008/layout/LinedList"/>
    <dgm:cxn modelId="{004C7B8F-9970-4668-82D9-1208F5D49E44}" type="presParOf" srcId="{82E0B0AA-62D4-4083-8C0D-C878820BEA60}" destId="{B680A396-9FD4-4AD8-9830-C477D7D079ED}" srcOrd="0" destOrd="0" presId="urn:microsoft.com/office/officeart/2008/layout/LinedList"/>
    <dgm:cxn modelId="{CAACB4CD-8A3E-40F6-8934-05800729E13A}" type="presParOf" srcId="{82E0B0AA-62D4-4083-8C0D-C878820BEA60}" destId="{CFB39905-2FB5-4547-8B24-718884024FB2}" srcOrd="1" destOrd="0" presId="urn:microsoft.com/office/officeart/2008/layout/LinedList"/>
    <dgm:cxn modelId="{68C086BC-45A2-445C-9439-F7DE72BFCC15}" type="presParOf" srcId="{A8E923EE-3C07-4E43-B75D-9E72A6BB7930}" destId="{8EF6C9D2-8DCC-49AA-A439-5DE066A613E9}" srcOrd="8" destOrd="0" presId="urn:microsoft.com/office/officeart/2008/layout/LinedList"/>
    <dgm:cxn modelId="{E13022DC-B040-4C1E-8F7B-D7F6F9A29973}" type="presParOf" srcId="{A8E923EE-3C07-4E43-B75D-9E72A6BB7930}" destId="{098B2C49-4E51-457C-A656-73648C517BDE}" srcOrd="9" destOrd="0" presId="urn:microsoft.com/office/officeart/2008/layout/LinedList"/>
    <dgm:cxn modelId="{5E9B22A2-CA36-441B-ABD8-59E4880EC1CD}" type="presParOf" srcId="{098B2C49-4E51-457C-A656-73648C517BDE}" destId="{8545F97D-28BD-4181-8145-5E93A90F7550}" srcOrd="0" destOrd="0" presId="urn:microsoft.com/office/officeart/2008/layout/LinedList"/>
    <dgm:cxn modelId="{0909B625-B036-4599-A1C1-565B97E75D9A}" type="presParOf" srcId="{098B2C49-4E51-457C-A656-73648C517BDE}" destId="{317B578E-0914-4BDE-96AD-BB7DC18CFC96}" srcOrd="1" destOrd="0" presId="urn:microsoft.com/office/officeart/2008/layout/LinedList"/>
    <dgm:cxn modelId="{3145647D-B629-47EF-B3A9-45B5D0CD4A3A}" type="presParOf" srcId="{A8E923EE-3C07-4E43-B75D-9E72A6BB7930}" destId="{FEA55FF6-11A9-4B1E-B862-65A772290603}" srcOrd="10" destOrd="0" presId="urn:microsoft.com/office/officeart/2008/layout/LinedList"/>
    <dgm:cxn modelId="{F2EFB0CA-F394-4548-A421-0E2BCE66ACD3}" type="presParOf" srcId="{A8E923EE-3C07-4E43-B75D-9E72A6BB7930}" destId="{B0F41ECD-02DC-4C11-B838-83AC8979C2E3}" srcOrd="11" destOrd="0" presId="urn:microsoft.com/office/officeart/2008/layout/LinedList"/>
    <dgm:cxn modelId="{225266D8-EBB4-4663-8315-E64CF560AAFA}" type="presParOf" srcId="{B0F41ECD-02DC-4C11-B838-83AC8979C2E3}" destId="{C77EDF47-1BEE-4787-90D7-A5745012EF6C}" srcOrd="0" destOrd="0" presId="urn:microsoft.com/office/officeart/2008/layout/LinedList"/>
    <dgm:cxn modelId="{DAB8CB90-610A-4094-89BF-EB9D2FB0683E}" type="presParOf" srcId="{B0F41ECD-02DC-4C11-B838-83AC8979C2E3}" destId="{6D15773B-DDA1-43BE-A0DA-A63FFA71F5F8}" srcOrd="1" destOrd="0" presId="urn:microsoft.com/office/officeart/2008/layout/LinedList"/>
    <dgm:cxn modelId="{98D22B5A-A3D2-41FA-94C5-D9FB1FED68A0}" type="presParOf" srcId="{A8E923EE-3C07-4E43-B75D-9E72A6BB7930}" destId="{29844A61-476E-413B-9534-AF7BAEF30569}" srcOrd="12" destOrd="0" presId="urn:microsoft.com/office/officeart/2008/layout/LinedList"/>
    <dgm:cxn modelId="{ADFFF4BA-5089-47F4-B34E-B8E997F6DBF4}" type="presParOf" srcId="{A8E923EE-3C07-4E43-B75D-9E72A6BB7930}" destId="{A1507E3A-7A2B-4915-A692-98E1BE121FD3}" srcOrd="13" destOrd="0" presId="urn:microsoft.com/office/officeart/2008/layout/LinedList"/>
    <dgm:cxn modelId="{2903E69E-28A6-4191-B859-D7D93E4019F5}" type="presParOf" srcId="{A1507E3A-7A2B-4915-A692-98E1BE121FD3}" destId="{AC900A76-07D6-48F6-95F0-F97C82A8C515}" srcOrd="0" destOrd="0" presId="urn:microsoft.com/office/officeart/2008/layout/LinedList"/>
    <dgm:cxn modelId="{06C9FFC0-3CFB-4825-8FC7-D0614EC08763}" type="presParOf" srcId="{A1507E3A-7A2B-4915-A692-98E1BE121FD3}" destId="{735B5AF0-74DC-4283-AE79-193883934DAE}" srcOrd="1" destOrd="0" presId="urn:microsoft.com/office/officeart/2008/layout/LinedList"/>
    <dgm:cxn modelId="{D7217701-0693-44F7-9B4A-6BA6719D336B}" type="presParOf" srcId="{A8E923EE-3C07-4E43-B75D-9E72A6BB7930}" destId="{0FE03895-2A6F-4998-9544-68BA5199A10D}" srcOrd="14" destOrd="0" presId="urn:microsoft.com/office/officeart/2008/layout/LinedList"/>
    <dgm:cxn modelId="{E5F3C153-1438-4CEF-8FFD-4107B86CA5FE}" type="presParOf" srcId="{A8E923EE-3C07-4E43-B75D-9E72A6BB7930}" destId="{DFC642A2-22DE-4836-96A3-33A6278D4E65}" srcOrd="15" destOrd="0" presId="urn:microsoft.com/office/officeart/2008/layout/LinedList"/>
    <dgm:cxn modelId="{4A7F213A-D02A-41FF-82A9-964628160A5E}" type="presParOf" srcId="{DFC642A2-22DE-4836-96A3-33A6278D4E65}" destId="{255AC597-D593-4952-ADBE-D0300FA295FF}" srcOrd="0" destOrd="0" presId="urn:microsoft.com/office/officeart/2008/layout/LinedList"/>
    <dgm:cxn modelId="{FEA088D0-399D-4FD4-AA1F-61E35798638D}" type="presParOf" srcId="{DFC642A2-22DE-4836-96A3-33A6278D4E65}" destId="{D43BADE1-827C-497E-A802-43299432A610}" srcOrd="1" destOrd="0" presId="urn:microsoft.com/office/officeart/2008/layout/LinedList"/>
    <dgm:cxn modelId="{EAA79887-1689-4E7F-811F-218698669BF1}" type="presParOf" srcId="{A8E923EE-3C07-4E43-B75D-9E72A6BB7930}" destId="{ECEE9E72-BB6F-4055-B598-AC9E0AA2A1B4}" srcOrd="16" destOrd="0" presId="urn:microsoft.com/office/officeart/2008/layout/LinedList"/>
    <dgm:cxn modelId="{79B402DC-FC81-4506-B353-50BB8ECBD78D}" type="presParOf" srcId="{A8E923EE-3C07-4E43-B75D-9E72A6BB7930}" destId="{A8ABC783-B23A-4D29-A9BF-5B9A7F2E48A8}" srcOrd="17" destOrd="0" presId="urn:microsoft.com/office/officeart/2008/layout/LinedList"/>
    <dgm:cxn modelId="{90478080-8403-4C84-B971-9129BFD6B2F5}" type="presParOf" srcId="{A8ABC783-B23A-4D29-A9BF-5B9A7F2E48A8}" destId="{3D1DBADD-46C5-4927-AB15-D2BB145C395C}" srcOrd="0" destOrd="0" presId="urn:microsoft.com/office/officeart/2008/layout/LinedList"/>
    <dgm:cxn modelId="{A8A370B7-93A0-4583-AB48-741BE749C787}" type="presParOf" srcId="{A8ABC783-B23A-4D29-A9BF-5B9A7F2E48A8}" destId="{6056D7DB-1AA9-46AB-946D-401DB55A9514}" srcOrd="1" destOrd="0" presId="urn:microsoft.com/office/officeart/2008/layout/LinedList"/>
    <dgm:cxn modelId="{0BDFA770-E5E6-4A43-9151-C490A97A5A24}" type="presParOf" srcId="{A8E923EE-3C07-4E43-B75D-9E72A6BB7930}" destId="{24548493-4253-447B-82A5-9C2084CC8E2F}" srcOrd="18" destOrd="0" presId="urn:microsoft.com/office/officeart/2008/layout/LinedList"/>
    <dgm:cxn modelId="{078CC4B0-11AB-4BA0-A332-3A2E621BFAFC}" type="presParOf" srcId="{A8E923EE-3C07-4E43-B75D-9E72A6BB7930}" destId="{5D2052FA-DB79-402D-BC01-96BF2FA4BDD7}" srcOrd="19" destOrd="0" presId="urn:microsoft.com/office/officeart/2008/layout/LinedList"/>
    <dgm:cxn modelId="{31115B24-4141-4E90-8030-3DF88CBE6854}" type="presParOf" srcId="{5D2052FA-DB79-402D-BC01-96BF2FA4BDD7}" destId="{24DA65D8-7465-40CD-8FFA-30DB94AA8E9D}" srcOrd="0" destOrd="0" presId="urn:microsoft.com/office/officeart/2008/layout/LinedList"/>
    <dgm:cxn modelId="{A9C5D69C-4A10-49A9-BD75-A1DD908A8325}" type="presParOf" srcId="{5D2052FA-DB79-402D-BC01-96BF2FA4BDD7}" destId="{9461590B-5592-4943-AC25-9A8C5034CEEB}" srcOrd="1" destOrd="0" presId="urn:microsoft.com/office/officeart/2008/layout/LinedList"/>
    <dgm:cxn modelId="{274D86E2-AF9C-47E9-915E-C0754D2BC1FB}" type="presParOf" srcId="{A8E923EE-3C07-4E43-B75D-9E72A6BB7930}" destId="{7F3BDEC1-FF1E-45B3-9043-6BD49F43A7ED}" srcOrd="20" destOrd="0" presId="urn:microsoft.com/office/officeart/2008/layout/LinedList"/>
    <dgm:cxn modelId="{080207AC-0BC5-4A9E-89E7-07072EFB2393}" type="presParOf" srcId="{A8E923EE-3C07-4E43-B75D-9E72A6BB7930}" destId="{FB0ADCF4-585A-4CC3-AE4C-D62D8D08551D}" srcOrd="21" destOrd="0" presId="urn:microsoft.com/office/officeart/2008/layout/LinedList"/>
    <dgm:cxn modelId="{1BCE3A26-6D77-4DA3-82AF-59171E03E2AE}" type="presParOf" srcId="{FB0ADCF4-585A-4CC3-AE4C-D62D8D08551D}" destId="{599186F2-27A5-49D1-A1E5-D49D2B04D0F0}" srcOrd="0" destOrd="0" presId="urn:microsoft.com/office/officeart/2008/layout/LinedList"/>
    <dgm:cxn modelId="{49D46619-4A0E-4173-B943-98EC728D048E}" type="presParOf" srcId="{FB0ADCF4-585A-4CC3-AE4C-D62D8D08551D}" destId="{4F326118-AB45-42D3-9265-B6E9AAB9255F}" srcOrd="1" destOrd="0" presId="urn:microsoft.com/office/officeart/2008/layout/LinedList"/>
    <dgm:cxn modelId="{2A41CBA9-330C-41C3-AB15-A05B915C6B30}" type="presParOf" srcId="{A8E923EE-3C07-4E43-B75D-9E72A6BB7930}" destId="{B5F68A39-11E5-4267-BBB7-9A68BC8E6A16}" srcOrd="22" destOrd="0" presId="urn:microsoft.com/office/officeart/2008/layout/LinedList"/>
    <dgm:cxn modelId="{684EB39F-7EDD-481D-8DD1-170897D0A757}" type="presParOf" srcId="{A8E923EE-3C07-4E43-B75D-9E72A6BB7930}" destId="{CEEBC46C-4D5C-4DC9-ACAA-8E501172A751}" srcOrd="23" destOrd="0" presId="urn:microsoft.com/office/officeart/2008/layout/LinedList"/>
    <dgm:cxn modelId="{DEE19E0E-717D-4E5E-8676-0F20825B6AE9}" type="presParOf" srcId="{CEEBC46C-4D5C-4DC9-ACAA-8E501172A751}" destId="{19E6F9E1-A9C1-4CE0-8A2E-0851C5413C7E}" srcOrd="0" destOrd="0" presId="urn:microsoft.com/office/officeart/2008/layout/LinedList"/>
    <dgm:cxn modelId="{922F626C-DE01-4CEC-BAF9-1501E94385B2}" type="presParOf" srcId="{CEEBC46C-4D5C-4DC9-ACAA-8E501172A751}" destId="{93D0CF79-CEE9-4EA0-A855-ABBB45E3361C}" srcOrd="1" destOrd="0" presId="urn:microsoft.com/office/officeart/2008/layout/LinedList"/>
    <dgm:cxn modelId="{914CA481-023F-4AAE-9CDF-19ED063D03D2}" type="presParOf" srcId="{A8E923EE-3C07-4E43-B75D-9E72A6BB7930}" destId="{21E04836-F8AD-4E6F-A6D0-2FBE6EFA2612}" srcOrd="24" destOrd="0" presId="urn:microsoft.com/office/officeart/2008/layout/LinedList"/>
    <dgm:cxn modelId="{D8F87C95-D7C2-4081-A721-CAF8C701CF1D}" type="presParOf" srcId="{A8E923EE-3C07-4E43-B75D-9E72A6BB7930}" destId="{4B8D2DBB-CDCD-4FDD-8FFA-3DADC59D494E}" srcOrd="25" destOrd="0" presId="urn:microsoft.com/office/officeart/2008/layout/LinedList"/>
    <dgm:cxn modelId="{178CC910-AEE6-4D1A-A2B1-4A0805F5DB4D}" type="presParOf" srcId="{4B8D2DBB-CDCD-4FDD-8FFA-3DADC59D494E}" destId="{FCF56481-3D23-404E-996F-C097583860DB}" srcOrd="0" destOrd="0" presId="urn:microsoft.com/office/officeart/2008/layout/LinedList"/>
    <dgm:cxn modelId="{1ECEC910-BE40-4C18-B78F-7B871620D063}" type="presParOf" srcId="{4B8D2DBB-CDCD-4FDD-8FFA-3DADC59D494E}" destId="{F861E19F-6391-4EFD-809C-BE9EAAA38B8E}" srcOrd="1" destOrd="0" presId="urn:microsoft.com/office/officeart/2008/layout/LinedList"/>
    <dgm:cxn modelId="{1FAB08A4-04ED-4001-8C08-8C050D516D23}" type="presParOf" srcId="{A8E923EE-3C07-4E43-B75D-9E72A6BB7930}" destId="{F8BBB667-0336-4995-AA61-3851FD113DD1}" srcOrd="26" destOrd="0" presId="urn:microsoft.com/office/officeart/2008/layout/LinedList"/>
    <dgm:cxn modelId="{45F42F21-3AC4-44C6-8DE6-A338E0CF62C0}" type="presParOf" srcId="{A8E923EE-3C07-4E43-B75D-9E72A6BB7930}" destId="{74702F41-6F62-47FE-BFA8-ACED0ADA9EB3}" srcOrd="27" destOrd="0" presId="urn:microsoft.com/office/officeart/2008/layout/LinedList"/>
    <dgm:cxn modelId="{518DEC92-C7BB-45CC-9DBF-755462A24BFE}" type="presParOf" srcId="{74702F41-6F62-47FE-BFA8-ACED0ADA9EB3}" destId="{BA25C6B3-9CF6-4DD9-83F4-5B27DBF62DE7}" srcOrd="0" destOrd="0" presId="urn:microsoft.com/office/officeart/2008/layout/LinedList"/>
    <dgm:cxn modelId="{40229AD4-A604-459C-92B5-B2AFF253C74D}" type="presParOf" srcId="{74702F41-6F62-47FE-BFA8-ACED0ADA9EB3}" destId="{99C3DD18-BBC3-4509-A572-B6C8138F8405}" srcOrd="1" destOrd="0" presId="urn:microsoft.com/office/officeart/2008/layout/LinedList"/>
    <dgm:cxn modelId="{F4426571-2FFA-4582-920F-5FBBCEBDCEC5}" type="presParOf" srcId="{A8E923EE-3C07-4E43-B75D-9E72A6BB7930}" destId="{3D43E34C-538F-4A63-B331-5756693B51D9}" srcOrd="28" destOrd="0" presId="urn:microsoft.com/office/officeart/2008/layout/LinedList"/>
    <dgm:cxn modelId="{F794D666-6BD8-49DF-9ABF-731C79CFC485}" type="presParOf" srcId="{A8E923EE-3C07-4E43-B75D-9E72A6BB7930}" destId="{4CB62107-BA2D-4DC1-A3C8-2ADAB53B95C1}" srcOrd="29" destOrd="0" presId="urn:microsoft.com/office/officeart/2008/layout/LinedList"/>
    <dgm:cxn modelId="{59336B23-96B2-41F5-940B-984EED23428F}" type="presParOf" srcId="{4CB62107-BA2D-4DC1-A3C8-2ADAB53B95C1}" destId="{F9B350FB-2D42-4B49-9347-D8B7CEDA2191}" srcOrd="0" destOrd="0" presId="urn:microsoft.com/office/officeart/2008/layout/LinedList"/>
    <dgm:cxn modelId="{D404622F-0B46-44E2-AB0F-826C6DBBFFF8}" type="presParOf" srcId="{4CB62107-BA2D-4DC1-A3C8-2ADAB53B95C1}" destId="{7929F454-A350-4640-BEB7-DC37E4D201ED}" srcOrd="1" destOrd="0" presId="urn:microsoft.com/office/officeart/2008/layout/LinedList"/>
    <dgm:cxn modelId="{A5DCBF74-B2A1-4F8A-A15D-342D0415BA70}" type="presParOf" srcId="{A8E923EE-3C07-4E43-B75D-9E72A6BB7930}" destId="{A86A3112-13BC-407A-8882-17A6E3801A59}" srcOrd="30" destOrd="0" presId="urn:microsoft.com/office/officeart/2008/layout/LinedList"/>
    <dgm:cxn modelId="{38F906BB-5576-450B-9643-4E12408A104C}" type="presParOf" srcId="{A8E923EE-3C07-4E43-B75D-9E72A6BB7930}" destId="{3FE58F86-222A-4183-8756-A81145F9118F}" srcOrd="31" destOrd="0" presId="urn:microsoft.com/office/officeart/2008/layout/LinedList"/>
    <dgm:cxn modelId="{27036CD6-44C6-4D72-8AE0-BF0DBE5DEF70}" type="presParOf" srcId="{3FE58F86-222A-4183-8756-A81145F9118F}" destId="{90F4BCBE-F260-4776-831D-852B467CE054}" srcOrd="0" destOrd="0" presId="urn:microsoft.com/office/officeart/2008/layout/LinedList"/>
    <dgm:cxn modelId="{EE4AFD5D-57D0-4618-8918-0F043BAA1BB1}" type="presParOf" srcId="{3FE58F86-222A-4183-8756-A81145F9118F}" destId="{10CFB7DF-63E2-458F-85F2-6F7F79D12F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CC54BD-D998-4337-A38C-88819FDFFB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1732D-A7C6-4EDF-A85A-55FF441644E9}">
      <dgm:prSet/>
      <dgm:spPr/>
      <dgm:t>
        <a:bodyPr/>
        <a:lstStyle/>
        <a:p>
          <a:r>
            <a:rPr lang="en-MY" b="0" i="0" baseline="0" dirty="0"/>
            <a:t>DDR5 UDIMM and down, LPCAMM</a:t>
          </a:r>
          <a:endParaRPr lang="en-US" dirty="0"/>
        </a:p>
      </dgm:t>
    </dgm:pt>
    <dgm:pt modelId="{80FFD445-08F2-4A81-B977-40FB67628D9D}" type="parTrans" cxnId="{91A9BE15-C1CE-4D8A-B289-D0C548100C2B}">
      <dgm:prSet/>
      <dgm:spPr/>
      <dgm:t>
        <a:bodyPr/>
        <a:lstStyle/>
        <a:p>
          <a:endParaRPr lang="en-US"/>
        </a:p>
      </dgm:t>
    </dgm:pt>
    <dgm:pt modelId="{3FC3225C-C6D6-49E0-8769-DCE0F34FD27A}" type="sibTrans" cxnId="{91A9BE15-C1CE-4D8A-B289-D0C548100C2B}">
      <dgm:prSet/>
      <dgm:spPr/>
      <dgm:t>
        <a:bodyPr/>
        <a:lstStyle/>
        <a:p>
          <a:endParaRPr lang="en-US"/>
        </a:p>
      </dgm:t>
    </dgm:pt>
    <dgm:pt modelId="{9A4D5332-2D94-404E-A976-689171F914B2}">
      <dgm:prSet/>
      <dgm:spPr/>
      <dgm:t>
        <a:bodyPr/>
        <a:lstStyle/>
        <a:p>
          <a:r>
            <a:rPr lang="en-MY" b="0" i="0" baseline="0" dirty="0"/>
            <a:t>Integrated 4G/5G modem/RF down</a:t>
          </a:r>
          <a:endParaRPr lang="en-US" dirty="0"/>
        </a:p>
      </dgm:t>
    </dgm:pt>
    <dgm:pt modelId="{93B41BF6-423D-48FB-AE0F-CCC8CBDCA78F}" type="parTrans" cxnId="{B0690592-748B-4C57-A3DD-AC0FF74D3E69}">
      <dgm:prSet/>
      <dgm:spPr/>
      <dgm:t>
        <a:bodyPr/>
        <a:lstStyle/>
        <a:p>
          <a:endParaRPr lang="en-US"/>
        </a:p>
      </dgm:t>
    </dgm:pt>
    <dgm:pt modelId="{A098D9EC-0285-4570-8B24-0E15F596EB54}" type="sibTrans" cxnId="{B0690592-748B-4C57-A3DD-AC0FF74D3E69}">
      <dgm:prSet/>
      <dgm:spPr/>
      <dgm:t>
        <a:bodyPr/>
        <a:lstStyle/>
        <a:p>
          <a:endParaRPr lang="en-US"/>
        </a:p>
      </dgm:t>
    </dgm:pt>
    <dgm:pt modelId="{68AE3052-36D6-4F86-B5CD-0588CA372BBB}">
      <dgm:prSet/>
      <dgm:spPr/>
      <dgm:t>
        <a:bodyPr/>
        <a:lstStyle/>
        <a:p>
          <a:r>
            <a:rPr lang="en-MY" b="0" i="0" baseline="0" dirty="0"/>
            <a:t>No </a:t>
          </a:r>
          <a:r>
            <a:rPr lang="en-MY" b="0" i="0" baseline="0" dirty="0" err="1"/>
            <a:t>Foxville</a:t>
          </a:r>
          <a:r>
            <a:rPr lang="en-MY" b="0" i="0" baseline="0" dirty="0"/>
            <a:t> support</a:t>
          </a:r>
          <a:endParaRPr lang="en-US" dirty="0"/>
        </a:p>
      </dgm:t>
    </dgm:pt>
    <dgm:pt modelId="{FC9AF9F1-F8B4-45D8-9B18-9C346E74861D}" type="parTrans" cxnId="{FA1E5F7C-FF55-45E9-BD73-84CEB0757ECD}">
      <dgm:prSet/>
      <dgm:spPr/>
      <dgm:t>
        <a:bodyPr/>
        <a:lstStyle/>
        <a:p>
          <a:endParaRPr lang="en-US"/>
        </a:p>
      </dgm:t>
    </dgm:pt>
    <dgm:pt modelId="{5B6B7D34-9CED-4C31-BC14-3F4E161ECB18}" type="sibTrans" cxnId="{FA1E5F7C-FF55-45E9-BD73-84CEB0757ECD}">
      <dgm:prSet/>
      <dgm:spPr/>
      <dgm:t>
        <a:bodyPr/>
        <a:lstStyle/>
        <a:p>
          <a:endParaRPr lang="en-US"/>
        </a:p>
      </dgm:t>
    </dgm:pt>
    <dgm:pt modelId="{75B3B8E1-B855-4B12-A46C-7EC2EB396024}">
      <dgm:prSet/>
      <dgm:spPr/>
      <dgm:t>
        <a:bodyPr/>
        <a:lstStyle/>
        <a:p>
          <a:r>
            <a:rPr lang="en-MY" b="0" i="0" baseline="0"/>
            <a:t>No eMMC</a:t>
          </a:r>
          <a:endParaRPr lang="en-US"/>
        </a:p>
      </dgm:t>
    </dgm:pt>
    <dgm:pt modelId="{8D6C953F-739D-4C90-8EBA-70A62B553D21}" type="parTrans" cxnId="{083E30CA-AB60-48A5-9F29-94E5AC410086}">
      <dgm:prSet/>
      <dgm:spPr/>
      <dgm:t>
        <a:bodyPr/>
        <a:lstStyle/>
        <a:p>
          <a:endParaRPr lang="en-US"/>
        </a:p>
      </dgm:t>
    </dgm:pt>
    <dgm:pt modelId="{D245E9AA-C7C0-44CE-AD4F-BA7A0508C1B0}" type="sibTrans" cxnId="{083E30CA-AB60-48A5-9F29-94E5AC410086}">
      <dgm:prSet/>
      <dgm:spPr/>
      <dgm:t>
        <a:bodyPr/>
        <a:lstStyle/>
        <a:p>
          <a:endParaRPr lang="en-US"/>
        </a:p>
      </dgm:t>
    </dgm:pt>
    <dgm:pt modelId="{3BEED633-890F-4D9D-9BAB-D52D2CB83B45}">
      <dgm:prSet/>
      <dgm:spPr/>
      <dgm:t>
        <a:bodyPr/>
        <a:lstStyle/>
        <a:p>
          <a:r>
            <a:rPr lang="en-MY" b="0" i="0" baseline="0" dirty="0"/>
            <a:t>No MIPI Display and Camera</a:t>
          </a:r>
          <a:endParaRPr lang="en-US" dirty="0"/>
        </a:p>
      </dgm:t>
    </dgm:pt>
    <dgm:pt modelId="{8DC861A1-F3BD-4637-84DF-CCE24BF81FAA}" type="parTrans" cxnId="{DD00AAB7-BFC1-4626-A14D-2B46A9728C6C}">
      <dgm:prSet/>
      <dgm:spPr/>
      <dgm:t>
        <a:bodyPr/>
        <a:lstStyle/>
        <a:p>
          <a:endParaRPr lang="en-US"/>
        </a:p>
      </dgm:t>
    </dgm:pt>
    <dgm:pt modelId="{0E39A106-9E86-432D-BCB6-76C3E6DBF896}" type="sibTrans" cxnId="{DD00AAB7-BFC1-4626-A14D-2B46A9728C6C}">
      <dgm:prSet/>
      <dgm:spPr/>
      <dgm:t>
        <a:bodyPr/>
        <a:lstStyle/>
        <a:p>
          <a:endParaRPr lang="en-US"/>
        </a:p>
      </dgm:t>
    </dgm:pt>
    <dgm:pt modelId="{696AF57E-5E27-49F6-A11E-ED94BA2ADC29}">
      <dgm:prSet/>
      <dgm:spPr/>
      <dgm:t>
        <a:bodyPr/>
        <a:lstStyle/>
        <a:p>
          <a:r>
            <a:rPr lang="en-MY" b="0" i="0" baseline="0" dirty="0"/>
            <a:t>HW mic disable- HW Yes, SW enabling open??</a:t>
          </a:r>
          <a:endParaRPr lang="en-US" dirty="0"/>
        </a:p>
      </dgm:t>
    </dgm:pt>
    <dgm:pt modelId="{D8AD3A86-CB56-4919-9487-2BDEFDF86A2A}" type="parTrans" cxnId="{1377B5CF-22EE-4D2A-9044-8552F0D18A9E}">
      <dgm:prSet/>
      <dgm:spPr/>
      <dgm:t>
        <a:bodyPr/>
        <a:lstStyle/>
        <a:p>
          <a:endParaRPr lang="en-US"/>
        </a:p>
      </dgm:t>
    </dgm:pt>
    <dgm:pt modelId="{709BE093-BEEE-4DF3-B524-22172E738D7C}" type="sibTrans" cxnId="{1377B5CF-22EE-4D2A-9044-8552F0D18A9E}">
      <dgm:prSet/>
      <dgm:spPr/>
      <dgm:t>
        <a:bodyPr/>
        <a:lstStyle/>
        <a:p>
          <a:endParaRPr lang="en-US"/>
        </a:p>
      </dgm:t>
    </dgm:pt>
    <dgm:pt modelId="{AF491A0B-468B-4DC1-ACFA-E8F3E300CB94}">
      <dgm:prSet/>
      <dgm:spPr/>
      <dgm:t>
        <a:bodyPr/>
        <a:lstStyle/>
        <a:p>
          <a:r>
            <a:rPr lang="en-MY" b="0" i="0" baseline="0"/>
            <a:t>NFC</a:t>
          </a:r>
          <a:endParaRPr lang="en-US"/>
        </a:p>
      </dgm:t>
    </dgm:pt>
    <dgm:pt modelId="{B62233BD-FA1D-43DA-8127-E0760F83ED93}" type="parTrans" cxnId="{E1AB5902-C447-481E-92D3-64FB858C9F7E}">
      <dgm:prSet/>
      <dgm:spPr/>
      <dgm:t>
        <a:bodyPr/>
        <a:lstStyle/>
        <a:p>
          <a:endParaRPr lang="en-US"/>
        </a:p>
      </dgm:t>
    </dgm:pt>
    <dgm:pt modelId="{90C0B5F8-BBD7-4DBD-9878-D3FDCC14FD90}" type="sibTrans" cxnId="{E1AB5902-C447-481E-92D3-64FB858C9F7E}">
      <dgm:prSet/>
      <dgm:spPr/>
      <dgm:t>
        <a:bodyPr/>
        <a:lstStyle/>
        <a:p>
          <a:endParaRPr lang="en-US"/>
        </a:p>
      </dgm:t>
    </dgm:pt>
    <dgm:pt modelId="{E87489D6-7D34-41A6-9DDD-EE1F77B6534F}">
      <dgm:prSet/>
      <dgm:spPr/>
      <dgm:t>
        <a:bodyPr/>
        <a:lstStyle/>
        <a:p>
          <a:r>
            <a:rPr lang="en-MY" b="0" i="0" baseline="0"/>
            <a:t>Type-4 PCB</a:t>
          </a:r>
          <a:endParaRPr lang="en-US"/>
        </a:p>
      </dgm:t>
    </dgm:pt>
    <dgm:pt modelId="{A46BDCF2-3C9E-41A9-8F25-DD2EEA8D6B4F}" type="parTrans" cxnId="{54273254-6BE4-4D49-AA92-C7594413DFF3}">
      <dgm:prSet/>
      <dgm:spPr/>
      <dgm:t>
        <a:bodyPr/>
        <a:lstStyle/>
        <a:p>
          <a:endParaRPr lang="en-US"/>
        </a:p>
      </dgm:t>
    </dgm:pt>
    <dgm:pt modelId="{C49E2B23-23D9-4ACF-B08D-F9251844B5E5}" type="sibTrans" cxnId="{54273254-6BE4-4D49-AA92-C7594413DFF3}">
      <dgm:prSet/>
      <dgm:spPr/>
      <dgm:t>
        <a:bodyPr/>
        <a:lstStyle/>
        <a:p>
          <a:endParaRPr lang="en-US"/>
        </a:p>
      </dgm:t>
    </dgm:pt>
    <dgm:pt modelId="{FFD24ACA-A914-4245-A663-4FE4B98D2865}">
      <dgm:prSet/>
      <dgm:spPr/>
      <dgm:t>
        <a:bodyPr/>
        <a:lstStyle/>
        <a:p>
          <a:r>
            <a:rPr lang="en-MY" b="0" i="0" baseline="0"/>
            <a:t>ATX support</a:t>
          </a:r>
          <a:endParaRPr lang="en-US"/>
        </a:p>
      </dgm:t>
    </dgm:pt>
    <dgm:pt modelId="{52E11D8F-D9C7-460F-B6F3-8F266622B68A}" type="parTrans" cxnId="{1FB6EFD7-4520-40F5-AB14-0377D9A35481}">
      <dgm:prSet/>
      <dgm:spPr/>
      <dgm:t>
        <a:bodyPr/>
        <a:lstStyle/>
        <a:p>
          <a:endParaRPr lang="en-US"/>
        </a:p>
      </dgm:t>
    </dgm:pt>
    <dgm:pt modelId="{BDA0DEA0-0119-4369-AD2E-50EBDEB26A69}" type="sibTrans" cxnId="{1FB6EFD7-4520-40F5-AB14-0377D9A35481}">
      <dgm:prSet/>
      <dgm:spPr/>
      <dgm:t>
        <a:bodyPr/>
        <a:lstStyle/>
        <a:p>
          <a:endParaRPr lang="en-US"/>
        </a:p>
      </dgm:t>
    </dgm:pt>
    <dgm:pt modelId="{D8FC9FDC-7F55-46E0-A42E-E7DDDC4BCDC6}">
      <dgm:prSet/>
      <dgm:spPr/>
      <dgm:t>
        <a:bodyPr/>
        <a:lstStyle/>
        <a:p>
          <a:r>
            <a:rPr lang="en-MY" b="0" i="0" baseline="0" dirty="0"/>
            <a:t>1S and 2S battery config</a:t>
          </a:r>
          <a:endParaRPr lang="en-US" dirty="0"/>
        </a:p>
      </dgm:t>
    </dgm:pt>
    <dgm:pt modelId="{9696A5FB-E55C-4E98-9E9D-763D5C85D115}" type="parTrans" cxnId="{72B19983-845F-466C-879C-4F76AC5D2836}">
      <dgm:prSet/>
      <dgm:spPr/>
      <dgm:t>
        <a:bodyPr/>
        <a:lstStyle/>
        <a:p>
          <a:endParaRPr lang="en-US"/>
        </a:p>
      </dgm:t>
    </dgm:pt>
    <dgm:pt modelId="{8BF0D042-183E-4B55-9435-7C38ED1E8844}" type="sibTrans" cxnId="{72B19983-845F-466C-879C-4F76AC5D2836}">
      <dgm:prSet/>
      <dgm:spPr/>
      <dgm:t>
        <a:bodyPr/>
        <a:lstStyle/>
        <a:p>
          <a:endParaRPr lang="en-US"/>
        </a:p>
      </dgm:t>
    </dgm:pt>
    <dgm:pt modelId="{0BE88A21-83A7-4F97-9602-C478C607C403}">
      <dgm:prSet/>
      <dgm:spPr/>
      <dgm:t>
        <a:bodyPr/>
        <a:lstStyle/>
        <a:p>
          <a:r>
            <a:rPr lang="en-MY" b="0" i="0" baseline="0"/>
            <a:t>USB4 OTG</a:t>
          </a:r>
          <a:endParaRPr lang="en-US"/>
        </a:p>
      </dgm:t>
    </dgm:pt>
    <dgm:pt modelId="{F51F9BEC-01DB-4220-A2FB-29A182EB928B}" type="parTrans" cxnId="{31F4D5CC-BBD4-4DBD-B091-9B0B46D7F280}">
      <dgm:prSet/>
      <dgm:spPr/>
      <dgm:t>
        <a:bodyPr/>
        <a:lstStyle/>
        <a:p>
          <a:endParaRPr lang="en-US"/>
        </a:p>
      </dgm:t>
    </dgm:pt>
    <dgm:pt modelId="{9DB18FC7-F045-419C-B0D7-46E73A25B73E}" type="sibTrans" cxnId="{31F4D5CC-BBD4-4DBD-B091-9B0B46D7F280}">
      <dgm:prSet/>
      <dgm:spPr/>
      <dgm:t>
        <a:bodyPr/>
        <a:lstStyle/>
        <a:p>
          <a:endParaRPr lang="en-US"/>
        </a:p>
      </dgm:t>
    </dgm:pt>
    <dgm:pt modelId="{612CA44F-7B2E-4BD5-9A9D-63BC3074787E}">
      <dgm:prSet/>
      <dgm:spPr/>
      <dgm:t>
        <a:bodyPr/>
        <a:lstStyle/>
        <a:p>
          <a:r>
            <a:rPr lang="en-MY" b="0" i="0" baseline="0"/>
            <a:t>Elixir, Optane NVMe, Optane 2LM</a:t>
          </a:r>
          <a:endParaRPr lang="en-US"/>
        </a:p>
      </dgm:t>
    </dgm:pt>
    <dgm:pt modelId="{1B11A2FE-CAAC-4B6A-94C1-D7999CA64335}" type="parTrans" cxnId="{E40AD5F8-A2A6-43C1-A57D-C106749E9873}">
      <dgm:prSet/>
      <dgm:spPr/>
      <dgm:t>
        <a:bodyPr/>
        <a:lstStyle/>
        <a:p>
          <a:endParaRPr lang="en-US"/>
        </a:p>
      </dgm:t>
    </dgm:pt>
    <dgm:pt modelId="{73574275-DA59-4756-A433-C05581B857A0}" type="sibTrans" cxnId="{E40AD5F8-A2A6-43C1-A57D-C106749E9873}">
      <dgm:prSet/>
      <dgm:spPr/>
      <dgm:t>
        <a:bodyPr/>
        <a:lstStyle/>
        <a:p>
          <a:endParaRPr lang="en-US"/>
        </a:p>
      </dgm:t>
    </dgm:pt>
    <dgm:pt modelId="{77C9D3A4-8F6F-468E-B75E-30B0C9778082}">
      <dgm:prSet/>
      <dgm:spPr/>
      <dgm:t>
        <a:bodyPr/>
        <a:lstStyle/>
        <a:p>
          <a:r>
            <a:rPr lang="en-MY" b="0" i="0" baseline="0"/>
            <a:t>BC1.2, CDP, and DCP for system charging</a:t>
          </a:r>
          <a:endParaRPr lang="en-US"/>
        </a:p>
      </dgm:t>
    </dgm:pt>
    <dgm:pt modelId="{F2A8A98D-D0A1-4C89-8315-663947817E17}" type="parTrans" cxnId="{C173B57D-EB4F-4D5F-87BF-301841371845}">
      <dgm:prSet/>
      <dgm:spPr/>
      <dgm:t>
        <a:bodyPr/>
        <a:lstStyle/>
        <a:p>
          <a:endParaRPr lang="en-US"/>
        </a:p>
      </dgm:t>
    </dgm:pt>
    <dgm:pt modelId="{EC4BD942-4F28-438A-9F65-73EB13452A85}" type="sibTrans" cxnId="{C173B57D-EB4F-4D5F-87BF-301841371845}">
      <dgm:prSet/>
      <dgm:spPr/>
      <dgm:t>
        <a:bodyPr/>
        <a:lstStyle/>
        <a:p>
          <a:endParaRPr lang="en-US"/>
        </a:p>
      </dgm:t>
    </dgm:pt>
    <dgm:pt modelId="{6DF4D0C1-2AEA-49C5-AF22-C9A5808DA291}">
      <dgm:prSet/>
      <dgm:spPr/>
      <dgm:t>
        <a:bodyPr/>
        <a:lstStyle/>
        <a:p>
          <a:r>
            <a:rPr lang="en-MY" b="0" i="0" baseline="0"/>
            <a:t>HDMI2.1 with LSPCON</a:t>
          </a:r>
          <a:endParaRPr lang="en-US"/>
        </a:p>
      </dgm:t>
    </dgm:pt>
    <dgm:pt modelId="{86D6754A-EF29-4000-AA5B-75478322C012}" type="parTrans" cxnId="{8C74B800-F67E-4A7B-8A08-7B516098DE9B}">
      <dgm:prSet/>
      <dgm:spPr/>
      <dgm:t>
        <a:bodyPr/>
        <a:lstStyle/>
        <a:p>
          <a:endParaRPr lang="en-US"/>
        </a:p>
      </dgm:t>
    </dgm:pt>
    <dgm:pt modelId="{C3E71CB5-B915-4F44-ADE3-48E908B64CCC}" type="sibTrans" cxnId="{8C74B800-F67E-4A7B-8A08-7B516098DE9B}">
      <dgm:prSet/>
      <dgm:spPr/>
      <dgm:t>
        <a:bodyPr/>
        <a:lstStyle/>
        <a:p>
          <a:endParaRPr lang="en-US"/>
        </a:p>
      </dgm:t>
    </dgm:pt>
    <dgm:pt modelId="{B5B6E0FF-B8AC-48D6-A8E2-E068F150F89A}">
      <dgm:prSet/>
      <dgm:spPr/>
      <dgm:t>
        <a:bodyPr/>
        <a:lstStyle/>
        <a:p>
          <a:r>
            <a:rPr lang="en-MY" b="0" i="0" baseline="0"/>
            <a:t>No DP Connector on Native DDI</a:t>
          </a:r>
          <a:endParaRPr lang="en-US"/>
        </a:p>
      </dgm:t>
    </dgm:pt>
    <dgm:pt modelId="{17F2D167-5AE6-4714-9FEC-D0822EB595BF}" type="parTrans" cxnId="{E4D33A3C-BA8A-47AA-BFD0-EABD0C765DA0}">
      <dgm:prSet/>
      <dgm:spPr/>
      <dgm:t>
        <a:bodyPr/>
        <a:lstStyle/>
        <a:p>
          <a:endParaRPr lang="en-US"/>
        </a:p>
      </dgm:t>
    </dgm:pt>
    <dgm:pt modelId="{BD11165B-26DA-4F55-8A14-BE3B7C1C83D0}" type="sibTrans" cxnId="{E4D33A3C-BA8A-47AA-BFD0-EABD0C765DA0}">
      <dgm:prSet/>
      <dgm:spPr/>
      <dgm:t>
        <a:bodyPr/>
        <a:lstStyle/>
        <a:p>
          <a:endParaRPr lang="en-US"/>
        </a:p>
      </dgm:t>
    </dgm:pt>
    <dgm:pt modelId="{3700E451-280F-4E55-8DA5-8918ED277DD1}">
      <dgm:prSet/>
      <dgm:spPr/>
      <dgm:t>
        <a:bodyPr/>
        <a:lstStyle/>
        <a:p>
          <a:r>
            <a:rPr lang="en-MY" b="0" i="0" baseline="0"/>
            <a:t>No HDMI on TCSS Ios</a:t>
          </a:r>
          <a:endParaRPr lang="en-US"/>
        </a:p>
      </dgm:t>
    </dgm:pt>
    <dgm:pt modelId="{86AF0192-5993-40BF-9B07-AFBA175BFC29}" type="parTrans" cxnId="{079CE40E-86B4-40A0-B28B-6EEBEC416EDB}">
      <dgm:prSet/>
      <dgm:spPr/>
      <dgm:t>
        <a:bodyPr/>
        <a:lstStyle/>
        <a:p>
          <a:endParaRPr lang="en-US"/>
        </a:p>
      </dgm:t>
    </dgm:pt>
    <dgm:pt modelId="{9E999DB2-E8B1-4417-8ABA-2F9F1B963CE7}" type="sibTrans" cxnId="{079CE40E-86B4-40A0-B28B-6EEBEC416EDB}">
      <dgm:prSet/>
      <dgm:spPr/>
      <dgm:t>
        <a:bodyPr/>
        <a:lstStyle/>
        <a:p>
          <a:endParaRPr lang="en-US"/>
        </a:p>
      </dgm:t>
    </dgm:pt>
    <dgm:pt modelId="{0AC5A54C-3953-4F09-897B-29B67359A597}">
      <dgm:prSet/>
      <dgm:spPr/>
      <dgm:t>
        <a:bodyPr/>
        <a:lstStyle/>
        <a:p>
          <a:r>
            <a:rPr lang="en-MY" b="0" i="0" baseline="0"/>
            <a:t>No PD AIC &lt;PD Controller integrated on TCSS IO module&gt;</a:t>
          </a:r>
          <a:endParaRPr lang="en-US"/>
        </a:p>
      </dgm:t>
    </dgm:pt>
    <dgm:pt modelId="{3B9CE53C-698D-4233-B411-9F7292F7DF47}" type="parTrans" cxnId="{4F6208F1-804D-4B86-96EA-919AC42CBA1A}">
      <dgm:prSet/>
      <dgm:spPr/>
      <dgm:t>
        <a:bodyPr/>
        <a:lstStyle/>
        <a:p>
          <a:endParaRPr lang="en-US"/>
        </a:p>
      </dgm:t>
    </dgm:pt>
    <dgm:pt modelId="{C05C73DD-C6B4-4140-A80E-4A298AF41C3D}" type="sibTrans" cxnId="{4F6208F1-804D-4B86-96EA-919AC42CBA1A}">
      <dgm:prSet/>
      <dgm:spPr/>
      <dgm:t>
        <a:bodyPr/>
        <a:lstStyle/>
        <a:p>
          <a:endParaRPr lang="en-US"/>
        </a:p>
      </dgm:t>
    </dgm:pt>
    <dgm:pt modelId="{57006670-9C3A-488E-ACBD-3657E4256A44}">
      <dgm:prSet/>
      <dgm:spPr/>
      <dgm:t>
        <a:bodyPr/>
        <a:lstStyle/>
        <a:p>
          <a:r>
            <a:rPr lang="en-MY" b="0" i="0" baseline="0"/>
            <a:t>No flash sharing for GBR/BBR Retimer</a:t>
          </a:r>
          <a:endParaRPr lang="en-US"/>
        </a:p>
      </dgm:t>
    </dgm:pt>
    <dgm:pt modelId="{9B5B5D47-EA0A-438B-BA99-0B0DA1FD3A72}" type="parTrans" cxnId="{6F91F506-29F5-4832-868B-21D7920CFF80}">
      <dgm:prSet/>
      <dgm:spPr/>
      <dgm:t>
        <a:bodyPr/>
        <a:lstStyle/>
        <a:p>
          <a:endParaRPr lang="en-US"/>
        </a:p>
      </dgm:t>
    </dgm:pt>
    <dgm:pt modelId="{DE0B6B84-E056-4AE1-8258-3BB156A34E26}" type="sibTrans" cxnId="{6F91F506-29F5-4832-868B-21D7920CFF80}">
      <dgm:prSet/>
      <dgm:spPr/>
      <dgm:t>
        <a:bodyPr/>
        <a:lstStyle/>
        <a:p>
          <a:endParaRPr lang="en-US"/>
        </a:p>
      </dgm:t>
    </dgm:pt>
    <dgm:pt modelId="{D65591EC-C1E1-4DDE-AD18-D04EBC4F2F21}">
      <dgm:prSet/>
      <dgm:spPr/>
      <dgm:t>
        <a:bodyPr/>
        <a:lstStyle/>
        <a:p>
          <a:r>
            <a:rPr lang="en-MY" b="0" i="0" baseline="0" dirty="0"/>
            <a:t>No Stylus Support</a:t>
          </a:r>
          <a:endParaRPr lang="en-US" dirty="0"/>
        </a:p>
      </dgm:t>
    </dgm:pt>
    <dgm:pt modelId="{74CE77CE-8EE2-4ABA-B7FE-2E118CF231E2}" type="parTrans" cxnId="{6ED839DF-7856-4808-9E41-363D0B078D81}">
      <dgm:prSet/>
      <dgm:spPr/>
      <dgm:t>
        <a:bodyPr/>
        <a:lstStyle/>
        <a:p>
          <a:endParaRPr lang="en-US"/>
        </a:p>
      </dgm:t>
    </dgm:pt>
    <dgm:pt modelId="{FC2E4E2D-8CE6-4642-AEEA-D1CC5872B62B}" type="sibTrans" cxnId="{6ED839DF-7856-4808-9E41-363D0B078D81}">
      <dgm:prSet/>
      <dgm:spPr/>
      <dgm:t>
        <a:bodyPr/>
        <a:lstStyle/>
        <a:p>
          <a:endParaRPr lang="en-US"/>
        </a:p>
      </dgm:t>
    </dgm:pt>
    <dgm:pt modelId="{1AFFECBE-88D9-48E6-B891-4EE613146CC8}">
      <dgm:prSet/>
      <dgm:spPr/>
      <dgm:t>
        <a:bodyPr/>
        <a:lstStyle/>
        <a:p>
          <a:r>
            <a:rPr lang="en-US" dirty="0"/>
            <a:t>No TBT 20G Supported</a:t>
          </a:r>
        </a:p>
      </dgm:t>
    </dgm:pt>
    <dgm:pt modelId="{11917ADA-ADE9-4EB5-8D4A-00F182E987C0}" type="parTrans" cxnId="{9E3ECDC9-3DDA-446B-B94A-EEF251FA3CDD}">
      <dgm:prSet/>
      <dgm:spPr/>
      <dgm:t>
        <a:bodyPr/>
        <a:lstStyle/>
        <a:p>
          <a:endParaRPr lang="en-IN"/>
        </a:p>
      </dgm:t>
    </dgm:pt>
    <dgm:pt modelId="{57D3BED3-4C04-4EED-BD20-19F29966AC01}" type="sibTrans" cxnId="{9E3ECDC9-3DDA-446B-B94A-EEF251FA3CDD}">
      <dgm:prSet/>
      <dgm:spPr/>
      <dgm:t>
        <a:bodyPr/>
        <a:lstStyle/>
        <a:p>
          <a:endParaRPr lang="en-IN"/>
        </a:p>
      </dgm:t>
    </dgm:pt>
    <dgm:pt modelId="{E06463CE-75D4-48EE-9AF6-17090D161171}" type="pres">
      <dgm:prSet presAssocID="{8ACC54BD-D998-4337-A38C-88819FDFFBC1}" presName="vert0" presStyleCnt="0">
        <dgm:presLayoutVars>
          <dgm:dir/>
          <dgm:animOne val="branch"/>
          <dgm:animLvl val="lvl"/>
        </dgm:presLayoutVars>
      </dgm:prSet>
      <dgm:spPr/>
    </dgm:pt>
    <dgm:pt modelId="{294CAF0B-34C5-4189-8A6B-0F532D8D6236}" type="pres">
      <dgm:prSet presAssocID="{6F31732D-A7C6-4EDF-A85A-55FF441644E9}" presName="thickLine" presStyleLbl="alignNode1" presStyleIdx="0" presStyleCnt="20"/>
      <dgm:spPr/>
    </dgm:pt>
    <dgm:pt modelId="{E0D400DF-0F12-4C0B-9000-6CECBFBF8C75}" type="pres">
      <dgm:prSet presAssocID="{6F31732D-A7C6-4EDF-A85A-55FF441644E9}" presName="horz1" presStyleCnt="0"/>
      <dgm:spPr/>
    </dgm:pt>
    <dgm:pt modelId="{07E356E7-299E-4FBA-B896-D0C22E56730A}" type="pres">
      <dgm:prSet presAssocID="{6F31732D-A7C6-4EDF-A85A-55FF441644E9}" presName="tx1" presStyleLbl="revTx" presStyleIdx="0" presStyleCnt="20"/>
      <dgm:spPr/>
    </dgm:pt>
    <dgm:pt modelId="{0A259483-355D-41ED-ABBF-46CA5B1DC98B}" type="pres">
      <dgm:prSet presAssocID="{6F31732D-A7C6-4EDF-A85A-55FF441644E9}" presName="vert1" presStyleCnt="0"/>
      <dgm:spPr/>
    </dgm:pt>
    <dgm:pt modelId="{AAFAD99A-3100-4C0D-B2C7-E0F76AE7EBD8}" type="pres">
      <dgm:prSet presAssocID="{9A4D5332-2D94-404E-A976-689171F914B2}" presName="thickLine" presStyleLbl="alignNode1" presStyleIdx="1" presStyleCnt="20"/>
      <dgm:spPr/>
    </dgm:pt>
    <dgm:pt modelId="{84485547-C1F5-4388-BE98-BEFC39DFAF5C}" type="pres">
      <dgm:prSet presAssocID="{9A4D5332-2D94-404E-A976-689171F914B2}" presName="horz1" presStyleCnt="0"/>
      <dgm:spPr/>
    </dgm:pt>
    <dgm:pt modelId="{F42EFBA9-B92D-4D4E-A183-076BF12DBA57}" type="pres">
      <dgm:prSet presAssocID="{9A4D5332-2D94-404E-A976-689171F914B2}" presName="tx1" presStyleLbl="revTx" presStyleIdx="1" presStyleCnt="20"/>
      <dgm:spPr/>
    </dgm:pt>
    <dgm:pt modelId="{8016BA00-E19D-438E-B040-2AA5889E89E5}" type="pres">
      <dgm:prSet presAssocID="{9A4D5332-2D94-404E-A976-689171F914B2}" presName="vert1" presStyleCnt="0"/>
      <dgm:spPr/>
    </dgm:pt>
    <dgm:pt modelId="{8E6A31EC-8D72-48C3-AA2C-D231D0E0AE3E}" type="pres">
      <dgm:prSet presAssocID="{68AE3052-36D6-4F86-B5CD-0588CA372BBB}" presName="thickLine" presStyleLbl="alignNode1" presStyleIdx="2" presStyleCnt="20"/>
      <dgm:spPr/>
    </dgm:pt>
    <dgm:pt modelId="{E0B79BE0-D5D8-4E9A-8ABC-31D6CD83ABD8}" type="pres">
      <dgm:prSet presAssocID="{68AE3052-36D6-4F86-B5CD-0588CA372BBB}" presName="horz1" presStyleCnt="0"/>
      <dgm:spPr/>
    </dgm:pt>
    <dgm:pt modelId="{E7D268F1-7A57-4C9D-8E4F-836D97DC3F3B}" type="pres">
      <dgm:prSet presAssocID="{68AE3052-36D6-4F86-B5CD-0588CA372BBB}" presName="tx1" presStyleLbl="revTx" presStyleIdx="2" presStyleCnt="20"/>
      <dgm:spPr/>
    </dgm:pt>
    <dgm:pt modelId="{884BFB93-E820-4519-AAEE-9FC2EBE9443F}" type="pres">
      <dgm:prSet presAssocID="{68AE3052-36D6-4F86-B5CD-0588CA372BBB}" presName="vert1" presStyleCnt="0"/>
      <dgm:spPr/>
    </dgm:pt>
    <dgm:pt modelId="{BF439BF5-07FB-43F4-99B4-499A99AF0CE7}" type="pres">
      <dgm:prSet presAssocID="{75B3B8E1-B855-4B12-A46C-7EC2EB396024}" presName="thickLine" presStyleLbl="alignNode1" presStyleIdx="3" presStyleCnt="20"/>
      <dgm:spPr/>
    </dgm:pt>
    <dgm:pt modelId="{EA9EE220-C448-4D19-A478-AF084B69A890}" type="pres">
      <dgm:prSet presAssocID="{75B3B8E1-B855-4B12-A46C-7EC2EB396024}" presName="horz1" presStyleCnt="0"/>
      <dgm:spPr/>
    </dgm:pt>
    <dgm:pt modelId="{A658BCCC-124A-41DD-8D14-390232E3B9EB}" type="pres">
      <dgm:prSet presAssocID="{75B3B8E1-B855-4B12-A46C-7EC2EB396024}" presName="tx1" presStyleLbl="revTx" presStyleIdx="3" presStyleCnt="20"/>
      <dgm:spPr/>
    </dgm:pt>
    <dgm:pt modelId="{817E2011-92B7-4F56-8D80-926CD1B0A7AE}" type="pres">
      <dgm:prSet presAssocID="{75B3B8E1-B855-4B12-A46C-7EC2EB396024}" presName="vert1" presStyleCnt="0"/>
      <dgm:spPr/>
    </dgm:pt>
    <dgm:pt modelId="{6EBCD84E-7C34-4B4C-93D4-1D2EDD610886}" type="pres">
      <dgm:prSet presAssocID="{3BEED633-890F-4D9D-9BAB-D52D2CB83B45}" presName="thickLine" presStyleLbl="alignNode1" presStyleIdx="4" presStyleCnt="20"/>
      <dgm:spPr/>
    </dgm:pt>
    <dgm:pt modelId="{8148D944-D5C9-4AF5-AFE5-9B5537B72680}" type="pres">
      <dgm:prSet presAssocID="{3BEED633-890F-4D9D-9BAB-D52D2CB83B45}" presName="horz1" presStyleCnt="0"/>
      <dgm:spPr/>
    </dgm:pt>
    <dgm:pt modelId="{41AB7EA4-687A-4696-B145-3E195824574E}" type="pres">
      <dgm:prSet presAssocID="{3BEED633-890F-4D9D-9BAB-D52D2CB83B45}" presName="tx1" presStyleLbl="revTx" presStyleIdx="4" presStyleCnt="20"/>
      <dgm:spPr/>
    </dgm:pt>
    <dgm:pt modelId="{10942726-94CD-426A-9ACE-DA2B994E200F}" type="pres">
      <dgm:prSet presAssocID="{3BEED633-890F-4D9D-9BAB-D52D2CB83B45}" presName="vert1" presStyleCnt="0"/>
      <dgm:spPr/>
    </dgm:pt>
    <dgm:pt modelId="{89EA9495-472F-47CE-B37F-47938CECA78D}" type="pres">
      <dgm:prSet presAssocID="{696AF57E-5E27-49F6-A11E-ED94BA2ADC29}" presName="thickLine" presStyleLbl="alignNode1" presStyleIdx="5" presStyleCnt="20"/>
      <dgm:spPr/>
    </dgm:pt>
    <dgm:pt modelId="{75C0678C-03DA-4C3E-B804-64837B32863E}" type="pres">
      <dgm:prSet presAssocID="{696AF57E-5E27-49F6-A11E-ED94BA2ADC29}" presName="horz1" presStyleCnt="0"/>
      <dgm:spPr/>
    </dgm:pt>
    <dgm:pt modelId="{45AF453F-410D-4DBD-B01D-F4DD777768F1}" type="pres">
      <dgm:prSet presAssocID="{696AF57E-5E27-49F6-A11E-ED94BA2ADC29}" presName="tx1" presStyleLbl="revTx" presStyleIdx="5" presStyleCnt="20"/>
      <dgm:spPr/>
    </dgm:pt>
    <dgm:pt modelId="{4F49F44C-3FFE-4247-94F5-AAEC526B9752}" type="pres">
      <dgm:prSet presAssocID="{696AF57E-5E27-49F6-A11E-ED94BA2ADC29}" presName="vert1" presStyleCnt="0"/>
      <dgm:spPr/>
    </dgm:pt>
    <dgm:pt modelId="{4CC5103F-C624-45FB-8F1A-51FE16339CB5}" type="pres">
      <dgm:prSet presAssocID="{AF491A0B-468B-4DC1-ACFA-E8F3E300CB94}" presName="thickLine" presStyleLbl="alignNode1" presStyleIdx="6" presStyleCnt="20"/>
      <dgm:spPr/>
    </dgm:pt>
    <dgm:pt modelId="{F3BE05E9-F2B9-452A-B446-FD34B3B083ED}" type="pres">
      <dgm:prSet presAssocID="{AF491A0B-468B-4DC1-ACFA-E8F3E300CB94}" presName="horz1" presStyleCnt="0"/>
      <dgm:spPr/>
    </dgm:pt>
    <dgm:pt modelId="{0577B41D-5366-4693-AA34-8342B83CC665}" type="pres">
      <dgm:prSet presAssocID="{AF491A0B-468B-4DC1-ACFA-E8F3E300CB94}" presName="tx1" presStyleLbl="revTx" presStyleIdx="6" presStyleCnt="20"/>
      <dgm:spPr/>
    </dgm:pt>
    <dgm:pt modelId="{3D11E7ED-FFE9-4E15-A57E-D1B986166936}" type="pres">
      <dgm:prSet presAssocID="{AF491A0B-468B-4DC1-ACFA-E8F3E300CB94}" presName="vert1" presStyleCnt="0"/>
      <dgm:spPr/>
    </dgm:pt>
    <dgm:pt modelId="{BD360DDB-EFEC-4703-9267-1343A8029B32}" type="pres">
      <dgm:prSet presAssocID="{E87489D6-7D34-41A6-9DDD-EE1F77B6534F}" presName="thickLine" presStyleLbl="alignNode1" presStyleIdx="7" presStyleCnt="20"/>
      <dgm:spPr/>
    </dgm:pt>
    <dgm:pt modelId="{36589D91-16AF-4E70-965C-7709F6E26101}" type="pres">
      <dgm:prSet presAssocID="{E87489D6-7D34-41A6-9DDD-EE1F77B6534F}" presName="horz1" presStyleCnt="0"/>
      <dgm:spPr/>
    </dgm:pt>
    <dgm:pt modelId="{DAE81843-587E-44A4-BFBF-1A076A3593AB}" type="pres">
      <dgm:prSet presAssocID="{E87489D6-7D34-41A6-9DDD-EE1F77B6534F}" presName="tx1" presStyleLbl="revTx" presStyleIdx="7" presStyleCnt="20"/>
      <dgm:spPr/>
    </dgm:pt>
    <dgm:pt modelId="{4AE0D14B-AE37-48A8-942C-216028CC5EA3}" type="pres">
      <dgm:prSet presAssocID="{E87489D6-7D34-41A6-9DDD-EE1F77B6534F}" presName="vert1" presStyleCnt="0"/>
      <dgm:spPr/>
    </dgm:pt>
    <dgm:pt modelId="{D0EC97DD-E84E-4E7A-B50A-BE1A383A5A67}" type="pres">
      <dgm:prSet presAssocID="{FFD24ACA-A914-4245-A663-4FE4B98D2865}" presName="thickLine" presStyleLbl="alignNode1" presStyleIdx="8" presStyleCnt="20"/>
      <dgm:spPr/>
    </dgm:pt>
    <dgm:pt modelId="{7AF5F00B-4F1E-4CEF-87E5-6CF50A6F2CBD}" type="pres">
      <dgm:prSet presAssocID="{FFD24ACA-A914-4245-A663-4FE4B98D2865}" presName="horz1" presStyleCnt="0"/>
      <dgm:spPr/>
    </dgm:pt>
    <dgm:pt modelId="{39421456-5DDF-4942-BA11-AE478B67D04D}" type="pres">
      <dgm:prSet presAssocID="{FFD24ACA-A914-4245-A663-4FE4B98D2865}" presName="tx1" presStyleLbl="revTx" presStyleIdx="8" presStyleCnt="20"/>
      <dgm:spPr/>
    </dgm:pt>
    <dgm:pt modelId="{CE68DEC3-CC7A-4B80-971C-941B9675624D}" type="pres">
      <dgm:prSet presAssocID="{FFD24ACA-A914-4245-A663-4FE4B98D2865}" presName="vert1" presStyleCnt="0"/>
      <dgm:spPr/>
    </dgm:pt>
    <dgm:pt modelId="{0778EB97-4AA3-41F9-838B-0148C7E2C1B7}" type="pres">
      <dgm:prSet presAssocID="{D8FC9FDC-7F55-46E0-A42E-E7DDDC4BCDC6}" presName="thickLine" presStyleLbl="alignNode1" presStyleIdx="9" presStyleCnt="20"/>
      <dgm:spPr/>
    </dgm:pt>
    <dgm:pt modelId="{53CF4ACC-5AF1-4828-9E46-0E47614F072D}" type="pres">
      <dgm:prSet presAssocID="{D8FC9FDC-7F55-46E0-A42E-E7DDDC4BCDC6}" presName="horz1" presStyleCnt="0"/>
      <dgm:spPr/>
    </dgm:pt>
    <dgm:pt modelId="{A66CB6BB-3678-4AA3-8E8A-DE51A40B12EE}" type="pres">
      <dgm:prSet presAssocID="{D8FC9FDC-7F55-46E0-A42E-E7DDDC4BCDC6}" presName="tx1" presStyleLbl="revTx" presStyleIdx="9" presStyleCnt="20"/>
      <dgm:spPr/>
    </dgm:pt>
    <dgm:pt modelId="{BD1EB8C6-3901-4B8D-B1F1-B31CF2C8AD8C}" type="pres">
      <dgm:prSet presAssocID="{D8FC9FDC-7F55-46E0-A42E-E7DDDC4BCDC6}" presName="vert1" presStyleCnt="0"/>
      <dgm:spPr/>
    </dgm:pt>
    <dgm:pt modelId="{F65A9CD7-2106-4EF7-B153-92C3DC994FBC}" type="pres">
      <dgm:prSet presAssocID="{0BE88A21-83A7-4F97-9602-C478C607C403}" presName="thickLine" presStyleLbl="alignNode1" presStyleIdx="10" presStyleCnt="20"/>
      <dgm:spPr/>
    </dgm:pt>
    <dgm:pt modelId="{F8FE6F47-03BE-4C77-868E-4D6227A2508B}" type="pres">
      <dgm:prSet presAssocID="{0BE88A21-83A7-4F97-9602-C478C607C403}" presName="horz1" presStyleCnt="0"/>
      <dgm:spPr/>
    </dgm:pt>
    <dgm:pt modelId="{60FE18A8-FC52-4159-9A78-32FCCC920591}" type="pres">
      <dgm:prSet presAssocID="{0BE88A21-83A7-4F97-9602-C478C607C403}" presName="tx1" presStyleLbl="revTx" presStyleIdx="10" presStyleCnt="20"/>
      <dgm:spPr/>
    </dgm:pt>
    <dgm:pt modelId="{691E3D06-0CEF-4F23-A4F7-0F529311F8A7}" type="pres">
      <dgm:prSet presAssocID="{0BE88A21-83A7-4F97-9602-C478C607C403}" presName="vert1" presStyleCnt="0"/>
      <dgm:spPr/>
    </dgm:pt>
    <dgm:pt modelId="{5F7CA6A8-3431-4BE9-A3D8-F8CE3AC6B8D9}" type="pres">
      <dgm:prSet presAssocID="{612CA44F-7B2E-4BD5-9A9D-63BC3074787E}" presName="thickLine" presStyleLbl="alignNode1" presStyleIdx="11" presStyleCnt="20"/>
      <dgm:spPr/>
    </dgm:pt>
    <dgm:pt modelId="{D78AF095-C93B-49BA-A4BB-1B68AA016171}" type="pres">
      <dgm:prSet presAssocID="{612CA44F-7B2E-4BD5-9A9D-63BC3074787E}" presName="horz1" presStyleCnt="0"/>
      <dgm:spPr/>
    </dgm:pt>
    <dgm:pt modelId="{37A8CF68-3823-4208-84B6-97419C360D12}" type="pres">
      <dgm:prSet presAssocID="{612CA44F-7B2E-4BD5-9A9D-63BC3074787E}" presName="tx1" presStyleLbl="revTx" presStyleIdx="11" presStyleCnt="20"/>
      <dgm:spPr/>
    </dgm:pt>
    <dgm:pt modelId="{62798179-007A-471E-BC1B-55E69EE6318B}" type="pres">
      <dgm:prSet presAssocID="{612CA44F-7B2E-4BD5-9A9D-63BC3074787E}" presName="vert1" presStyleCnt="0"/>
      <dgm:spPr/>
    </dgm:pt>
    <dgm:pt modelId="{BAE83E6A-9B51-46EF-922E-8CA97054C89E}" type="pres">
      <dgm:prSet presAssocID="{77C9D3A4-8F6F-468E-B75E-30B0C9778082}" presName="thickLine" presStyleLbl="alignNode1" presStyleIdx="12" presStyleCnt="20"/>
      <dgm:spPr/>
    </dgm:pt>
    <dgm:pt modelId="{5A418423-D05D-4013-BBD3-A1A195F9A153}" type="pres">
      <dgm:prSet presAssocID="{77C9D3A4-8F6F-468E-B75E-30B0C9778082}" presName="horz1" presStyleCnt="0"/>
      <dgm:spPr/>
    </dgm:pt>
    <dgm:pt modelId="{66B4F2DD-B2E4-4661-84E9-6F572AA131D4}" type="pres">
      <dgm:prSet presAssocID="{77C9D3A4-8F6F-468E-B75E-30B0C9778082}" presName="tx1" presStyleLbl="revTx" presStyleIdx="12" presStyleCnt="20"/>
      <dgm:spPr/>
    </dgm:pt>
    <dgm:pt modelId="{52543918-7560-41BD-9EF9-FF2D08D2997C}" type="pres">
      <dgm:prSet presAssocID="{77C9D3A4-8F6F-468E-B75E-30B0C9778082}" presName="vert1" presStyleCnt="0"/>
      <dgm:spPr/>
    </dgm:pt>
    <dgm:pt modelId="{A30DA24A-CE9E-4D4C-87D1-30B97ED769F8}" type="pres">
      <dgm:prSet presAssocID="{6DF4D0C1-2AEA-49C5-AF22-C9A5808DA291}" presName="thickLine" presStyleLbl="alignNode1" presStyleIdx="13" presStyleCnt="20"/>
      <dgm:spPr/>
    </dgm:pt>
    <dgm:pt modelId="{7A5373F9-1832-4194-9043-F863E414C5E7}" type="pres">
      <dgm:prSet presAssocID="{6DF4D0C1-2AEA-49C5-AF22-C9A5808DA291}" presName="horz1" presStyleCnt="0"/>
      <dgm:spPr/>
    </dgm:pt>
    <dgm:pt modelId="{97C1E99B-96DA-4AF2-979E-FCD419DDF379}" type="pres">
      <dgm:prSet presAssocID="{6DF4D0C1-2AEA-49C5-AF22-C9A5808DA291}" presName="tx1" presStyleLbl="revTx" presStyleIdx="13" presStyleCnt="20"/>
      <dgm:spPr/>
    </dgm:pt>
    <dgm:pt modelId="{05CAB913-49D6-4111-B63F-30689323553E}" type="pres">
      <dgm:prSet presAssocID="{6DF4D0C1-2AEA-49C5-AF22-C9A5808DA291}" presName="vert1" presStyleCnt="0"/>
      <dgm:spPr/>
    </dgm:pt>
    <dgm:pt modelId="{6AD19FF4-D174-4460-9148-0BEF10A93737}" type="pres">
      <dgm:prSet presAssocID="{B5B6E0FF-B8AC-48D6-A8E2-E068F150F89A}" presName="thickLine" presStyleLbl="alignNode1" presStyleIdx="14" presStyleCnt="20"/>
      <dgm:spPr/>
    </dgm:pt>
    <dgm:pt modelId="{0670AB99-082A-4FC6-AB3C-7FE093055666}" type="pres">
      <dgm:prSet presAssocID="{B5B6E0FF-B8AC-48D6-A8E2-E068F150F89A}" presName="horz1" presStyleCnt="0"/>
      <dgm:spPr/>
    </dgm:pt>
    <dgm:pt modelId="{BD8902ED-0C43-46EA-B724-9D158A1B5A32}" type="pres">
      <dgm:prSet presAssocID="{B5B6E0FF-B8AC-48D6-A8E2-E068F150F89A}" presName="tx1" presStyleLbl="revTx" presStyleIdx="14" presStyleCnt="20"/>
      <dgm:spPr/>
    </dgm:pt>
    <dgm:pt modelId="{B2667C76-375C-438E-B2C0-1E093310C01A}" type="pres">
      <dgm:prSet presAssocID="{B5B6E0FF-B8AC-48D6-A8E2-E068F150F89A}" presName="vert1" presStyleCnt="0"/>
      <dgm:spPr/>
    </dgm:pt>
    <dgm:pt modelId="{781A4BFC-1A3A-4821-B9A1-7D0F4B04DEF4}" type="pres">
      <dgm:prSet presAssocID="{3700E451-280F-4E55-8DA5-8918ED277DD1}" presName="thickLine" presStyleLbl="alignNode1" presStyleIdx="15" presStyleCnt="20"/>
      <dgm:spPr/>
    </dgm:pt>
    <dgm:pt modelId="{C7F91CF0-BD02-4173-BE99-2B9CA245C705}" type="pres">
      <dgm:prSet presAssocID="{3700E451-280F-4E55-8DA5-8918ED277DD1}" presName="horz1" presStyleCnt="0"/>
      <dgm:spPr/>
    </dgm:pt>
    <dgm:pt modelId="{BEBEC1EB-DC48-44C2-A4DE-FB08BA69B0B5}" type="pres">
      <dgm:prSet presAssocID="{3700E451-280F-4E55-8DA5-8918ED277DD1}" presName="tx1" presStyleLbl="revTx" presStyleIdx="15" presStyleCnt="20"/>
      <dgm:spPr/>
    </dgm:pt>
    <dgm:pt modelId="{359E9041-40B4-4FEE-BA1D-11B6DB9E8544}" type="pres">
      <dgm:prSet presAssocID="{3700E451-280F-4E55-8DA5-8918ED277DD1}" presName="vert1" presStyleCnt="0"/>
      <dgm:spPr/>
    </dgm:pt>
    <dgm:pt modelId="{E3CAEB8B-664B-4CF9-9BEB-7BEC4128FA95}" type="pres">
      <dgm:prSet presAssocID="{0AC5A54C-3953-4F09-897B-29B67359A597}" presName="thickLine" presStyleLbl="alignNode1" presStyleIdx="16" presStyleCnt="20"/>
      <dgm:spPr/>
    </dgm:pt>
    <dgm:pt modelId="{0D99194E-4329-49F2-8711-3CE53A084329}" type="pres">
      <dgm:prSet presAssocID="{0AC5A54C-3953-4F09-897B-29B67359A597}" presName="horz1" presStyleCnt="0"/>
      <dgm:spPr/>
    </dgm:pt>
    <dgm:pt modelId="{AC0C0506-D9DF-4C92-AC1F-B31EA34DF823}" type="pres">
      <dgm:prSet presAssocID="{0AC5A54C-3953-4F09-897B-29B67359A597}" presName="tx1" presStyleLbl="revTx" presStyleIdx="16" presStyleCnt="20"/>
      <dgm:spPr/>
    </dgm:pt>
    <dgm:pt modelId="{5F80E39E-B575-45A0-8CCD-1EE952D3BAB7}" type="pres">
      <dgm:prSet presAssocID="{0AC5A54C-3953-4F09-897B-29B67359A597}" presName="vert1" presStyleCnt="0"/>
      <dgm:spPr/>
    </dgm:pt>
    <dgm:pt modelId="{D8CED08F-2EAB-4981-B9DE-49FCBE1E9407}" type="pres">
      <dgm:prSet presAssocID="{57006670-9C3A-488E-ACBD-3657E4256A44}" presName="thickLine" presStyleLbl="alignNode1" presStyleIdx="17" presStyleCnt="20"/>
      <dgm:spPr/>
    </dgm:pt>
    <dgm:pt modelId="{577C4797-ACD1-43E1-901D-F5FA0AFCB299}" type="pres">
      <dgm:prSet presAssocID="{57006670-9C3A-488E-ACBD-3657E4256A44}" presName="horz1" presStyleCnt="0"/>
      <dgm:spPr/>
    </dgm:pt>
    <dgm:pt modelId="{6A585EBB-3289-42E1-B02F-90832C9A4B90}" type="pres">
      <dgm:prSet presAssocID="{57006670-9C3A-488E-ACBD-3657E4256A44}" presName="tx1" presStyleLbl="revTx" presStyleIdx="17" presStyleCnt="20"/>
      <dgm:spPr/>
    </dgm:pt>
    <dgm:pt modelId="{178801AD-A34A-4A53-BD2C-9A082C7CE9E4}" type="pres">
      <dgm:prSet presAssocID="{57006670-9C3A-488E-ACBD-3657E4256A44}" presName="vert1" presStyleCnt="0"/>
      <dgm:spPr/>
    </dgm:pt>
    <dgm:pt modelId="{6512FDC2-32B6-4CC6-95A3-D44DC1408E2A}" type="pres">
      <dgm:prSet presAssocID="{D65591EC-C1E1-4DDE-AD18-D04EBC4F2F21}" presName="thickLine" presStyleLbl="alignNode1" presStyleIdx="18" presStyleCnt="20"/>
      <dgm:spPr/>
    </dgm:pt>
    <dgm:pt modelId="{14C139B2-B3F5-4740-A3B2-2C49CFBCE993}" type="pres">
      <dgm:prSet presAssocID="{D65591EC-C1E1-4DDE-AD18-D04EBC4F2F21}" presName="horz1" presStyleCnt="0"/>
      <dgm:spPr/>
    </dgm:pt>
    <dgm:pt modelId="{721D16E1-7784-46B1-AE9D-C6F311EEB9AE}" type="pres">
      <dgm:prSet presAssocID="{D65591EC-C1E1-4DDE-AD18-D04EBC4F2F21}" presName="tx1" presStyleLbl="revTx" presStyleIdx="18" presStyleCnt="20"/>
      <dgm:spPr/>
    </dgm:pt>
    <dgm:pt modelId="{9FDC9E3F-C973-4D29-A044-A21ADCEC6E5E}" type="pres">
      <dgm:prSet presAssocID="{D65591EC-C1E1-4DDE-AD18-D04EBC4F2F21}" presName="vert1" presStyleCnt="0"/>
      <dgm:spPr/>
    </dgm:pt>
    <dgm:pt modelId="{1447B757-635B-4A05-9FC5-06EE276395CE}" type="pres">
      <dgm:prSet presAssocID="{1AFFECBE-88D9-48E6-B891-4EE613146CC8}" presName="thickLine" presStyleLbl="alignNode1" presStyleIdx="19" presStyleCnt="20"/>
      <dgm:spPr/>
    </dgm:pt>
    <dgm:pt modelId="{70E471B1-724A-46A4-9E78-BF841F6FED45}" type="pres">
      <dgm:prSet presAssocID="{1AFFECBE-88D9-48E6-B891-4EE613146CC8}" presName="horz1" presStyleCnt="0"/>
      <dgm:spPr/>
    </dgm:pt>
    <dgm:pt modelId="{FE7E8F63-89DD-4662-A2D4-FE807DBAA80F}" type="pres">
      <dgm:prSet presAssocID="{1AFFECBE-88D9-48E6-B891-4EE613146CC8}" presName="tx1" presStyleLbl="revTx" presStyleIdx="19" presStyleCnt="20"/>
      <dgm:spPr/>
    </dgm:pt>
    <dgm:pt modelId="{92BC5FFE-2A26-4DEB-9430-7C900A19F837}" type="pres">
      <dgm:prSet presAssocID="{1AFFECBE-88D9-48E6-B891-4EE613146CC8}" presName="vert1" presStyleCnt="0"/>
      <dgm:spPr/>
    </dgm:pt>
  </dgm:ptLst>
  <dgm:cxnLst>
    <dgm:cxn modelId="{8C74B800-F67E-4A7B-8A08-7B516098DE9B}" srcId="{8ACC54BD-D998-4337-A38C-88819FDFFBC1}" destId="{6DF4D0C1-2AEA-49C5-AF22-C9A5808DA291}" srcOrd="13" destOrd="0" parTransId="{86D6754A-EF29-4000-AA5B-75478322C012}" sibTransId="{C3E71CB5-B915-4F44-ADE3-48E908B64CCC}"/>
    <dgm:cxn modelId="{6EF40D01-AE3F-4649-A415-511490D0B27F}" type="presOf" srcId="{E87489D6-7D34-41A6-9DDD-EE1F77B6534F}" destId="{DAE81843-587E-44A4-BFBF-1A076A3593AB}" srcOrd="0" destOrd="0" presId="urn:microsoft.com/office/officeart/2008/layout/LinedList"/>
    <dgm:cxn modelId="{E1AB5902-C447-481E-92D3-64FB858C9F7E}" srcId="{8ACC54BD-D998-4337-A38C-88819FDFFBC1}" destId="{AF491A0B-468B-4DC1-ACFA-E8F3E300CB94}" srcOrd="6" destOrd="0" parTransId="{B62233BD-FA1D-43DA-8127-E0760F83ED93}" sibTransId="{90C0B5F8-BBD7-4DBD-9878-D3FDCC14FD90}"/>
    <dgm:cxn modelId="{6F91F506-29F5-4832-868B-21D7920CFF80}" srcId="{8ACC54BD-D998-4337-A38C-88819FDFFBC1}" destId="{57006670-9C3A-488E-ACBD-3657E4256A44}" srcOrd="17" destOrd="0" parTransId="{9B5B5D47-EA0A-438B-BA99-0B0DA1FD3A72}" sibTransId="{DE0B6B84-E056-4AE1-8258-3BB156A34E26}"/>
    <dgm:cxn modelId="{079CE40E-86B4-40A0-B28B-6EEBEC416EDB}" srcId="{8ACC54BD-D998-4337-A38C-88819FDFFBC1}" destId="{3700E451-280F-4E55-8DA5-8918ED277DD1}" srcOrd="15" destOrd="0" parTransId="{86AF0192-5993-40BF-9B07-AFBA175BFC29}" sibTransId="{9E999DB2-E8B1-4417-8ABA-2F9F1B963CE7}"/>
    <dgm:cxn modelId="{91A9BE15-C1CE-4D8A-B289-D0C548100C2B}" srcId="{8ACC54BD-D998-4337-A38C-88819FDFFBC1}" destId="{6F31732D-A7C6-4EDF-A85A-55FF441644E9}" srcOrd="0" destOrd="0" parTransId="{80FFD445-08F2-4A81-B977-40FB67628D9D}" sibTransId="{3FC3225C-C6D6-49E0-8769-DCE0F34FD27A}"/>
    <dgm:cxn modelId="{18BB8D2D-3B30-48A1-9501-737371AA5BBB}" type="presOf" srcId="{8ACC54BD-D998-4337-A38C-88819FDFFBC1}" destId="{E06463CE-75D4-48EE-9AF6-17090D161171}" srcOrd="0" destOrd="0" presId="urn:microsoft.com/office/officeart/2008/layout/LinedList"/>
    <dgm:cxn modelId="{E4D33A3C-BA8A-47AA-BFD0-EABD0C765DA0}" srcId="{8ACC54BD-D998-4337-A38C-88819FDFFBC1}" destId="{B5B6E0FF-B8AC-48D6-A8E2-E068F150F89A}" srcOrd="14" destOrd="0" parTransId="{17F2D167-5AE6-4714-9FEC-D0822EB595BF}" sibTransId="{BD11165B-26DA-4F55-8A14-BE3B7C1C83D0}"/>
    <dgm:cxn modelId="{33E6EE3E-600E-414C-A10E-1E8A2CD0F06E}" type="presOf" srcId="{75B3B8E1-B855-4B12-A46C-7EC2EB396024}" destId="{A658BCCC-124A-41DD-8D14-390232E3B9EB}" srcOrd="0" destOrd="0" presId="urn:microsoft.com/office/officeart/2008/layout/LinedList"/>
    <dgm:cxn modelId="{1B927F42-8FC8-48B0-A38D-22B747BBF705}" type="presOf" srcId="{FFD24ACA-A914-4245-A663-4FE4B98D2865}" destId="{39421456-5DDF-4942-BA11-AE478B67D04D}" srcOrd="0" destOrd="0" presId="urn:microsoft.com/office/officeart/2008/layout/LinedList"/>
    <dgm:cxn modelId="{1D3EAE66-7BB8-4D67-A57E-FFE967905080}" type="presOf" srcId="{D8FC9FDC-7F55-46E0-A42E-E7DDDC4BCDC6}" destId="{A66CB6BB-3678-4AA3-8E8A-DE51A40B12EE}" srcOrd="0" destOrd="0" presId="urn:microsoft.com/office/officeart/2008/layout/LinedList"/>
    <dgm:cxn modelId="{C876C36E-1E6B-4D16-8CDE-896519BCA994}" type="presOf" srcId="{0BE88A21-83A7-4F97-9602-C478C607C403}" destId="{60FE18A8-FC52-4159-9A78-32FCCC920591}" srcOrd="0" destOrd="0" presId="urn:microsoft.com/office/officeart/2008/layout/LinedList"/>
    <dgm:cxn modelId="{733A9E71-E673-4D51-8152-919FDBC417BF}" type="presOf" srcId="{1AFFECBE-88D9-48E6-B891-4EE613146CC8}" destId="{FE7E8F63-89DD-4662-A2D4-FE807DBAA80F}" srcOrd="0" destOrd="0" presId="urn:microsoft.com/office/officeart/2008/layout/LinedList"/>
    <dgm:cxn modelId="{54273254-6BE4-4D49-AA92-C7594413DFF3}" srcId="{8ACC54BD-D998-4337-A38C-88819FDFFBC1}" destId="{E87489D6-7D34-41A6-9DDD-EE1F77B6534F}" srcOrd="7" destOrd="0" parTransId="{A46BDCF2-3C9E-41A9-8F25-DD2EEA8D6B4F}" sibTransId="{C49E2B23-23D9-4ACF-B08D-F9251844B5E5}"/>
    <dgm:cxn modelId="{80D88675-FA01-47CB-A1D5-51E919CE98A1}" type="presOf" srcId="{D65591EC-C1E1-4DDE-AD18-D04EBC4F2F21}" destId="{721D16E1-7784-46B1-AE9D-C6F311EEB9AE}" srcOrd="0" destOrd="0" presId="urn:microsoft.com/office/officeart/2008/layout/LinedList"/>
    <dgm:cxn modelId="{CC04C557-4428-4F91-9030-D929C5468BB9}" type="presOf" srcId="{AF491A0B-468B-4DC1-ACFA-E8F3E300CB94}" destId="{0577B41D-5366-4693-AA34-8342B83CC665}" srcOrd="0" destOrd="0" presId="urn:microsoft.com/office/officeart/2008/layout/LinedList"/>
    <dgm:cxn modelId="{FA1E5F7C-FF55-45E9-BD73-84CEB0757ECD}" srcId="{8ACC54BD-D998-4337-A38C-88819FDFFBC1}" destId="{68AE3052-36D6-4F86-B5CD-0588CA372BBB}" srcOrd="2" destOrd="0" parTransId="{FC9AF9F1-F8B4-45D8-9B18-9C346E74861D}" sibTransId="{5B6B7D34-9CED-4C31-BC14-3F4E161ECB18}"/>
    <dgm:cxn modelId="{C173B57D-EB4F-4D5F-87BF-301841371845}" srcId="{8ACC54BD-D998-4337-A38C-88819FDFFBC1}" destId="{77C9D3A4-8F6F-468E-B75E-30B0C9778082}" srcOrd="12" destOrd="0" parTransId="{F2A8A98D-D0A1-4C89-8315-663947817E17}" sibTransId="{EC4BD942-4F28-438A-9F65-73EB13452A85}"/>
    <dgm:cxn modelId="{006B147E-D0D8-46DE-B995-5EC43C92A4B7}" type="presOf" srcId="{612CA44F-7B2E-4BD5-9A9D-63BC3074787E}" destId="{37A8CF68-3823-4208-84B6-97419C360D12}" srcOrd="0" destOrd="0" presId="urn:microsoft.com/office/officeart/2008/layout/LinedList"/>
    <dgm:cxn modelId="{D8E29180-476E-4E41-899F-7FAB67F37B2F}" type="presOf" srcId="{6F31732D-A7C6-4EDF-A85A-55FF441644E9}" destId="{07E356E7-299E-4FBA-B896-D0C22E56730A}" srcOrd="0" destOrd="0" presId="urn:microsoft.com/office/officeart/2008/layout/LinedList"/>
    <dgm:cxn modelId="{72B19983-845F-466C-879C-4F76AC5D2836}" srcId="{8ACC54BD-D998-4337-A38C-88819FDFFBC1}" destId="{D8FC9FDC-7F55-46E0-A42E-E7DDDC4BCDC6}" srcOrd="9" destOrd="0" parTransId="{9696A5FB-E55C-4E98-9E9D-763D5C85D115}" sibTransId="{8BF0D042-183E-4B55-9435-7C38ED1E8844}"/>
    <dgm:cxn modelId="{70AA5588-304A-4DF6-883C-83216D615954}" type="presOf" srcId="{57006670-9C3A-488E-ACBD-3657E4256A44}" destId="{6A585EBB-3289-42E1-B02F-90832C9A4B90}" srcOrd="0" destOrd="0" presId="urn:microsoft.com/office/officeart/2008/layout/LinedList"/>
    <dgm:cxn modelId="{B0690592-748B-4C57-A3DD-AC0FF74D3E69}" srcId="{8ACC54BD-D998-4337-A38C-88819FDFFBC1}" destId="{9A4D5332-2D94-404E-A976-689171F914B2}" srcOrd="1" destOrd="0" parTransId="{93B41BF6-423D-48FB-AE0F-CCC8CBDCA78F}" sibTransId="{A098D9EC-0285-4570-8B24-0E15F596EB54}"/>
    <dgm:cxn modelId="{DBE2B79A-340D-453E-94E6-D9BD26F190F9}" type="presOf" srcId="{0AC5A54C-3953-4F09-897B-29B67359A597}" destId="{AC0C0506-D9DF-4C92-AC1F-B31EA34DF823}" srcOrd="0" destOrd="0" presId="urn:microsoft.com/office/officeart/2008/layout/LinedList"/>
    <dgm:cxn modelId="{683E5BA4-3B3F-47EF-AB55-F98908B60F52}" type="presOf" srcId="{77C9D3A4-8F6F-468E-B75E-30B0C9778082}" destId="{66B4F2DD-B2E4-4661-84E9-6F572AA131D4}" srcOrd="0" destOrd="0" presId="urn:microsoft.com/office/officeart/2008/layout/LinedList"/>
    <dgm:cxn modelId="{2C03F0A5-13DD-48EC-A3DD-886FE2D0DA74}" type="presOf" srcId="{B5B6E0FF-B8AC-48D6-A8E2-E068F150F89A}" destId="{BD8902ED-0C43-46EA-B724-9D158A1B5A32}" srcOrd="0" destOrd="0" presId="urn:microsoft.com/office/officeart/2008/layout/LinedList"/>
    <dgm:cxn modelId="{39D5DBAA-8CF8-44D3-B8C2-BCE6ACB5E3B4}" type="presOf" srcId="{9A4D5332-2D94-404E-A976-689171F914B2}" destId="{F42EFBA9-B92D-4D4E-A183-076BF12DBA57}" srcOrd="0" destOrd="0" presId="urn:microsoft.com/office/officeart/2008/layout/LinedList"/>
    <dgm:cxn modelId="{052F25AD-DB0C-4242-A952-D9D784C184C3}" type="presOf" srcId="{6DF4D0C1-2AEA-49C5-AF22-C9A5808DA291}" destId="{97C1E99B-96DA-4AF2-979E-FCD419DDF379}" srcOrd="0" destOrd="0" presId="urn:microsoft.com/office/officeart/2008/layout/LinedList"/>
    <dgm:cxn modelId="{DD00AAB7-BFC1-4626-A14D-2B46A9728C6C}" srcId="{8ACC54BD-D998-4337-A38C-88819FDFFBC1}" destId="{3BEED633-890F-4D9D-9BAB-D52D2CB83B45}" srcOrd="4" destOrd="0" parTransId="{8DC861A1-F3BD-4637-84DF-CCE24BF81FAA}" sibTransId="{0E39A106-9E86-432D-BCB6-76C3E6DBF896}"/>
    <dgm:cxn modelId="{1E6A77C4-9E2E-4ADE-ACD9-5A39C7D37A2A}" type="presOf" srcId="{68AE3052-36D6-4F86-B5CD-0588CA372BBB}" destId="{E7D268F1-7A57-4C9D-8E4F-836D97DC3F3B}" srcOrd="0" destOrd="0" presId="urn:microsoft.com/office/officeart/2008/layout/LinedList"/>
    <dgm:cxn modelId="{9E3ECDC9-3DDA-446B-B94A-EEF251FA3CDD}" srcId="{8ACC54BD-D998-4337-A38C-88819FDFFBC1}" destId="{1AFFECBE-88D9-48E6-B891-4EE613146CC8}" srcOrd="19" destOrd="0" parTransId="{11917ADA-ADE9-4EB5-8D4A-00F182E987C0}" sibTransId="{57D3BED3-4C04-4EED-BD20-19F29966AC01}"/>
    <dgm:cxn modelId="{083E30CA-AB60-48A5-9F29-94E5AC410086}" srcId="{8ACC54BD-D998-4337-A38C-88819FDFFBC1}" destId="{75B3B8E1-B855-4B12-A46C-7EC2EB396024}" srcOrd="3" destOrd="0" parTransId="{8D6C953F-739D-4C90-8EBA-70A62B553D21}" sibTransId="{D245E9AA-C7C0-44CE-AD4F-BA7A0508C1B0}"/>
    <dgm:cxn modelId="{31F4D5CC-BBD4-4DBD-B091-9B0B46D7F280}" srcId="{8ACC54BD-D998-4337-A38C-88819FDFFBC1}" destId="{0BE88A21-83A7-4F97-9602-C478C607C403}" srcOrd="10" destOrd="0" parTransId="{F51F9BEC-01DB-4220-A2FB-29A182EB928B}" sibTransId="{9DB18FC7-F045-419C-B0D7-46E73A25B73E}"/>
    <dgm:cxn modelId="{1377B5CF-22EE-4D2A-9044-8552F0D18A9E}" srcId="{8ACC54BD-D998-4337-A38C-88819FDFFBC1}" destId="{696AF57E-5E27-49F6-A11E-ED94BA2ADC29}" srcOrd="5" destOrd="0" parTransId="{D8AD3A86-CB56-4919-9487-2BDEFDF86A2A}" sibTransId="{709BE093-BEEE-4DF3-B524-22172E738D7C}"/>
    <dgm:cxn modelId="{1FB6EFD7-4520-40F5-AB14-0377D9A35481}" srcId="{8ACC54BD-D998-4337-A38C-88819FDFFBC1}" destId="{FFD24ACA-A914-4245-A663-4FE4B98D2865}" srcOrd="8" destOrd="0" parTransId="{52E11D8F-D9C7-460F-B6F3-8F266622B68A}" sibTransId="{BDA0DEA0-0119-4369-AD2E-50EBDEB26A69}"/>
    <dgm:cxn modelId="{14196CD9-3908-4465-87ED-CF746DA78BD8}" type="presOf" srcId="{3BEED633-890F-4D9D-9BAB-D52D2CB83B45}" destId="{41AB7EA4-687A-4696-B145-3E195824574E}" srcOrd="0" destOrd="0" presId="urn:microsoft.com/office/officeart/2008/layout/LinedList"/>
    <dgm:cxn modelId="{6ED839DF-7856-4808-9E41-363D0B078D81}" srcId="{8ACC54BD-D998-4337-A38C-88819FDFFBC1}" destId="{D65591EC-C1E1-4DDE-AD18-D04EBC4F2F21}" srcOrd="18" destOrd="0" parTransId="{74CE77CE-8EE2-4ABA-B7FE-2E118CF231E2}" sibTransId="{FC2E4E2D-8CE6-4642-AEEA-D1CC5872B62B}"/>
    <dgm:cxn modelId="{9B7B0EE3-B3C8-476B-A5D3-2D9233DB6F1E}" type="presOf" srcId="{3700E451-280F-4E55-8DA5-8918ED277DD1}" destId="{BEBEC1EB-DC48-44C2-A4DE-FB08BA69B0B5}" srcOrd="0" destOrd="0" presId="urn:microsoft.com/office/officeart/2008/layout/LinedList"/>
    <dgm:cxn modelId="{7EEEDAEA-F3B0-4D62-A112-23E0261D4865}" type="presOf" srcId="{696AF57E-5E27-49F6-A11E-ED94BA2ADC29}" destId="{45AF453F-410D-4DBD-B01D-F4DD777768F1}" srcOrd="0" destOrd="0" presId="urn:microsoft.com/office/officeart/2008/layout/LinedList"/>
    <dgm:cxn modelId="{4F6208F1-804D-4B86-96EA-919AC42CBA1A}" srcId="{8ACC54BD-D998-4337-A38C-88819FDFFBC1}" destId="{0AC5A54C-3953-4F09-897B-29B67359A597}" srcOrd="16" destOrd="0" parTransId="{3B9CE53C-698D-4233-B411-9F7292F7DF47}" sibTransId="{C05C73DD-C6B4-4140-A80E-4A298AF41C3D}"/>
    <dgm:cxn modelId="{E40AD5F8-A2A6-43C1-A57D-C106749E9873}" srcId="{8ACC54BD-D998-4337-A38C-88819FDFFBC1}" destId="{612CA44F-7B2E-4BD5-9A9D-63BC3074787E}" srcOrd="11" destOrd="0" parTransId="{1B11A2FE-CAAC-4B6A-94C1-D7999CA64335}" sibTransId="{73574275-DA59-4756-A433-C05581B857A0}"/>
    <dgm:cxn modelId="{CBCE6573-9274-48C1-95E3-446E247D580D}" type="presParOf" srcId="{E06463CE-75D4-48EE-9AF6-17090D161171}" destId="{294CAF0B-34C5-4189-8A6B-0F532D8D6236}" srcOrd="0" destOrd="0" presId="urn:microsoft.com/office/officeart/2008/layout/LinedList"/>
    <dgm:cxn modelId="{308C2EBC-BEDE-4172-A6E5-121595D9D007}" type="presParOf" srcId="{E06463CE-75D4-48EE-9AF6-17090D161171}" destId="{E0D400DF-0F12-4C0B-9000-6CECBFBF8C75}" srcOrd="1" destOrd="0" presId="urn:microsoft.com/office/officeart/2008/layout/LinedList"/>
    <dgm:cxn modelId="{AB69C784-E437-492D-A9C4-ECA3217A2418}" type="presParOf" srcId="{E0D400DF-0F12-4C0B-9000-6CECBFBF8C75}" destId="{07E356E7-299E-4FBA-B896-D0C22E56730A}" srcOrd="0" destOrd="0" presId="urn:microsoft.com/office/officeart/2008/layout/LinedList"/>
    <dgm:cxn modelId="{2DF22187-C168-4756-8F9C-1F8D1F914811}" type="presParOf" srcId="{E0D400DF-0F12-4C0B-9000-6CECBFBF8C75}" destId="{0A259483-355D-41ED-ABBF-46CA5B1DC98B}" srcOrd="1" destOrd="0" presId="urn:microsoft.com/office/officeart/2008/layout/LinedList"/>
    <dgm:cxn modelId="{15844FE6-0F40-4C27-B142-A5FB2CCE6B7D}" type="presParOf" srcId="{E06463CE-75D4-48EE-9AF6-17090D161171}" destId="{AAFAD99A-3100-4C0D-B2C7-E0F76AE7EBD8}" srcOrd="2" destOrd="0" presId="urn:microsoft.com/office/officeart/2008/layout/LinedList"/>
    <dgm:cxn modelId="{D46940D2-D9C5-46F7-8A20-15BC256D5E48}" type="presParOf" srcId="{E06463CE-75D4-48EE-9AF6-17090D161171}" destId="{84485547-C1F5-4388-BE98-BEFC39DFAF5C}" srcOrd="3" destOrd="0" presId="urn:microsoft.com/office/officeart/2008/layout/LinedList"/>
    <dgm:cxn modelId="{C16AE9CB-8052-4C2F-B557-539DD0FF7DEE}" type="presParOf" srcId="{84485547-C1F5-4388-BE98-BEFC39DFAF5C}" destId="{F42EFBA9-B92D-4D4E-A183-076BF12DBA57}" srcOrd="0" destOrd="0" presId="urn:microsoft.com/office/officeart/2008/layout/LinedList"/>
    <dgm:cxn modelId="{69159CBF-03E5-40BE-8236-3B1BFF12DB9B}" type="presParOf" srcId="{84485547-C1F5-4388-BE98-BEFC39DFAF5C}" destId="{8016BA00-E19D-438E-B040-2AA5889E89E5}" srcOrd="1" destOrd="0" presId="urn:microsoft.com/office/officeart/2008/layout/LinedList"/>
    <dgm:cxn modelId="{EB0DC627-370E-436C-B870-FDCE81EAA4B3}" type="presParOf" srcId="{E06463CE-75D4-48EE-9AF6-17090D161171}" destId="{8E6A31EC-8D72-48C3-AA2C-D231D0E0AE3E}" srcOrd="4" destOrd="0" presId="urn:microsoft.com/office/officeart/2008/layout/LinedList"/>
    <dgm:cxn modelId="{F399035E-56AC-4389-AE32-6CC1F24C9694}" type="presParOf" srcId="{E06463CE-75D4-48EE-9AF6-17090D161171}" destId="{E0B79BE0-D5D8-4E9A-8ABC-31D6CD83ABD8}" srcOrd="5" destOrd="0" presId="urn:microsoft.com/office/officeart/2008/layout/LinedList"/>
    <dgm:cxn modelId="{5B41FB12-CFAD-4ACE-8A13-0D983A49F720}" type="presParOf" srcId="{E0B79BE0-D5D8-4E9A-8ABC-31D6CD83ABD8}" destId="{E7D268F1-7A57-4C9D-8E4F-836D97DC3F3B}" srcOrd="0" destOrd="0" presId="urn:microsoft.com/office/officeart/2008/layout/LinedList"/>
    <dgm:cxn modelId="{98127C51-616B-4C0A-BEB5-6D22B117365C}" type="presParOf" srcId="{E0B79BE0-D5D8-4E9A-8ABC-31D6CD83ABD8}" destId="{884BFB93-E820-4519-AAEE-9FC2EBE9443F}" srcOrd="1" destOrd="0" presId="urn:microsoft.com/office/officeart/2008/layout/LinedList"/>
    <dgm:cxn modelId="{EBA9DA06-711B-4928-9F1B-55FBB1ECCEE7}" type="presParOf" srcId="{E06463CE-75D4-48EE-9AF6-17090D161171}" destId="{BF439BF5-07FB-43F4-99B4-499A99AF0CE7}" srcOrd="6" destOrd="0" presId="urn:microsoft.com/office/officeart/2008/layout/LinedList"/>
    <dgm:cxn modelId="{CF11BCEB-FBD9-4FE7-AEBE-6C25F5869915}" type="presParOf" srcId="{E06463CE-75D4-48EE-9AF6-17090D161171}" destId="{EA9EE220-C448-4D19-A478-AF084B69A890}" srcOrd="7" destOrd="0" presId="urn:microsoft.com/office/officeart/2008/layout/LinedList"/>
    <dgm:cxn modelId="{32291D38-6A3B-4B02-98B4-5CA77E7DF573}" type="presParOf" srcId="{EA9EE220-C448-4D19-A478-AF084B69A890}" destId="{A658BCCC-124A-41DD-8D14-390232E3B9EB}" srcOrd="0" destOrd="0" presId="urn:microsoft.com/office/officeart/2008/layout/LinedList"/>
    <dgm:cxn modelId="{048F07E9-ADCE-4782-8C5E-744273B92277}" type="presParOf" srcId="{EA9EE220-C448-4D19-A478-AF084B69A890}" destId="{817E2011-92B7-4F56-8D80-926CD1B0A7AE}" srcOrd="1" destOrd="0" presId="urn:microsoft.com/office/officeart/2008/layout/LinedList"/>
    <dgm:cxn modelId="{4610B918-AF42-46BA-BD8A-A36E0249A327}" type="presParOf" srcId="{E06463CE-75D4-48EE-9AF6-17090D161171}" destId="{6EBCD84E-7C34-4B4C-93D4-1D2EDD610886}" srcOrd="8" destOrd="0" presId="urn:microsoft.com/office/officeart/2008/layout/LinedList"/>
    <dgm:cxn modelId="{70AA06B8-2725-46C6-AC97-0540BA7CDCBB}" type="presParOf" srcId="{E06463CE-75D4-48EE-9AF6-17090D161171}" destId="{8148D944-D5C9-4AF5-AFE5-9B5537B72680}" srcOrd="9" destOrd="0" presId="urn:microsoft.com/office/officeart/2008/layout/LinedList"/>
    <dgm:cxn modelId="{29E1886E-7EDD-4A75-9130-5138A3204BCD}" type="presParOf" srcId="{8148D944-D5C9-4AF5-AFE5-9B5537B72680}" destId="{41AB7EA4-687A-4696-B145-3E195824574E}" srcOrd="0" destOrd="0" presId="urn:microsoft.com/office/officeart/2008/layout/LinedList"/>
    <dgm:cxn modelId="{200B21FE-AE5A-4D23-9A67-CA2D64DEC2D4}" type="presParOf" srcId="{8148D944-D5C9-4AF5-AFE5-9B5537B72680}" destId="{10942726-94CD-426A-9ACE-DA2B994E200F}" srcOrd="1" destOrd="0" presId="urn:microsoft.com/office/officeart/2008/layout/LinedList"/>
    <dgm:cxn modelId="{CB3F6F90-01B9-45D2-94ED-6FB3D5CE4791}" type="presParOf" srcId="{E06463CE-75D4-48EE-9AF6-17090D161171}" destId="{89EA9495-472F-47CE-B37F-47938CECA78D}" srcOrd="10" destOrd="0" presId="urn:microsoft.com/office/officeart/2008/layout/LinedList"/>
    <dgm:cxn modelId="{0720DDE7-4564-40B8-8E93-3762D84AE62B}" type="presParOf" srcId="{E06463CE-75D4-48EE-9AF6-17090D161171}" destId="{75C0678C-03DA-4C3E-B804-64837B32863E}" srcOrd="11" destOrd="0" presId="urn:microsoft.com/office/officeart/2008/layout/LinedList"/>
    <dgm:cxn modelId="{F709C855-5DED-4120-856F-4B91CA5253FB}" type="presParOf" srcId="{75C0678C-03DA-4C3E-B804-64837B32863E}" destId="{45AF453F-410D-4DBD-B01D-F4DD777768F1}" srcOrd="0" destOrd="0" presId="urn:microsoft.com/office/officeart/2008/layout/LinedList"/>
    <dgm:cxn modelId="{404D5117-D6A7-4AEC-BADB-E972E289505B}" type="presParOf" srcId="{75C0678C-03DA-4C3E-B804-64837B32863E}" destId="{4F49F44C-3FFE-4247-94F5-AAEC526B9752}" srcOrd="1" destOrd="0" presId="urn:microsoft.com/office/officeart/2008/layout/LinedList"/>
    <dgm:cxn modelId="{6F4B8C6A-423C-4398-AF19-63B85AC3EE3A}" type="presParOf" srcId="{E06463CE-75D4-48EE-9AF6-17090D161171}" destId="{4CC5103F-C624-45FB-8F1A-51FE16339CB5}" srcOrd="12" destOrd="0" presId="urn:microsoft.com/office/officeart/2008/layout/LinedList"/>
    <dgm:cxn modelId="{EDFD25C0-EB98-4927-B91F-2707CD4B0F58}" type="presParOf" srcId="{E06463CE-75D4-48EE-9AF6-17090D161171}" destId="{F3BE05E9-F2B9-452A-B446-FD34B3B083ED}" srcOrd="13" destOrd="0" presId="urn:microsoft.com/office/officeart/2008/layout/LinedList"/>
    <dgm:cxn modelId="{0F1F2814-259B-4C90-AC45-9C21E2910FE9}" type="presParOf" srcId="{F3BE05E9-F2B9-452A-B446-FD34B3B083ED}" destId="{0577B41D-5366-4693-AA34-8342B83CC665}" srcOrd="0" destOrd="0" presId="urn:microsoft.com/office/officeart/2008/layout/LinedList"/>
    <dgm:cxn modelId="{70171EF6-65A8-45ED-90AB-06A3EFC99295}" type="presParOf" srcId="{F3BE05E9-F2B9-452A-B446-FD34B3B083ED}" destId="{3D11E7ED-FFE9-4E15-A57E-D1B986166936}" srcOrd="1" destOrd="0" presId="urn:microsoft.com/office/officeart/2008/layout/LinedList"/>
    <dgm:cxn modelId="{2F606A27-2772-4651-B4A3-FDBFDC44FB80}" type="presParOf" srcId="{E06463CE-75D4-48EE-9AF6-17090D161171}" destId="{BD360DDB-EFEC-4703-9267-1343A8029B32}" srcOrd="14" destOrd="0" presId="urn:microsoft.com/office/officeart/2008/layout/LinedList"/>
    <dgm:cxn modelId="{700D7A1F-6EAD-47F9-9713-5AF80AF48DE5}" type="presParOf" srcId="{E06463CE-75D4-48EE-9AF6-17090D161171}" destId="{36589D91-16AF-4E70-965C-7709F6E26101}" srcOrd="15" destOrd="0" presId="urn:microsoft.com/office/officeart/2008/layout/LinedList"/>
    <dgm:cxn modelId="{2E666C4D-73F9-4973-9E56-F344274E010A}" type="presParOf" srcId="{36589D91-16AF-4E70-965C-7709F6E26101}" destId="{DAE81843-587E-44A4-BFBF-1A076A3593AB}" srcOrd="0" destOrd="0" presId="urn:microsoft.com/office/officeart/2008/layout/LinedList"/>
    <dgm:cxn modelId="{B61EB600-78C0-4FAB-B1C3-8A4D9D85068D}" type="presParOf" srcId="{36589D91-16AF-4E70-965C-7709F6E26101}" destId="{4AE0D14B-AE37-48A8-942C-216028CC5EA3}" srcOrd="1" destOrd="0" presId="urn:microsoft.com/office/officeart/2008/layout/LinedList"/>
    <dgm:cxn modelId="{0E188F3C-57C4-440B-85E1-2E25E444F6E0}" type="presParOf" srcId="{E06463CE-75D4-48EE-9AF6-17090D161171}" destId="{D0EC97DD-E84E-4E7A-B50A-BE1A383A5A67}" srcOrd="16" destOrd="0" presId="urn:microsoft.com/office/officeart/2008/layout/LinedList"/>
    <dgm:cxn modelId="{0DAB09ED-6B0F-44F9-8910-961415679B57}" type="presParOf" srcId="{E06463CE-75D4-48EE-9AF6-17090D161171}" destId="{7AF5F00B-4F1E-4CEF-87E5-6CF50A6F2CBD}" srcOrd="17" destOrd="0" presId="urn:microsoft.com/office/officeart/2008/layout/LinedList"/>
    <dgm:cxn modelId="{AF9DC1F9-0327-4AAC-9D5B-8A97D74FDCC0}" type="presParOf" srcId="{7AF5F00B-4F1E-4CEF-87E5-6CF50A6F2CBD}" destId="{39421456-5DDF-4942-BA11-AE478B67D04D}" srcOrd="0" destOrd="0" presId="urn:microsoft.com/office/officeart/2008/layout/LinedList"/>
    <dgm:cxn modelId="{91CD93B0-EFA4-4637-A594-6838259701A5}" type="presParOf" srcId="{7AF5F00B-4F1E-4CEF-87E5-6CF50A6F2CBD}" destId="{CE68DEC3-CC7A-4B80-971C-941B9675624D}" srcOrd="1" destOrd="0" presId="urn:microsoft.com/office/officeart/2008/layout/LinedList"/>
    <dgm:cxn modelId="{B9E47301-49CD-48E8-AD5E-664A864734BB}" type="presParOf" srcId="{E06463CE-75D4-48EE-9AF6-17090D161171}" destId="{0778EB97-4AA3-41F9-838B-0148C7E2C1B7}" srcOrd="18" destOrd="0" presId="urn:microsoft.com/office/officeart/2008/layout/LinedList"/>
    <dgm:cxn modelId="{72FD04E0-2547-45AD-B805-C4FAAC84D892}" type="presParOf" srcId="{E06463CE-75D4-48EE-9AF6-17090D161171}" destId="{53CF4ACC-5AF1-4828-9E46-0E47614F072D}" srcOrd="19" destOrd="0" presId="urn:microsoft.com/office/officeart/2008/layout/LinedList"/>
    <dgm:cxn modelId="{6EB49AB4-4968-4AAD-A373-7D66D6B77B60}" type="presParOf" srcId="{53CF4ACC-5AF1-4828-9E46-0E47614F072D}" destId="{A66CB6BB-3678-4AA3-8E8A-DE51A40B12EE}" srcOrd="0" destOrd="0" presId="urn:microsoft.com/office/officeart/2008/layout/LinedList"/>
    <dgm:cxn modelId="{5778CD2B-4F77-47D7-9EDD-18CD647F74CC}" type="presParOf" srcId="{53CF4ACC-5AF1-4828-9E46-0E47614F072D}" destId="{BD1EB8C6-3901-4B8D-B1F1-B31CF2C8AD8C}" srcOrd="1" destOrd="0" presId="urn:microsoft.com/office/officeart/2008/layout/LinedList"/>
    <dgm:cxn modelId="{8CC7AE50-BF17-438A-9CEF-C0C8A24E204C}" type="presParOf" srcId="{E06463CE-75D4-48EE-9AF6-17090D161171}" destId="{F65A9CD7-2106-4EF7-B153-92C3DC994FBC}" srcOrd="20" destOrd="0" presId="urn:microsoft.com/office/officeart/2008/layout/LinedList"/>
    <dgm:cxn modelId="{1B89B4EA-EBEF-4623-BCAC-9E96D5949BE1}" type="presParOf" srcId="{E06463CE-75D4-48EE-9AF6-17090D161171}" destId="{F8FE6F47-03BE-4C77-868E-4D6227A2508B}" srcOrd="21" destOrd="0" presId="urn:microsoft.com/office/officeart/2008/layout/LinedList"/>
    <dgm:cxn modelId="{F97CC5AF-6FB3-4E80-B5EA-36FA7FE8ABEA}" type="presParOf" srcId="{F8FE6F47-03BE-4C77-868E-4D6227A2508B}" destId="{60FE18A8-FC52-4159-9A78-32FCCC920591}" srcOrd="0" destOrd="0" presId="urn:microsoft.com/office/officeart/2008/layout/LinedList"/>
    <dgm:cxn modelId="{9F53E024-EDCA-4A8A-8B65-E1000EFE86DD}" type="presParOf" srcId="{F8FE6F47-03BE-4C77-868E-4D6227A2508B}" destId="{691E3D06-0CEF-4F23-A4F7-0F529311F8A7}" srcOrd="1" destOrd="0" presId="urn:microsoft.com/office/officeart/2008/layout/LinedList"/>
    <dgm:cxn modelId="{D267C3A6-7037-4698-AA9D-7493A4CD758E}" type="presParOf" srcId="{E06463CE-75D4-48EE-9AF6-17090D161171}" destId="{5F7CA6A8-3431-4BE9-A3D8-F8CE3AC6B8D9}" srcOrd="22" destOrd="0" presId="urn:microsoft.com/office/officeart/2008/layout/LinedList"/>
    <dgm:cxn modelId="{5777961C-A4ED-49F4-9AD1-B87C64F99DAD}" type="presParOf" srcId="{E06463CE-75D4-48EE-9AF6-17090D161171}" destId="{D78AF095-C93B-49BA-A4BB-1B68AA016171}" srcOrd="23" destOrd="0" presId="urn:microsoft.com/office/officeart/2008/layout/LinedList"/>
    <dgm:cxn modelId="{F92FC010-DC28-4BF7-B2B0-8823736B2786}" type="presParOf" srcId="{D78AF095-C93B-49BA-A4BB-1B68AA016171}" destId="{37A8CF68-3823-4208-84B6-97419C360D12}" srcOrd="0" destOrd="0" presId="urn:microsoft.com/office/officeart/2008/layout/LinedList"/>
    <dgm:cxn modelId="{B3A1C41D-E7C3-425C-AE9A-B7D95C354F60}" type="presParOf" srcId="{D78AF095-C93B-49BA-A4BB-1B68AA016171}" destId="{62798179-007A-471E-BC1B-55E69EE6318B}" srcOrd="1" destOrd="0" presId="urn:microsoft.com/office/officeart/2008/layout/LinedList"/>
    <dgm:cxn modelId="{0EA31950-0789-4B32-A4BF-FC14C5FC3392}" type="presParOf" srcId="{E06463CE-75D4-48EE-9AF6-17090D161171}" destId="{BAE83E6A-9B51-46EF-922E-8CA97054C89E}" srcOrd="24" destOrd="0" presId="urn:microsoft.com/office/officeart/2008/layout/LinedList"/>
    <dgm:cxn modelId="{28F38AA6-BBA1-47E7-AB9B-143F47CD8F6B}" type="presParOf" srcId="{E06463CE-75D4-48EE-9AF6-17090D161171}" destId="{5A418423-D05D-4013-BBD3-A1A195F9A153}" srcOrd="25" destOrd="0" presId="urn:microsoft.com/office/officeart/2008/layout/LinedList"/>
    <dgm:cxn modelId="{0FC29D08-2778-438A-BC7B-F8920773B300}" type="presParOf" srcId="{5A418423-D05D-4013-BBD3-A1A195F9A153}" destId="{66B4F2DD-B2E4-4661-84E9-6F572AA131D4}" srcOrd="0" destOrd="0" presId="urn:microsoft.com/office/officeart/2008/layout/LinedList"/>
    <dgm:cxn modelId="{862FBDAB-B39E-42D6-A38D-C99043A8660F}" type="presParOf" srcId="{5A418423-D05D-4013-BBD3-A1A195F9A153}" destId="{52543918-7560-41BD-9EF9-FF2D08D2997C}" srcOrd="1" destOrd="0" presId="urn:microsoft.com/office/officeart/2008/layout/LinedList"/>
    <dgm:cxn modelId="{B768EF11-D057-42B1-A967-3A5575E0979E}" type="presParOf" srcId="{E06463CE-75D4-48EE-9AF6-17090D161171}" destId="{A30DA24A-CE9E-4D4C-87D1-30B97ED769F8}" srcOrd="26" destOrd="0" presId="urn:microsoft.com/office/officeart/2008/layout/LinedList"/>
    <dgm:cxn modelId="{7CD2AE63-2F15-4633-9D54-5EDEB9E0BBAA}" type="presParOf" srcId="{E06463CE-75D4-48EE-9AF6-17090D161171}" destId="{7A5373F9-1832-4194-9043-F863E414C5E7}" srcOrd="27" destOrd="0" presId="urn:microsoft.com/office/officeart/2008/layout/LinedList"/>
    <dgm:cxn modelId="{F1598081-0F1C-4AA2-9CBC-953CC44F1974}" type="presParOf" srcId="{7A5373F9-1832-4194-9043-F863E414C5E7}" destId="{97C1E99B-96DA-4AF2-979E-FCD419DDF379}" srcOrd="0" destOrd="0" presId="urn:microsoft.com/office/officeart/2008/layout/LinedList"/>
    <dgm:cxn modelId="{2C24A74F-D5E7-4AB8-BE65-20F27459E504}" type="presParOf" srcId="{7A5373F9-1832-4194-9043-F863E414C5E7}" destId="{05CAB913-49D6-4111-B63F-30689323553E}" srcOrd="1" destOrd="0" presId="urn:microsoft.com/office/officeart/2008/layout/LinedList"/>
    <dgm:cxn modelId="{20CCBDF8-00B9-41CA-9283-833F2B494C61}" type="presParOf" srcId="{E06463CE-75D4-48EE-9AF6-17090D161171}" destId="{6AD19FF4-D174-4460-9148-0BEF10A93737}" srcOrd="28" destOrd="0" presId="urn:microsoft.com/office/officeart/2008/layout/LinedList"/>
    <dgm:cxn modelId="{CFD90091-E419-4039-97DA-8DC76D0607CB}" type="presParOf" srcId="{E06463CE-75D4-48EE-9AF6-17090D161171}" destId="{0670AB99-082A-4FC6-AB3C-7FE093055666}" srcOrd="29" destOrd="0" presId="urn:microsoft.com/office/officeart/2008/layout/LinedList"/>
    <dgm:cxn modelId="{BED3BDF9-B830-4BDC-945A-B014F6E26E0C}" type="presParOf" srcId="{0670AB99-082A-4FC6-AB3C-7FE093055666}" destId="{BD8902ED-0C43-46EA-B724-9D158A1B5A32}" srcOrd="0" destOrd="0" presId="urn:microsoft.com/office/officeart/2008/layout/LinedList"/>
    <dgm:cxn modelId="{312E6D8A-BA83-4D1C-9A8E-667E47B49731}" type="presParOf" srcId="{0670AB99-082A-4FC6-AB3C-7FE093055666}" destId="{B2667C76-375C-438E-B2C0-1E093310C01A}" srcOrd="1" destOrd="0" presId="urn:microsoft.com/office/officeart/2008/layout/LinedList"/>
    <dgm:cxn modelId="{32F4A8D9-F8BF-47F0-AA06-1E275F839870}" type="presParOf" srcId="{E06463CE-75D4-48EE-9AF6-17090D161171}" destId="{781A4BFC-1A3A-4821-B9A1-7D0F4B04DEF4}" srcOrd="30" destOrd="0" presId="urn:microsoft.com/office/officeart/2008/layout/LinedList"/>
    <dgm:cxn modelId="{9D63D543-FB7F-4861-B35F-C42A40C73E1B}" type="presParOf" srcId="{E06463CE-75D4-48EE-9AF6-17090D161171}" destId="{C7F91CF0-BD02-4173-BE99-2B9CA245C705}" srcOrd="31" destOrd="0" presId="urn:microsoft.com/office/officeart/2008/layout/LinedList"/>
    <dgm:cxn modelId="{344D080B-12F5-4638-8E71-E478E60486A8}" type="presParOf" srcId="{C7F91CF0-BD02-4173-BE99-2B9CA245C705}" destId="{BEBEC1EB-DC48-44C2-A4DE-FB08BA69B0B5}" srcOrd="0" destOrd="0" presId="urn:microsoft.com/office/officeart/2008/layout/LinedList"/>
    <dgm:cxn modelId="{CAB1245A-DAC5-4653-B0B8-44B74122B409}" type="presParOf" srcId="{C7F91CF0-BD02-4173-BE99-2B9CA245C705}" destId="{359E9041-40B4-4FEE-BA1D-11B6DB9E8544}" srcOrd="1" destOrd="0" presId="urn:microsoft.com/office/officeart/2008/layout/LinedList"/>
    <dgm:cxn modelId="{51AE080C-A4DA-434A-B2C5-05ED85C6DD12}" type="presParOf" srcId="{E06463CE-75D4-48EE-9AF6-17090D161171}" destId="{E3CAEB8B-664B-4CF9-9BEB-7BEC4128FA95}" srcOrd="32" destOrd="0" presId="urn:microsoft.com/office/officeart/2008/layout/LinedList"/>
    <dgm:cxn modelId="{1C82B441-AD2E-421F-B3D3-F886FF2CC212}" type="presParOf" srcId="{E06463CE-75D4-48EE-9AF6-17090D161171}" destId="{0D99194E-4329-49F2-8711-3CE53A084329}" srcOrd="33" destOrd="0" presId="urn:microsoft.com/office/officeart/2008/layout/LinedList"/>
    <dgm:cxn modelId="{53E4659F-613E-439F-90E8-DEB084C2AC5E}" type="presParOf" srcId="{0D99194E-4329-49F2-8711-3CE53A084329}" destId="{AC0C0506-D9DF-4C92-AC1F-B31EA34DF823}" srcOrd="0" destOrd="0" presId="urn:microsoft.com/office/officeart/2008/layout/LinedList"/>
    <dgm:cxn modelId="{E752A04A-287F-4335-B1CA-49AF28AEFE65}" type="presParOf" srcId="{0D99194E-4329-49F2-8711-3CE53A084329}" destId="{5F80E39E-B575-45A0-8CCD-1EE952D3BAB7}" srcOrd="1" destOrd="0" presId="urn:microsoft.com/office/officeart/2008/layout/LinedList"/>
    <dgm:cxn modelId="{2CDD27C7-32CD-440C-BD3F-19EC935AD865}" type="presParOf" srcId="{E06463CE-75D4-48EE-9AF6-17090D161171}" destId="{D8CED08F-2EAB-4981-B9DE-49FCBE1E9407}" srcOrd="34" destOrd="0" presId="urn:microsoft.com/office/officeart/2008/layout/LinedList"/>
    <dgm:cxn modelId="{D757992D-CF9B-4E96-9F13-2AD28633C7E1}" type="presParOf" srcId="{E06463CE-75D4-48EE-9AF6-17090D161171}" destId="{577C4797-ACD1-43E1-901D-F5FA0AFCB299}" srcOrd="35" destOrd="0" presId="urn:microsoft.com/office/officeart/2008/layout/LinedList"/>
    <dgm:cxn modelId="{5C64BC62-0BA1-446F-B72A-4787ECE5E9B4}" type="presParOf" srcId="{577C4797-ACD1-43E1-901D-F5FA0AFCB299}" destId="{6A585EBB-3289-42E1-B02F-90832C9A4B90}" srcOrd="0" destOrd="0" presId="urn:microsoft.com/office/officeart/2008/layout/LinedList"/>
    <dgm:cxn modelId="{18A23CBE-BB6F-402A-A89B-6831E1BE2BE1}" type="presParOf" srcId="{577C4797-ACD1-43E1-901D-F5FA0AFCB299}" destId="{178801AD-A34A-4A53-BD2C-9A082C7CE9E4}" srcOrd="1" destOrd="0" presId="urn:microsoft.com/office/officeart/2008/layout/LinedList"/>
    <dgm:cxn modelId="{F60670FB-239E-4900-9B50-04EC6536A993}" type="presParOf" srcId="{E06463CE-75D4-48EE-9AF6-17090D161171}" destId="{6512FDC2-32B6-4CC6-95A3-D44DC1408E2A}" srcOrd="36" destOrd="0" presId="urn:microsoft.com/office/officeart/2008/layout/LinedList"/>
    <dgm:cxn modelId="{E718CD73-AB43-4503-83B4-08BCB975D487}" type="presParOf" srcId="{E06463CE-75D4-48EE-9AF6-17090D161171}" destId="{14C139B2-B3F5-4740-A3B2-2C49CFBCE993}" srcOrd="37" destOrd="0" presId="urn:microsoft.com/office/officeart/2008/layout/LinedList"/>
    <dgm:cxn modelId="{3F14EACB-2466-44EA-91FE-051DC98689CD}" type="presParOf" srcId="{14C139B2-B3F5-4740-A3B2-2C49CFBCE993}" destId="{721D16E1-7784-46B1-AE9D-C6F311EEB9AE}" srcOrd="0" destOrd="0" presId="urn:microsoft.com/office/officeart/2008/layout/LinedList"/>
    <dgm:cxn modelId="{6CD5BEB6-05D1-45F9-A38F-20DD3900A08B}" type="presParOf" srcId="{14C139B2-B3F5-4740-A3B2-2C49CFBCE993}" destId="{9FDC9E3F-C973-4D29-A044-A21ADCEC6E5E}" srcOrd="1" destOrd="0" presId="urn:microsoft.com/office/officeart/2008/layout/LinedList"/>
    <dgm:cxn modelId="{DBF7A4EA-AA54-43AA-B393-55CB6541697F}" type="presParOf" srcId="{E06463CE-75D4-48EE-9AF6-17090D161171}" destId="{1447B757-635B-4A05-9FC5-06EE276395CE}" srcOrd="38" destOrd="0" presId="urn:microsoft.com/office/officeart/2008/layout/LinedList"/>
    <dgm:cxn modelId="{4338E10D-F0BF-4E3E-AF5C-3EFE56C58B99}" type="presParOf" srcId="{E06463CE-75D4-48EE-9AF6-17090D161171}" destId="{70E471B1-724A-46A4-9E78-BF841F6FED45}" srcOrd="39" destOrd="0" presId="urn:microsoft.com/office/officeart/2008/layout/LinedList"/>
    <dgm:cxn modelId="{8B218E10-3418-40E2-A9F9-DBFE5A6DE6FC}" type="presParOf" srcId="{70E471B1-724A-46A4-9E78-BF841F6FED45}" destId="{FE7E8F63-89DD-4662-A2D4-FE807DBAA80F}" srcOrd="0" destOrd="0" presId="urn:microsoft.com/office/officeart/2008/layout/LinedList"/>
    <dgm:cxn modelId="{62BC6694-80A0-48F4-9604-A4ACEA9FBBD0}" type="presParOf" srcId="{70E471B1-724A-46A4-9E78-BF841F6FED45}" destId="{92BC5FFE-2A26-4DEB-9430-7C900A19F8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AFB3A-E698-431F-955A-58B207960437}">
      <dsp:nvSpPr>
        <dsp:cNvPr id="0" name=""/>
        <dsp:cNvSpPr/>
      </dsp:nvSpPr>
      <dsp:spPr>
        <a:xfrm>
          <a:off x="0" y="0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396CEA-BC9F-47C1-8A73-CD65C4D1BD0E}">
      <dsp:nvSpPr>
        <dsp:cNvPr id="0" name=""/>
        <dsp:cNvSpPr/>
      </dsp:nvSpPr>
      <dsp:spPr>
        <a:xfrm>
          <a:off x="0" y="0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/>
            <a:t>Power delivery: 15W</a:t>
          </a:r>
          <a:endParaRPr lang="en-US" sz="1200" kern="1200"/>
        </a:p>
      </dsp:txBody>
      <dsp:txXfrm>
        <a:off x="0" y="0"/>
        <a:ext cx="11010900" cy="285934"/>
      </dsp:txXfrm>
    </dsp:sp>
    <dsp:sp modelId="{21D5F648-234E-4F48-9BF1-F03F69101498}">
      <dsp:nvSpPr>
        <dsp:cNvPr id="0" name=""/>
        <dsp:cNvSpPr/>
      </dsp:nvSpPr>
      <dsp:spPr>
        <a:xfrm>
          <a:off x="0" y="285934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1255C2-0A77-4CE3-8863-A4B3AB3124D9}">
      <dsp:nvSpPr>
        <dsp:cNvPr id="0" name=""/>
        <dsp:cNvSpPr/>
      </dsp:nvSpPr>
      <dsp:spPr>
        <a:xfrm>
          <a:off x="0" y="285934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/>
            <a:t>Audio: HD-A, SNDW, and I2S</a:t>
          </a:r>
          <a:endParaRPr lang="en-US" sz="1200" kern="1200"/>
        </a:p>
      </dsp:txBody>
      <dsp:txXfrm>
        <a:off x="0" y="285934"/>
        <a:ext cx="11010900" cy="285934"/>
      </dsp:txXfrm>
    </dsp:sp>
    <dsp:sp modelId="{0C07622F-3A09-4D05-B3B1-50C8876FA9C9}">
      <dsp:nvSpPr>
        <dsp:cNvPr id="0" name=""/>
        <dsp:cNvSpPr/>
      </dsp:nvSpPr>
      <dsp:spPr>
        <a:xfrm>
          <a:off x="0" y="571868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9EF256-C305-4E1A-89F5-51C30C904586}">
      <dsp:nvSpPr>
        <dsp:cNvPr id="0" name=""/>
        <dsp:cNvSpPr/>
      </dsp:nvSpPr>
      <dsp:spPr>
        <a:xfrm>
          <a:off x="0" y="571868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 dirty="0"/>
            <a:t>WWAN: M.2 Key B socket, with GNSS &lt;Part # TBD&gt;</a:t>
          </a:r>
          <a:endParaRPr lang="en-US" sz="1200" kern="1200" dirty="0"/>
        </a:p>
      </dsp:txBody>
      <dsp:txXfrm>
        <a:off x="0" y="571868"/>
        <a:ext cx="11010900" cy="285934"/>
      </dsp:txXfrm>
    </dsp:sp>
    <dsp:sp modelId="{F3B91742-5AFE-4445-9C6E-6FAE8820CF33}">
      <dsp:nvSpPr>
        <dsp:cNvPr id="0" name=""/>
        <dsp:cNvSpPr/>
      </dsp:nvSpPr>
      <dsp:spPr>
        <a:xfrm>
          <a:off x="0" y="857802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80A396-9FD4-4AD8-9830-C477D7D079ED}">
      <dsp:nvSpPr>
        <dsp:cNvPr id="0" name=""/>
        <dsp:cNvSpPr/>
      </dsp:nvSpPr>
      <dsp:spPr>
        <a:xfrm>
          <a:off x="0" y="857802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 dirty="0" err="1"/>
            <a:t>CNVi</a:t>
          </a:r>
          <a:r>
            <a:rPr lang="en-MY" sz="1200" b="0" i="0" kern="1200" baseline="0" dirty="0"/>
            <a:t>: M.2 Key E socket &lt;</a:t>
          </a:r>
          <a:r>
            <a:rPr lang="en-MY" sz="1200" b="0" i="0" kern="1200" baseline="0" dirty="0" err="1"/>
            <a:t>GfP</a:t>
          </a:r>
          <a:r>
            <a:rPr lang="en-MY" sz="1200" b="0" i="0" kern="1200" baseline="0" dirty="0"/>
            <a:t> 2/4, </a:t>
          </a:r>
          <a:r>
            <a:rPr lang="en-MY" sz="1200" b="0" i="0" kern="1200" baseline="0" dirty="0" err="1"/>
            <a:t>WhP</a:t>
          </a:r>
          <a:r>
            <a:rPr lang="en-MY" sz="1200" b="0" i="0" kern="1200" baseline="0" dirty="0"/>
            <a:t> 2, </a:t>
          </a:r>
          <a:r>
            <a:rPr lang="en-MY" sz="1200" b="0" i="0" kern="1200" baseline="0" dirty="0" err="1"/>
            <a:t>SpP</a:t>
          </a:r>
          <a:r>
            <a:rPr lang="en-MY" sz="1200" b="0" i="0" kern="1200" baseline="0" dirty="0"/>
            <a:t>&gt;</a:t>
          </a:r>
          <a:endParaRPr lang="en-US" sz="1200" kern="1200" dirty="0"/>
        </a:p>
      </dsp:txBody>
      <dsp:txXfrm>
        <a:off x="0" y="857802"/>
        <a:ext cx="11010900" cy="285934"/>
      </dsp:txXfrm>
    </dsp:sp>
    <dsp:sp modelId="{8EF6C9D2-8DCC-49AA-A439-5DE066A613E9}">
      <dsp:nvSpPr>
        <dsp:cNvPr id="0" name=""/>
        <dsp:cNvSpPr/>
      </dsp:nvSpPr>
      <dsp:spPr>
        <a:xfrm>
          <a:off x="0" y="1143736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45F97D-28BD-4181-8145-5E93A90F7550}">
      <dsp:nvSpPr>
        <dsp:cNvPr id="0" name=""/>
        <dsp:cNvSpPr/>
      </dsp:nvSpPr>
      <dsp:spPr>
        <a:xfrm>
          <a:off x="0" y="1143736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 dirty="0"/>
            <a:t>Discrete WLAN+BT: TyP2/Gale Peak via M.2 Key E socket</a:t>
          </a:r>
          <a:endParaRPr lang="en-US" sz="1200" kern="1200" dirty="0"/>
        </a:p>
      </dsp:txBody>
      <dsp:txXfrm>
        <a:off x="0" y="1143736"/>
        <a:ext cx="11010900" cy="285934"/>
      </dsp:txXfrm>
    </dsp:sp>
    <dsp:sp modelId="{FEA55FF6-11A9-4B1E-B862-65A772290603}">
      <dsp:nvSpPr>
        <dsp:cNvPr id="0" name=""/>
        <dsp:cNvSpPr/>
      </dsp:nvSpPr>
      <dsp:spPr>
        <a:xfrm>
          <a:off x="0" y="1429670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EDF47-1BEE-4787-90D7-A5745012EF6C}">
      <dsp:nvSpPr>
        <dsp:cNvPr id="0" name=""/>
        <dsp:cNvSpPr/>
      </dsp:nvSpPr>
      <dsp:spPr>
        <a:xfrm>
          <a:off x="0" y="1429670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 dirty="0"/>
            <a:t>Display: </a:t>
          </a:r>
          <a:r>
            <a:rPr lang="en-MY" sz="1200" b="0" i="0" kern="1200" baseline="0" dirty="0" err="1"/>
            <a:t>Embeded</a:t>
          </a:r>
          <a:r>
            <a:rPr lang="en-MY" sz="1200" b="0" i="0" kern="1200" baseline="0" dirty="0"/>
            <a:t>: </a:t>
          </a:r>
          <a:r>
            <a:rPr lang="en-MY" sz="1200" b="0" i="0" kern="1200" baseline="0" dirty="0" err="1"/>
            <a:t>eDP</a:t>
          </a:r>
          <a:r>
            <a:rPr lang="en-MY" sz="1200" b="0" i="0" kern="1200" baseline="0" dirty="0"/>
            <a:t>, External: DP2.1 (only up to HBR 3 and thru TCSS IO only)/HDMI2.0b (Only thru Native DDI port, no TCSS IO support)</a:t>
          </a:r>
          <a:endParaRPr lang="en-US" sz="1200" kern="1200" dirty="0"/>
        </a:p>
      </dsp:txBody>
      <dsp:txXfrm>
        <a:off x="0" y="1429670"/>
        <a:ext cx="11010900" cy="285934"/>
      </dsp:txXfrm>
    </dsp:sp>
    <dsp:sp modelId="{29844A61-476E-413B-9534-AF7BAEF30569}">
      <dsp:nvSpPr>
        <dsp:cNvPr id="0" name=""/>
        <dsp:cNvSpPr/>
      </dsp:nvSpPr>
      <dsp:spPr>
        <a:xfrm>
          <a:off x="0" y="1715605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900A76-07D6-48F6-95F0-F97C82A8C515}">
      <dsp:nvSpPr>
        <dsp:cNvPr id="0" name=""/>
        <dsp:cNvSpPr/>
      </dsp:nvSpPr>
      <dsp:spPr>
        <a:xfrm>
          <a:off x="0" y="1715605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 dirty="0"/>
            <a:t>USB type-A and type-C (HBR, GBR, Third Party Redriver &lt;</a:t>
          </a:r>
          <a:r>
            <a:rPr lang="en-MY" sz="1200" b="0" i="0" kern="1200" baseline="0" dirty="0" err="1"/>
            <a:t>Analogix</a:t>
          </a:r>
          <a:r>
            <a:rPr lang="en-MY" sz="1200" b="0" i="0" kern="1200" baseline="0" dirty="0"/>
            <a:t>, TI&gt;, 2x Type A WUP, 1 x USB 3.2 Type A over TCSS IO)</a:t>
          </a:r>
          <a:endParaRPr lang="en-US" sz="1200" kern="1200" dirty="0"/>
        </a:p>
      </dsp:txBody>
      <dsp:txXfrm>
        <a:off x="0" y="1715605"/>
        <a:ext cx="11010900" cy="285934"/>
      </dsp:txXfrm>
    </dsp:sp>
    <dsp:sp modelId="{0FE03895-2A6F-4998-9544-68BA5199A10D}">
      <dsp:nvSpPr>
        <dsp:cNvPr id="0" name=""/>
        <dsp:cNvSpPr/>
      </dsp:nvSpPr>
      <dsp:spPr>
        <a:xfrm>
          <a:off x="0" y="2001539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5AC597-D593-4952-ADBE-D0300FA295FF}">
      <dsp:nvSpPr>
        <dsp:cNvPr id="0" name=""/>
        <dsp:cNvSpPr/>
      </dsp:nvSpPr>
      <dsp:spPr>
        <a:xfrm>
          <a:off x="0" y="2001539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 dirty="0"/>
            <a:t>GbE: Jacksonville (No </a:t>
          </a:r>
          <a:r>
            <a:rPr lang="en-MY" sz="1200" b="0" i="0" kern="1200" baseline="0" dirty="0" err="1"/>
            <a:t>Foxville</a:t>
          </a:r>
          <a:r>
            <a:rPr lang="en-MY" sz="1200" b="0" i="0" kern="1200" baseline="0" dirty="0"/>
            <a:t> support)</a:t>
          </a:r>
          <a:endParaRPr lang="en-US" sz="1200" kern="1200" dirty="0"/>
        </a:p>
      </dsp:txBody>
      <dsp:txXfrm>
        <a:off x="0" y="2001539"/>
        <a:ext cx="11010900" cy="285934"/>
      </dsp:txXfrm>
    </dsp:sp>
    <dsp:sp modelId="{ECEE9E72-BB6F-4055-B598-AC9E0AA2A1B4}">
      <dsp:nvSpPr>
        <dsp:cNvPr id="0" name=""/>
        <dsp:cNvSpPr/>
      </dsp:nvSpPr>
      <dsp:spPr>
        <a:xfrm>
          <a:off x="0" y="2287473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1DBADD-46C5-4927-AB15-D2BB145C395C}">
      <dsp:nvSpPr>
        <dsp:cNvPr id="0" name=""/>
        <dsp:cNvSpPr/>
      </dsp:nvSpPr>
      <dsp:spPr>
        <a:xfrm>
          <a:off x="0" y="2287473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 dirty="0"/>
            <a:t>SPI </a:t>
          </a:r>
          <a:r>
            <a:rPr lang="en-MY" sz="1200" b="0" i="0" kern="1200" baseline="0"/>
            <a:t>NOR &lt;1x64MB&gt;, </a:t>
          </a:r>
          <a:r>
            <a:rPr lang="en-MY" sz="1200" b="0" i="0" kern="1200" baseline="0" dirty="0"/>
            <a:t>EC via eSPI, PCIe Gen 4 device</a:t>
          </a:r>
          <a:endParaRPr lang="en-US" sz="1200" kern="1200" dirty="0"/>
        </a:p>
      </dsp:txBody>
      <dsp:txXfrm>
        <a:off x="0" y="2287473"/>
        <a:ext cx="11010900" cy="285934"/>
      </dsp:txXfrm>
    </dsp:sp>
    <dsp:sp modelId="{24548493-4253-447B-82A5-9C2084CC8E2F}">
      <dsp:nvSpPr>
        <dsp:cNvPr id="0" name=""/>
        <dsp:cNvSpPr/>
      </dsp:nvSpPr>
      <dsp:spPr>
        <a:xfrm>
          <a:off x="0" y="2573407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DA65D8-7465-40CD-8FFA-30DB94AA8E9D}">
      <dsp:nvSpPr>
        <dsp:cNvPr id="0" name=""/>
        <dsp:cNvSpPr/>
      </dsp:nvSpPr>
      <dsp:spPr>
        <a:xfrm>
          <a:off x="0" y="2573407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 dirty="0"/>
            <a:t>Type-3 PCB</a:t>
          </a:r>
          <a:endParaRPr lang="en-US" sz="1200" kern="1200" dirty="0"/>
        </a:p>
      </dsp:txBody>
      <dsp:txXfrm>
        <a:off x="0" y="2573407"/>
        <a:ext cx="11010900" cy="285934"/>
      </dsp:txXfrm>
    </dsp:sp>
    <dsp:sp modelId="{7F3BDEC1-FF1E-45B3-9043-6BD49F43A7ED}">
      <dsp:nvSpPr>
        <dsp:cNvPr id="0" name=""/>
        <dsp:cNvSpPr/>
      </dsp:nvSpPr>
      <dsp:spPr>
        <a:xfrm>
          <a:off x="0" y="2859341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9186F2-27A5-49D1-A1E5-D49D2B04D0F0}">
      <dsp:nvSpPr>
        <dsp:cNvPr id="0" name=""/>
        <dsp:cNvSpPr/>
      </dsp:nvSpPr>
      <dsp:spPr>
        <a:xfrm>
          <a:off x="0" y="2859341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 dirty="0"/>
            <a:t>UFS 3.1 </a:t>
          </a:r>
          <a:r>
            <a:rPr lang="en-MY" sz="1200" b="1" i="0" kern="1200" baseline="0" dirty="0"/>
            <a:t>Gear 4 </a:t>
          </a:r>
          <a:r>
            <a:rPr lang="en-MY" sz="1200" b="0" i="0" kern="1200" baseline="0" dirty="0"/>
            <a:t>thru LM AIC</a:t>
          </a:r>
          <a:endParaRPr lang="en-US" sz="1200" kern="1200" dirty="0"/>
        </a:p>
      </dsp:txBody>
      <dsp:txXfrm>
        <a:off x="0" y="2859341"/>
        <a:ext cx="11010900" cy="285934"/>
      </dsp:txXfrm>
    </dsp:sp>
    <dsp:sp modelId="{B5F68A39-11E5-4267-BBB7-9A68BC8E6A16}">
      <dsp:nvSpPr>
        <dsp:cNvPr id="0" name=""/>
        <dsp:cNvSpPr/>
      </dsp:nvSpPr>
      <dsp:spPr>
        <a:xfrm>
          <a:off x="0" y="3145276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E6F9E1-A9C1-4CE0-8A2E-0851C5413C7E}">
      <dsp:nvSpPr>
        <dsp:cNvPr id="0" name=""/>
        <dsp:cNvSpPr/>
      </dsp:nvSpPr>
      <dsp:spPr>
        <a:xfrm>
          <a:off x="0" y="3145276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 dirty="0"/>
            <a:t>PD controller: TBD</a:t>
          </a:r>
          <a:endParaRPr lang="en-US" sz="1200" kern="1200" dirty="0"/>
        </a:p>
      </dsp:txBody>
      <dsp:txXfrm>
        <a:off x="0" y="3145276"/>
        <a:ext cx="11010900" cy="285934"/>
      </dsp:txXfrm>
    </dsp:sp>
    <dsp:sp modelId="{21E04836-F8AD-4E6F-A6D0-2FBE6EFA2612}">
      <dsp:nvSpPr>
        <dsp:cNvPr id="0" name=""/>
        <dsp:cNvSpPr/>
      </dsp:nvSpPr>
      <dsp:spPr>
        <a:xfrm>
          <a:off x="0" y="3431210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F56481-3D23-404E-996F-C097583860DB}">
      <dsp:nvSpPr>
        <dsp:cNvPr id="0" name=""/>
        <dsp:cNvSpPr/>
      </dsp:nvSpPr>
      <dsp:spPr>
        <a:xfrm>
          <a:off x="0" y="3431210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 dirty="0"/>
            <a:t>IMVP9.3 power delivery, 3S1P battery</a:t>
          </a:r>
          <a:endParaRPr lang="en-US" sz="1200" kern="1200" dirty="0"/>
        </a:p>
      </dsp:txBody>
      <dsp:txXfrm>
        <a:off x="0" y="3431210"/>
        <a:ext cx="11010900" cy="285934"/>
      </dsp:txXfrm>
    </dsp:sp>
    <dsp:sp modelId="{F8BBB667-0336-4995-AA61-3851FD113DD1}">
      <dsp:nvSpPr>
        <dsp:cNvPr id="0" name=""/>
        <dsp:cNvSpPr/>
      </dsp:nvSpPr>
      <dsp:spPr>
        <a:xfrm>
          <a:off x="0" y="3717144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25C6B3-9CF6-4DD9-83F4-5B27DBF62DE7}">
      <dsp:nvSpPr>
        <dsp:cNvPr id="0" name=""/>
        <dsp:cNvSpPr/>
      </dsp:nvSpPr>
      <dsp:spPr>
        <a:xfrm>
          <a:off x="0" y="3717144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 dirty="0"/>
            <a:t>I2C and SPI touch, scan matrix keyboard by EC, I2C touchpad, lid switch, power button,  USB based FPS</a:t>
          </a:r>
          <a:endParaRPr lang="en-US" sz="1200" kern="1200" dirty="0"/>
        </a:p>
      </dsp:txBody>
      <dsp:txXfrm>
        <a:off x="0" y="3717144"/>
        <a:ext cx="11010900" cy="285934"/>
      </dsp:txXfrm>
    </dsp:sp>
    <dsp:sp modelId="{3D43E34C-538F-4A63-B331-5756693B51D9}">
      <dsp:nvSpPr>
        <dsp:cNvPr id="0" name=""/>
        <dsp:cNvSpPr/>
      </dsp:nvSpPr>
      <dsp:spPr>
        <a:xfrm>
          <a:off x="0" y="4003078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B350FB-2D42-4B49-9347-D8B7CEDA2191}">
      <dsp:nvSpPr>
        <dsp:cNvPr id="0" name=""/>
        <dsp:cNvSpPr/>
      </dsp:nvSpPr>
      <dsp:spPr>
        <a:xfrm>
          <a:off x="0" y="4003078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 dirty="0"/>
            <a:t>Validation/debug: USB </a:t>
          </a:r>
          <a:r>
            <a:rPr lang="en-MY" sz="1200" b="0" i="0" kern="1200" baseline="0" dirty="0" err="1"/>
            <a:t>Dbc</a:t>
          </a:r>
          <a:r>
            <a:rPr lang="en-MY" sz="1200" b="0" i="0" kern="1200" baseline="0" dirty="0"/>
            <a:t>, MIPI60 merge JTAG and PCH VISA connector, SINAI2/NEVO, TTK3, </a:t>
          </a:r>
          <a:r>
            <a:rPr lang="en-MY" sz="1200" b="0" i="0" kern="1200" baseline="0" dirty="0" err="1"/>
            <a:t>DnX</a:t>
          </a:r>
          <a:r>
            <a:rPr lang="en-MY" sz="1200" b="0" i="0" kern="1200" baseline="0" dirty="0"/>
            <a:t> over USB2, </a:t>
          </a:r>
          <a:r>
            <a:rPr lang="en-MY" sz="1200" b="0" i="0" kern="1200" baseline="0" dirty="0" err="1"/>
            <a:t>dTPM</a:t>
          </a:r>
          <a:r>
            <a:rPr lang="en-MY" sz="1200" b="0" i="0" kern="1200" baseline="0" dirty="0"/>
            <a:t>, SD 7.0 via PCIe,  </a:t>
          </a:r>
          <a:endParaRPr lang="en-US" sz="1200" kern="1200" dirty="0"/>
        </a:p>
      </dsp:txBody>
      <dsp:txXfrm>
        <a:off x="0" y="4003078"/>
        <a:ext cx="11010900" cy="285934"/>
      </dsp:txXfrm>
    </dsp:sp>
    <dsp:sp modelId="{A86A3112-13BC-407A-8882-17A6E3801A59}">
      <dsp:nvSpPr>
        <dsp:cNvPr id="0" name=""/>
        <dsp:cNvSpPr/>
      </dsp:nvSpPr>
      <dsp:spPr>
        <a:xfrm>
          <a:off x="0" y="4289012"/>
          <a:ext cx="11010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F4BCBE-F260-4776-831D-852B467CE054}">
      <dsp:nvSpPr>
        <dsp:cNvPr id="0" name=""/>
        <dsp:cNvSpPr/>
      </dsp:nvSpPr>
      <dsp:spPr>
        <a:xfrm>
          <a:off x="0" y="4289012"/>
          <a:ext cx="11010900" cy="28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baseline="0" dirty="0"/>
            <a:t>Integrated LP5x VR</a:t>
          </a:r>
          <a:endParaRPr lang="en-US" sz="1200" kern="1200" dirty="0"/>
        </a:p>
      </dsp:txBody>
      <dsp:txXfrm>
        <a:off x="0" y="4289012"/>
        <a:ext cx="11010900" cy="285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CAF0B-34C5-4189-8A6B-0F532D8D6236}">
      <dsp:nvSpPr>
        <dsp:cNvPr id="0" name=""/>
        <dsp:cNvSpPr/>
      </dsp:nvSpPr>
      <dsp:spPr>
        <a:xfrm>
          <a:off x="0" y="558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356E7-299E-4FBA-B896-D0C22E56730A}">
      <dsp:nvSpPr>
        <dsp:cNvPr id="0" name=""/>
        <dsp:cNvSpPr/>
      </dsp:nvSpPr>
      <dsp:spPr>
        <a:xfrm>
          <a:off x="0" y="558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 dirty="0"/>
            <a:t>DDR5 UDIMM and down, LPCAMM</a:t>
          </a:r>
          <a:endParaRPr lang="en-US" sz="1000" kern="1200" dirty="0"/>
        </a:p>
      </dsp:txBody>
      <dsp:txXfrm>
        <a:off x="0" y="558"/>
        <a:ext cx="11010900" cy="228691"/>
      </dsp:txXfrm>
    </dsp:sp>
    <dsp:sp modelId="{AAFAD99A-3100-4C0D-B2C7-E0F76AE7EBD8}">
      <dsp:nvSpPr>
        <dsp:cNvPr id="0" name=""/>
        <dsp:cNvSpPr/>
      </dsp:nvSpPr>
      <dsp:spPr>
        <a:xfrm>
          <a:off x="0" y="229249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EFBA9-B92D-4D4E-A183-076BF12DBA57}">
      <dsp:nvSpPr>
        <dsp:cNvPr id="0" name=""/>
        <dsp:cNvSpPr/>
      </dsp:nvSpPr>
      <dsp:spPr>
        <a:xfrm>
          <a:off x="0" y="229249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 dirty="0"/>
            <a:t>Integrated 4G/5G modem/RF down</a:t>
          </a:r>
          <a:endParaRPr lang="en-US" sz="1000" kern="1200" dirty="0"/>
        </a:p>
      </dsp:txBody>
      <dsp:txXfrm>
        <a:off x="0" y="229249"/>
        <a:ext cx="11010900" cy="228691"/>
      </dsp:txXfrm>
    </dsp:sp>
    <dsp:sp modelId="{8E6A31EC-8D72-48C3-AA2C-D231D0E0AE3E}">
      <dsp:nvSpPr>
        <dsp:cNvPr id="0" name=""/>
        <dsp:cNvSpPr/>
      </dsp:nvSpPr>
      <dsp:spPr>
        <a:xfrm>
          <a:off x="0" y="457941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268F1-7A57-4C9D-8E4F-836D97DC3F3B}">
      <dsp:nvSpPr>
        <dsp:cNvPr id="0" name=""/>
        <dsp:cNvSpPr/>
      </dsp:nvSpPr>
      <dsp:spPr>
        <a:xfrm>
          <a:off x="0" y="457941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 dirty="0"/>
            <a:t>No </a:t>
          </a:r>
          <a:r>
            <a:rPr lang="en-MY" sz="1000" b="0" i="0" kern="1200" baseline="0" dirty="0" err="1"/>
            <a:t>Foxville</a:t>
          </a:r>
          <a:r>
            <a:rPr lang="en-MY" sz="1000" b="0" i="0" kern="1200" baseline="0" dirty="0"/>
            <a:t> support</a:t>
          </a:r>
          <a:endParaRPr lang="en-US" sz="1000" kern="1200" dirty="0"/>
        </a:p>
      </dsp:txBody>
      <dsp:txXfrm>
        <a:off x="0" y="457941"/>
        <a:ext cx="11010900" cy="228691"/>
      </dsp:txXfrm>
    </dsp:sp>
    <dsp:sp modelId="{BF439BF5-07FB-43F4-99B4-499A99AF0CE7}">
      <dsp:nvSpPr>
        <dsp:cNvPr id="0" name=""/>
        <dsp:cNvSpPr/>
      </dsp:nvSpPr>
      <dsp:spPr>
        <a:xfrm>
          <a:off x="0" y="686632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8BCCC-124A-41DD-8D14-390232E3B9EB}">
      <dsp:nvSpPr>
        <dsp:cNvPr id="0" name=""/>
        <dsp:cNvSpPr/>
      </dsp:nvSpPr>
      <dsp:spPr>
        <a:xfrm>
          <a:off x="0" y="686632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/>
            <a:t>No eMMC</a:t>
          </a:r>
          <a:endParaRPr lang="en-US" sz="1000" kern="1200"/>
        </a:p>
      </dsp:txBody>
      <dsp:txXfrm>
        <a:off x="0" y="686632"/>
        <a:ext cx="11010900" cy="228691"/>
      </dsp:txXfrm>
    </dsp:sp>
    <dsp:sp modelId="{6EBCD84E-7C34-4B4C-93D4-1D2EDD610886}">
      <dsp:nvSpPr>
        <dsp:cNvPr id="0" name=""/>
        <dsp:cNvSpPr/>
      </dsp:nvSpPr>
      <dsp:spPr>
        <a:xfrm>
          <a:off x="0" y="915324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B7EA4-687A-4696-B145-3E195824574E}">
      <dsp:nvSpPr>
        <dsp:cNvPr id="0" name=""/>
        <dsp:cNvSpPr/>
      </dsp:nvSpPr>
      <dsp:spPr>
        <a:xfrm>
          <a:off x="0" y="915324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 dirty="0"/>
            <a:t>No MIPI Display and Camera</a:t>
          </a:r>
          <a:endParaRPr lang="en-US" sz="1000" kern="1200" dirty="0"/>
        </a:p>
      </dsp:txBody>
      <dsp:txXfrm>
        <a:off x="0" y="915324"/>
        <a:ext cx="11010900" cy="228691"/>
      </dsp:txXfrm>
    </dsp:sp>
    <dsp:sp modelId="{89EA9495-472F-47CE-B37F-47938CECA78D}">
      <dsp:nvSpPr>
        <dsp:cNvPr id="0" name=""/>
        <dsp:cNvSpPr/>
      </dsp:nvSpPr>
      <dsp:spPr>
        <a:xfrm>
          <a:off x="0" y="1144015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F453F-410D-4DBD-B01D-F4DD777768F1}">
      <dsp:nvSpPr>
        <dsp:cNvPr id="0" name=""/>
        <dsp:cNvSpPr/>
      </dsp:nvSpPr>
      <dsp:spPr>
        <a:xfrm>
          <a:off x="0" y="1144015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 dirty="0"/>
            <a:t>HW mic disable- HW Yes, SW enabling open??</a:t>
          </a:r>
          <a:endParaRPr lang="en-US" sz="1000" kern="1200" dirty="0"/>
        </a:p>
      </dsp:txBody>
      <dsp:txXfrm>
        <a:off x="0" y="1144015"/>
        <a:ext cx="11010900" cy="228691"/>
      </dsp:txXfrm>
    </dsp:sp>
    <dsp:sp modelId="{4CC5103F-C624-45FB-8F1A-51FE16339CB5}">
      <dsp:nvSpPr>
        <dsp:cNvPr id="0" name=""/>
        <dsp:cNvSpPr/>
      </dsp:nvSpPr>
      <dsp:spPr>
        <a:xfrm>
          <a:off x="0" y="1372707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7B41D-5366-4693-AA34-8342B83CC665}">
      <dsp:nvSpPr>
        <dsp:cNvPr id="0" name=""/>
        <dsp:cNvSpPr/>
      </dsp:nvSpPr>
      <dsp:spPr>
        <a:xfrm>
          <a:off x="0" y="1372707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/>
            <a:t>NFC</a:t>
          </a:r>
          <a:endParaRPr lang="en-US" sz="1000" kern="1200"/>
        </a:p>
      </dsp:txBody>
      <dsp:txXfrm>
        <a:off x="0" y="1372707"/>
        <a:ext cx="11010900" cy="228691"/>
      </dsp:txXfrm>
    </dsp:sp>
    <dsp:sp modelId="{BD360DDB-EFEC-4703-9267-1343A8029B32}">
      <dsp:nvSpPr>
        <dsp:cNvPr id="0" name=""/>
        <dsp:cNvSpPr/>
      </dsp:nvSpPr>
      <dsp:spPr>
        <a:xfrm>
          <a:off x="0" y="1601398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81843-587E-44A4-BFBF-1A076A3593AB}">
      <dsp:nvSpPr>
        <dsp:cNvPr id="0" name=""/>
        <dsp:cNvSpPr/>
      </dsp:nvSpPr>
      <dsp:spPr>
        <a:xfrm>
          <a:off x="0" y="1601398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/>
            <a:t>Type-4 PCB</a:t>
          </a:r>
          <a:endParaRPr lang="en-US" sz="1000" kern="1200"/>
        </a:p>
      </dsp:txBody>
      <dsp:txXfrm>
        <a:off x="0" y="1601398"/>
        <a:ext cx="11010900" cy="228691"/>
      </dsp:txXfrm>
    </dsp:sp>
    <dsp:sp modelId="{D0EC97DD-E84E-4E7A-B50A-BE1A383A5A67}">
      <dsp:nvSpPr>
        <dsp:cNvPr id="0" name=""/>
        <dsp:cNvSpPr/>
      </dsp:nvSpPr>
      <dsp:spPr>
        <a:xfrm>
          <a:off x="0" y="1830090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21456-5DDF-4942-BA11-AE478B67D04D}">
      <dsp:nvSpPr>
        <dsp:cNvPr id="0" name=""/>
        <dsp:cNvSpPr/>
      </dsp:nvSpPr>
      <dsp:spPr>
        <a:xfrm>
          <a:off x="0" y="1830090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/>
            <a:t>ATX support</a:t>
          </a:r>
          <a:endParaRPr lang="en-US" sz="1000" kern="1200"/>
        </a:p>
      </dsp:txBody>
      <dsp:txXfrm>
        <a:off x="0" y="1830090"/>
        <a:ext cx="11010900" cy="228691"/>
      </dsp:txXfrm>
    </dsp:sp>
    <dsp:sp modelId="{0778EB97-4AA3-41F9-838B-0148C7E2C1B7}">
      <dsp:nvSpPr>
        <dsp:cNvPr id="0" name=""/>
        <dsp:cNvSpPr/>
      </dsp:nvSpPr>
      <dsp:spPr>
        <a:xfrm>
          <a:off x="0" y="2058781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CB6BB-3678-4AA3-8E8A-DE51A40B12EE}">
      <dsp:nvSpPr>
        <dsp:cNvPr id="0" name=""/>
        <dsp:cNvSpPr/>
      </dsp:nvSpPr>
      <dsp:spPr>
        <a:xfrm>
          <a:off x="0" y="2058781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 dirty="0"/>
            <a:t>1S and 2S battery config</a:t>
          </a:r>
          <a:endParaRPr lang="en-US" sz="1000" kern="1200" dirty="0"/>
        </a:p>
      </dsp:txBody>
      <dsp:txXfrm>
        <a:off x="0" y="2058781"/>
        <a:ext cx="11010900" cy="228691"/>
      </dsp:txXfrm>
    </dsp:sp>
    <dsp:sp modelId="{F65A9CD7-2106-4EF7-B153-92C3DC994FBC}">
      <dsp:nvSpPr>
        <dsp:cNvPr id="0" name=""/>
        <dsp:cNvSpPr/>
      </dsp:nvSpPr>
      <dsp:spPr>
        <a:xfrm>
          <a:off x="0" y="2287473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E18A8-FC52-4159-9A78-32FCCC920591}">
      <dsp:nvSpPr>
        <dsp:cNvPr id="0" name=""/>
        <dsp:cNvSpPr/>
      </dsp:nvSpPr>
      <dsp:spPr>
        <a:xfrm>
          <a:off x="0" y="2287473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/>
            <a:t>USB4 OTG</a:t>
          </a:r>
          <a:endParaRPr lang="en-US" sz="1000" kern="1200"/>
        </a:p>
      </dsp:txBody>
      <dsp:txXfrm>
        <a:off x="0" y="2287473"/>
        <a:ext cx="11010900" cy="228691"/>
      </dsp:txXfrm>
    </dsp:sp>
    <dsp:sp modelId="{5F7CA6A8-3431-4BE9-A3D8-F8CE3AC6B8D9}">
      <dsp:nvSpPr>
        <dsp:cNvPr id="0" name=""/>
        <dsp:cNvSpPr/>
      </dsp:nvSpPr>
      <dsp:spPr>
        <a:xfrm>
          <a:off x="0" y="2516165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8CF68-3823-4208-84B6-97419C360D12}">
      <dsp:nvSpPr>
        <dsp:cNvPr id="0" name=""/>
        <dsp:cNvSpPr/>
      </dsp:nvSpPr>
      <dsp:spPr>
        <a:xfrm>
          <a:off x="0" y="2516165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/>
            <a:t>Elixir, Optane NVMe, Optane 2LM</a:t>
          </a:r>
          <a:endParaRPr lang="en-US" sz="1000" kern="1200"/>
        </a:p>
      </dsp:txBody>
      <dsp:txXfrm>
        <a:off x="0" y="2516165"/>
        <a:ext cx="11010900" cy="228691"/>
      </dsp:txXfrm>
    </dsp:sp>
    <dsp:sp modelId="{BAE83E6A-9B51-46EF-922E-8CA97054C89E}">
      <dsp:nvSpPr>
        <dsp:cNvPr id="0" name=""/>
        <dsp:cNvSpPr/>
      </dsp:nvSpPr>
      <dsp:spPr>
        <a:xfrm>
          <a:off x="0" y="2744856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4F2DD-B2E4-4661-84E9-6F572AA131D4}">
      <dsp:nvSpPr>
        <dsp:cNvPr id="0" name=""/>
        <dsp:cNvSpPr/>
      </dsp:nvSpPr>
      <dsp:spPr>
        <a:xfrm>
          <a:off x="0" y="2744856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/>
            <a:t>BC1.2, CDP, and DCP for system charging</a:t>
          </a:r>
          <a:endParaRPr lang="en-US" sz="1000" kern="1200"/>
        </a:p>
      </dsp:txBody>
      <dsp:txXfrm>
        <a:off x="0" y="2744856"/>
        <a:ext cx="11010900" cy="228691"/>
      </dsp:txXfrm>
    </dsp:sp>
    <dsp:sp modelId="{A30DA24A-CE9E-4D4C-87D1-30B97ED769F8}">
      <dsp:nvSpPr>
        <dsp:cNvPr id="0" name=""/>
        <dsp:cNvSpPr/>
      </dsp:nvSpPr>
      <dsp:spPr>
        <a:xfrm>
          <a:off x="0" y="2973548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1E99B-96DA-4AF2-979E-FCD419DDF379}">
      <dsp:nvSpPr>
        <dsp:cNvPr id="0" name=""/>
        <dsp:cNvSpPr/>
      </dsp:nvSpPr>
      <dsp:spPr>
        <a:xfrm>
          <a:off x="0" y="2973548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/>
            <a:t>HDMI2.1 with LSPCON</a:t>
          </a:r>
          <a:endParaRPr lang="en-US" sz="1000" kern="1200"/>
        </a:p>
      </dsp:txBody>
      <dsp:txXfrm>
        <a:off x="0" y="2973548"/>
        <a:ext cx="11010900" cy="228691"/>
      </dsp:txXfrm>
    </dsp:sp>
    <dsp:sp modelId="{6AD19FF4-D174-4460-9148-0BEF10A93737}">
      <dsp:nvSpPr>
        <dsp:cNvPr id="0" name=""/>
        <dsp:cNvSpPr/>
      </dsp:nvSpPr>
      <dsp:spPr>
        <a:xfrm>
          <a:off x="0" y="3202239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902ED-0C43-46EA-B724-9D158A1B5A32}">
      <dsp:nvSpPr>
        <dsp:cNvPr id="0" name=""/>
        <dsp:cNvSpPr/>
      </dsp:nvSpPr>
      <dsp:spPr>
        <a:xfrm>
          <a:off x="0" y="3202239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/>
            <a:t>No DP Connector on Native DDI</a:t>
          </a:r>
          <a:endParaRPr lang="en-US" sz="1000" kern="1200"/>
        </a:p>
      </dsp:txBody>
      <dsp:txXfrm>
        <a:off x="0" y="3202239"/>
        <a:ext cx="11010900" cy="228691"/>
      </dsp:txXfrm>
    </dsp:sp>
    <dsp:sp modelId="{781A4BFC-1A3A-4821-B9A1-7D0F4B04DEF4}">
      <dsp:nvSpPr>
        <dsp:cNvPr id="0" name=""/>
        <dsp:cNvSpPr/>
      </dsp:nvSpPr>
      <dsp:spPr>
        <a:xfrm>
          <a:off x="0" y="3430931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EC1EB-DC48-44C2-A4DE-FB08BA69B0B5}">
      <dsp:nvSpPr>
        <dsp:cNvPr id="0" name=""/>
        <dsp:cNvSpPr/>
      </dsp:nvSpPr>
      <dsp:spPr>
        <a:xfrm>
          <a:off x="0" y="3430931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/>
            <a:t>No HDMI on TCSS Ios</a:t>
          </a:r>
          <a:endParaRPr lang="en-US" sz="1000" kern="1200"/>
        </a:p>
      </dsp:txBody>
      <dsp:txXfrm>
        <a:off x="0" y="3430931"/>
        <a:ext cx="11010900" cy="228691"/>
      </dsp:txXfrm>
    </dsp:sp>
    <dsp:sp modelId="{E3CAEB8B-664B-4CF9-9BEB-7BEC4128FA95}">
      <dsp:nvSpPr>
        <dsp:cNvPr id="0" name=""/>
        <dsp:cNvSpPr/>
      </dsp:nvSpPr>
      <dsp:spPr>
        <a:xfrm>
          <a:off x="0" y="3659622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C0506-D9DF-4C92-AC1F-B31EA34DF823}">
      <dsp:nvSpPr>
        <dsp:cNvPr id="0" name=""/>
        <dsp:cNvSpPr/>
      </dsp:nvSpPr>
      <dsp:spPr>
        <a:xfrm>
          <a:off x="0" y="3659622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/>
            <a:t>No PD AIC &lt;PD Controller integrated on TCSS IO module&gt;</a:t>
          </a:r>
          <a:endParaRPr lang="en-US" sz="1000" kern="1200"/>
        </a:p>
      </dsp:txBody>
      <dsp:txXfrm>
        <a:off x="0" y="3659622"/>
        <a:ext cx="11010900" cy="228691"/>
      </dsp:txXfrm>
    </dsp:sp>
    <dsp:sp modelId="{D8CED08F-2EAB-4981-B9DE-49FCBE1E9407}">
      <dsp:nvSpPr>
        <dsp:cNvPr id="0" name=""/>
        <dsp:cNvSpPr/>
      </dsp:nvSpPr>
      <dsp:spPr>
        <a:xfrm>
          <a:off x="0" y="3888314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85EBB-3289-42E1-B02F-90832C9A4B90}">
      <dsp:nvSpPr>
        <dsp:cNvPr id="0" name=""/>
        <dsp:cNvSpPr/>
      </dsp:nvSpPr>
      <dsp:spPr>
        <a:xfrm>
          <a:off x="0" y="3888314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/>
            <a:t>No flash sharing for GBR/BBR Retimer</a:t>
          </a:r>
          <a:endParaRPr lang="en-US" sz="1000" kern="1200"/>
        </a:p>
      </dsp:txBody>
      <dsp:txXfrm>
        <a:off x="0" y="3888314"/>
        <a:ext cx="11010900" cy="228691"/>
      </dsp:txXfrm>
    </dsp:sp>
    <dsp:sp modelId="{6512FDC2-32B6-4CC6-95A3-D44DC1408E2A}">
      <dsp:nvSpPr>
        <dsp:cNvPr id="0" name=""/>
        <dsp:cNvSpPr/>
      </dsp:nvSpPr>
      <dsp:spPr>
        <a:xfrm>
          <a:off x="0" y="4117005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D16E1-7784-46B1-AE9D-C6F311EEB9AE}">
      <dsp:nvSpPr>
        <dsp:cNvPr id="0" name=""/>
        <dsp:cNvSpPr/>
      </dsp:nvSpPr>
      <dsp:spPr>
        <a:xfrm>
          <a:off x="0" y="4117005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b="0" i="0" kern="1200" baseline="0" dirty="0"/>
            <a:t>No Stylus Support</a:t>
          </a:r>
          <a:endParaRPr lang="en-US" sz="1000" kern="1200" dirty="0"/>
        </a:p>
      </dsp:txBody>
      <dsp:txXfrm>
        <a:off x="0" y="4117005"/>
        <a:ext cx="11010900" cy="228691"/>
      </dsp:txXfrm>
    </dsp:sp>
    <dsp:sp modelId="{1447B757-635B-4A05-9FC5-06EE276395CE}">
      <dsp:nvSpPr>
        <dsp:cNvPr id="0" name=""/>
        <dsp:cNvSpPr/>
      </dsp:nvSpPr>
      <dsp:spPr>
        <a:xfrm>
          <a:off x="0" y="4345697"/>
          <a:ext cx="1101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E8F63-89DD-4662-A2D4-FE807DBAA80F}">
      <dsp:nvSpPr>
        <dsp:cNvPr id="0" name=""/>
        <dsp:cNvSpPr/>
      </dsp:nvSpPr>
      <dsp:spPr>
        <a:xfrm>
          <a:off x="0" y="4345697"/>
          <a:ext cx="11010900" cy="22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 TBT 20G Supported</a:t>
          </a:r>
        </a:p>
      </dsp:txBody>
      <dsp:txXfrm>
        <a:off x="0" y="4345697"/>
        <a:ext cx="11010900" cy="228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</a:rPr>
              <a:t>Department or Event Name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3190827"/>
            <a:ext cx="10972801" cy="1091827"/>
          </a:xfrm>
        </p:spPr>
        <p:txBody>
          <a:bodyPr/>
          <a:lstStyle/>
          <a:p>
            <a:r>
              <a:rPr lang="en-US" sz="4000" b="1" dirty="0"/>
              <a:t>WCL U RVP: LZ Response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b="1" dirty="0"/>
              <a:t>WW48.2’23</a:t>
            </a:r>
          </a:p>
        </p:txBody>
      </p:sp>
    </p:spTree>
    <p:extLst>
      <p:ext uri="{BB962C8B-B14F-4D97-AF65-F5344CB8AC3E}">
        <p14:creationId xmlns:p14="http://schemas.microsoft.com/office/powerpoint/2010/main" val="32510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C4EE-37DA-4628-A7C9-B349C0B3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571500"/>
            <a:ext cx="11010816" cy="952499"/>
          </a:xfrm>
        </p:spPr>
        <p:txBody>
          <a:bodyPr>
            <a:normAutofit/>
          </a:bodyPr>
          <a:lstStyle/>
          <a:p>
            <a:r>
              <a:rPr lang="en-MY" b="1" dirty="0"/>
              <a:t>Supported by RVP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C682A7-910E-3559-1382-2C0D6C04ED26}"/>
              </a:ext>
            </a:extLst>
          </p:cNvPr>
          <p:cNvGraphicFramePr>
            <a:graphicFrameLocks noGrp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2294689172"/>
              </p:ext>
            </p:extLst>
          </p:nvPr>
        </p:nvGraphicFramePr>
        <p:xfrm>
          <a:off x="571286" y="1409294"/>
          <a:ext cx="11010900" cy="4574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7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C4EE-37DA-4628-A7C9-B349C0B3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571500"/>
            <a:ext cx="11010816" cy="952499"/>
          </a:xfrm>
        </p:spPr>
        <p:txBody>
          <a:bodyPr>
            <a:normAutofit/>
          </a:bodyPr>
          <a:lstStyle/>
          <a:p>
            <a:r>
              <a:rPr lang="en-MY" b="1" dirty="0"/>
              <a:t>Not supported by RVP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A97CEA-CB5A-DCDB-CCF2-3022DC055C7F}"/>
              </a:ext>
            </a:extLst>
          </p:cNvPr>
          <p:cNvGraphicFramePr>
            <a:graphicFrameLocks noGrp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3288366501"/>
              </p:ext>
            </p:extLst>
          </p:nvPr>
        </p:nvGraphicFramePr>
        <p:xfrm>
          <a:off x="479930" y="1226414"/>
          <a:ext cx="11010900" cy="4574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9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59E2-262E-4E04-803C-6D575A60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6F5E-33CB-4735-A016-27CDE1D9C2B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1267054"/>
            <a:ext cx="11010900" cy="4574947"/>
          </a:xfrm>
        </p:spPr>
        <p:txBody>
          <a:bodyPr>
            <a:normAutofit/>
          </a:bodyPr>
          <a:lstStyle/>
          <a:p>
            <a:r>
              <a:rPr lang="en-MY" dirty="0"/>
              <a:t>5G M.2 module interception</a:t>
            </a:r>
          </a:p>
          <a:p>
            <a:r>
              <a:rPr lang="en-MY" dirty="0"/>
              <a:t>Clarity on RFI/EMC testing on RVP</a:t>
            </a:r>
          </a:p>
          <a:p>
            <a:r>
              <a:rPr lang="en-MY" dirty="0" err="1"/>
              <a:t>UCIe</a:t>
            </a:r>
            <a:r>
              <a:rPr lang="en-MY" dirty="0"/>
              <a:t> LDO or power option</a:t>
            </a:r>
          </a:p>
          <a:p>
            <a:r>
              <a:rPr lang="en-MY" dirty="0"/>
              <a:t>Memory Part finalization</a:t>
            </a:r>
          </a:p>
          <a:p>
            <a:r>
              <a:rPr lang="en-MY" dirty="0"/>
              <a:t>USB2.0 based Camera Part finalization</a:t>
            </a:r>
          </a:p>
          <a:p>
            <a:r>
              <a:rPr lang="en-MY" dirty="0"/>
              <a:t>Closure on low-cost integrated battery charger</a:t>
            </a:r>
          </a:p>
          <a:p>
            <a:r>
              <a:rPr lang="en-MY" dirty="0"/>
              <a:t>Closure on CEC and Energy Star compliance as applicable to RVP</a:t>
            </a:r>
          </a:p>
          <a:p>
            <a:r>
              <a:rPr lang="en-MY" dirty="0"/>
              <a:t>Closure on PD controller part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05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0" ma:contentTypeDescription="Create a new document." ma:contentTypeScope="" ma:versionID="c4a53ce1d667c19bd4e46df8e97ab0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CB1438-D9FF-4C7B-8134-9ADEE2157DA9}"/>
</file>

<file path=customXml/itemProps2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392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Helvetica Neue</vt:lpstr>
      <vt:lpstr>Helvetica Neue Medium</vt:lpstr>
      <vt:lpstr>Arial</vt:lpstr>
      <vt:lpstr>Calibri</vt:lpstr>
      <vt:lpstr>Helvetica</vt:lpstr>
      <vt:lpstr>Intel Clear</vt:lpstr>
      <vt:lpstr>Intel Clear Light</vt:lpstr>
      <vt:lpstr>Wingdings</vt:lpstr>
      <vt:lpstr>21_BasicWhite</vt:lpstr>
      <vt:lpstr>WCL U RVP: LZ Response</vt:lpstr>
      <vt:lpstr>Supported by RVP</vt:lpstr>
      <vt:lpstr>Not supported by RVP</vt:lpstr>
      <vt:lpstr>Open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ADL-N RVP: N-1 Interposer Discussion</dc:title>
  <dc:creator>Liew, Jia Lin</dc:creator>
  <cp:lastModifiedBy>Parameswaran, Pharveen</cp:lastModifiedBy>
  <cp:revision>2</cp:revision>
  <dcterms:created xsi:type="dcterms:W3CDTF">2020-10-14T00:30:26Z</dcterms:created>
  <dcterms:modified xsi:type="dcterms:W3CDTF">2023-11-28T15:25:36Z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0x010100BA2199AAF6C57D41B8DEC3111EC6F0C9</vt:lpwstr>
  </property>
  <property fmtid="{D5CDD505-2E9C-101B-9397-08002B2CF9AE}" pid="3" name="Order">
    <vt:r8>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