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4145" r:id="rId6"/>
  </p:sldMasterIdLst>
  <p:notesMasterIdLst>
    <p:notesMasterId r:id="rId8"/>
  </p:notesMasterIdLst>
  <p:sldIdLst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3E6A0A-D2A0-CB3E-8447-5A7886299B89}" name="Pierson, Javier E" initials="PJE" userId="S::javier.e.pierson@intel.com::7cf14745-c6b8-476c-9536-1107222c5a56" providerId="AD"/>
  <p188:author id="{4788CAA6-9830-DCFB-6690-F9A78EDD9B40}" name="Rozic, Reuven" initials="RR" userId="S::reuven.rozic@intel.com::c746bba3-3d0d-489b-bcca-d8bb722834fb" providerId="AD"/>
  <p188:author id="{E05337DC-FBCD-2301-C44A-9FD8129CB60C}" name="Hacker, Benjamin" initials="HB" userId="S::benjamin.hacker@intel.com::22d30c38-97a7-4d22-8c67-522f968be41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B0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5C0462-DAEF-41BF-BE74-37BC0F2D7E35}" v="4" dt="2023-10-17T07:54:49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ECAC7D-C98A-47BD-9AA1-3D21ECC2BA78}" type="datetimeFigureOut">
              <a:rPr lang="en-US" smtClean="0"/>
              <a:t>11/22/2023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429E0-BEE3-47CF-B08B-4A8E64E1E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96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E1982CC-C5C2-43DF-8FDA-037495FAF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F4567CD-F1DA-4E8F-ADDF-371B07892411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16119A-1487-48A7-9CC6-71F9F9535C16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3CF0AA4-E89F-418F-83F2-0CC0FB3DF16B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9F8D4CB-DB57-4130-8BDE-86D5A4C11D49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02BD194-F320-4426-964A-1D4F58024C5F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61C32755-5BE0-4F78-B52A-08742A60A8EF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B33F9D2F-6ED9-4D82-B111-BEFD50CBB7B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C1C42114-E0DC-41C5-A333-869DAB921F8F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EB18CC9F-8A17-402D-B10E-AE9061E9554F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538DC6-5A10-44DE-BF8C-5185BC4F6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35751-F391-41AA-9B05-1647E37D235B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CF1866E-6300-47C1-B36B-E4F93E357EE1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4266AC4-1BB0-4DCC-B988-F338CCC87BB0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397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3494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</a:extLst>
          </p:cNvPr>
          <p:cNvSpPr/>
          <p:nvPr/>
        </p:nvSpPr>
        <p:spPr>
          <a:xfrm>
            <a:off x="5867402" y="402561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2" y="2614499"/>
            <a:ext cx="4838271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7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</a:extLst>
          </p:cNvPr>
          <p:cNvSpPr/>
          <p:nvPr/>
        </p:nvSpPr>
        <p:spPr>
          <a:xfrm>
            <a:off x="5538000" y="6510551"/>
            <a:ext cx="1116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</a:extLst>
          </p:cNvPr>
          <p:cNvSpPr/>
          <p:nvPr/>
        </p:nvSpPr>
        <p:spPr>
          <a:xfrm>
            <a:off x="286366" y="651055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B94AE-1165-4C66-B976-C2E168859D49}"/>
              </a:ext>
            </a:extLst>
          </p:cNvPr>
          <p:cNvSpPr/>
          <p:nvPr/>
        </p:nvSpPr>
        <p:spPr>
          <a:xfrm>
            <a:off x="709976" y="2295340"/>
            <a:ext cx="319157" cy="31915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E51D-DCA9-46A9-A882-29E595D6A99F}"/>
              </a:ext>
            </a:extLst>
          </p:cNvPr>
          <p:cNvSpPr/>
          <p:nvPr/>
        </p:nvSpPr>
        <p:spPr>
          <a:xfrm>
            <a:off x="536814" y="2123122"/>
            <a:ext cx="174319" cy="174319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4772E-29C4-4337-A397-0F1232F1F1FE}"/>
              </a:ext>
            </a:extLst>
          </p:cNvPr>
          <p:cNvSpPr/>
          <p:nvPr/>
        </p:nvSpPr>
        <p:spPr>
          <a:xfrm>
            <a:off x="711132" y="2023076"/>
            <a:ext cx="100045" cy="100045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3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8088327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</a:extLst>
          </p:cNvPr>
          <p:cNvSpPr/>
          <p:nvPr/>
        </p:nvSpPr>
        <p:spPr>
          <a:xfrm>
            <a:off x="5867402" y="402561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2" y="2614499"/>
            <a:ext cx="4838271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B94AE-1165-4C66-B976-C2E168859D49}"/>
              </a:ext>
            </a:extLst>
          </p:cNvPr>
          <p:cNvSpPr/>
          <p:nvPr/>
        </p:nvSpPr>
        <p:spPr>
          <a:xfrm>
            <a:off x="709976" y="2295340"/>
            <a:ext cx="319157" cy="31915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E51D-DCA9-46A9-A882-29E595D6A99F}"/>
              </a:ext>
            </a:extLst>
          </p:cNvPr>
          <p:cNvSpPr/>
          <p:nvPr/>
        </p:nvSpPr>
        <p:spPr>
          <a:xfrm>
            <a:off x="536814" y="2123122"/>
            <a:ext cx="174319" cy="174319"/>
          </a:xfrm>
          <a:prstGeom prst="rect">
            <a:avLst/>
          </a:prstGeom>
          <a:solidFill>
            <a:srgbClr val="7BDE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4772E-29C4-4337-A397-0F1232F1F1FE}"/>
              </a:ext>
            </a:extLst>
          </p:cNvPr>
          <p:cNvSpPr/>
          <p:nvPr/>
        </p:nvSpPr>
        <p:spPr>
          <a:xfrm>
            <a:off x="711132" y="2023076"/>
            <a:ext cx="100045" cy="100045"/>
          </a:xfrm>
          <a:prstGeom prst="rect">
            <a:avLst/>
          </a:prstGeom>
          <a:solidFill>
            <a:srgbClr val="B4F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3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43006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</a:extLst>
          </p:cNvPr>
          <p:cNvSpPr/>
          <p:nvPr/>
        </p:nvSpPr>
        <p:spPr>
          <a:xfrm>
            <a:off x="457202" y="464129"/>
            <a:ext cx="11286348" cy="594483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4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921808033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</a:extLst>
          </p:cNvPr>
          <p:cNvSpPr/>
          <p:nvPr/>
        </p:nvSpPr>
        <p:spPr>
          <a:xfrm>
            <a:off x="457202" y="464129"/>
            <a:ext cx="11286348" cy="5944839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6924" y="1776847"/>
            <a:ext cx="10557387" cy="3304311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7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</a:extLst>
          </p:cNvPr>
          <p:cNvSpPr/>
          <p:nvPr/>
        </p:nvSpPr>
        <p:spPr>
          <a:xfrm>
            <a:off x="5538000" y="6510551"/>
            <a:ext cx="1116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</a:extLst>
          </p:cNvPr>
          <p:cNvSpPr/>
          <p:nvPr/>
        </p:nvSpPr>
        <p:spPr>
          <a:xfrm>
            <a:off x="286366" y="651055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</p:spTree>
    <p:extLst>
      <p:ext uri="{BB962C8B-B14F-4D97-AF65-F5344CB8AC3E}">
        <p14:creationId xmlns:p14="http://schemas.microsoft.com/office/powerpoint/2010/main" val="64333332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9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840423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64E78D-5BE9-43CB-A561-E066D26624CA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D600F1-E474-46AC-9B85-AAACBB4B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0769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FA1BA-ED13-4AD7-8077-D9F2C1FAF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1EA78-2FA7-4170-A20C-7F1A1B0830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98C58-30C3-4C9A-82A1-C571FC98E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062C7-499F-49D9-87F9-D3DC1DFEC69C}" type="datetime1">
              <a:rPr lang="en-US" smtClean="0"/>
              <a:t>11/22/2023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6B892-22A5-472B-8810-991F5F70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B64EC-B894-40B4-94F2-0DFA670F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600F1-E474-46AC-9B85-AAACBB4B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4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5429864" cy="1199822"/>
          </a:xfrm>
        </p:spPr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4D1D699-1964-9A45-A892-EAAC949B82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12204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98616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accent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036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 b="0" i="0">
                <a:solidFill>
                  <a:schemeClr val="bg1"/>
                </a:solidFill>
                <a:latin typeface="IntelOne Text" panose="020B0503020203020204" pitchFamily="34" charset="0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5757203"/>
            <a:ext cx="10972800" cy="5016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40C7463-044C-48C5-9C61-01035600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791783BE-2760-44E4-ADC3-DD3F254CE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547586F-EE67-4051-9999-DE673BC9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3B0D2E6-CDB6-4990-9882-8E1AC3876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A1EC77-5BEB-45BB-B35A-D1CB9FB092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E3CC19-B2E2-40FF-B774-8AD1AD5A1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61416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40829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E9F9A1-9773-43B8-98D0-A483D488C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0338064-1322-4DA2-AA1C-4E086E88E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B20DD1C-FBB9-4A79-99DE-1A05C6758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8CF211-593C-4B89-BA8B-B4BF959B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86AE8E-163B-4673-9C89-BA60DB5BB6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A01FA-314F-465F-BEBB-029CC884BD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8200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A368D64-A019-4399-A672-206E0E3B7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1B807F-E5A0-4B47-8126-0798D03DDE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C2D0DF1-6BFD-4E45-8CA9-4436F31DB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0BFD17C7-2044-4743-9B58-A721FED6F0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BC1BD233-1B52-4259-BBB2-FFAB0A8D1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012ABA-EED9-48CA-B3FF-9EE6151C69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426B1C-8B0F-44A4-8250-F1D859854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5D4EF16-2639-4F0C-B7CE-3B49694D7462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FFEF9D7-E955-4747-98A8-A3CDA0B2EA11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C53175F-9DFF-470F-9639-8993D337BE4A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70001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6F68134-655A-4C58-8EC5-042D492A6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6FE66-F77C-48EC-9636-B0D3F1F81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6B6DC-5CBA-4569-BD05-67C2152AE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EF9F90E2-0FB9-44A2-B48E-E894C3113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4B2BE4E4-A2DB-46D6-B372-8C331EFD1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D945211-AEEA-4A21-B35C-B4FC0F99C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BCDBB5-E209-49E3-8CC6-AEB941DB1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63C2813-2F09-413F-9991-44CA3B6BE2D7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92EC626-BB7B-40F7-9ABD-4FB62F9E9719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40C129E-8ED4-49C2-A5EB-49C77A547ED5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5504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9E57986-E823-49CC-B8D3-C5A2AD941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32B7E3E-B537-4EE3-BA97-B90982F6C31B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7399" y="402558"/>
            <a:ext cx="5874297" cy="6003471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87623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06BD04-B5E7-422F-B321-54907EFDF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2EB94AE-1165-4C66-B976-C2E168859D49}"/>
                </a:ext>
              </a:extLst>
            </p:cNvPr>
            <p:cNvSpPr/>
            <p:nvPr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9F8E51D-DCA9-46A9-A882-29E595D6A99F}"/>
                </a:ext>
              </a:extLst>
            </p:cNvPr>
            <p:cNvSpPr/>
            <p:nvPr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E74772E-29C4-4337-A397-0F1232F1F1FE}"/>
                </a:ext>
              </a:extLst>
            </p:cNvPr>
            <p:cNvSpPr/>
            <p:nvPr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087623" y="1813801"/>
            <a:ext cx="5433848" cy="437679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75E17D-D74E-461D-9994-21701E9CF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65D4340-FCEE-4743-A648-5DB311031F75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C35DA17-DFF2-467C-A710-877908080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6812" y="2023074"/>
            <a:ext cx="492319" cy="591423"/>
            <a:chOff x="536812" y="2023074"/>
            <a:chExt cx="492319" cy="59142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6AEFDCF-A68C-4E0D-95B4-6F1A9717550A}"/>
                </a:ext>
              </a:extLst>
            </p:cNvPr>
            <p:cNvSpPr/>
            <p:nvPr userDrawn="1"/>
          </p:nvSpPr>
          <p:spPr>
            <a:xfrm>
              <a:off x="709974" y="2295340"/>
              <a:ext cx="319157" cy="319157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55E41F1-4636-455F-8CC5-9CC2D25CD287}"/>
                </a:ext>
              </a:extLst>
            </p:cNvPr>
            <p:cNvSpPr/>
            <p:nvPr userDrawn="1"/>
          </p:nvSpPr>
          <p:spPr>
            <a:xfrm>
              <a:off x="536812" y="2123120"/>
              <a:ext cx="174318" cy="174318"/>
            </a:xfrm>
            <a:prstGeom prst="rect">
              <a:avLst/>
            </a:prstGeom>
            <a:solidFill>
              <a:srgbClr val="7BDE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BF6C486-C6BA-41CF-8F21-5691BA4400F2}"/>
                </a:ext>
              </a:extLst>
            </p:cNvPr>
            <p:cNvSpPr/>
            <p:nvPr userDrawn="1"/>
          </p:nvSpPr>
          <p:spPr>
            <a:xfrm>
              <a:off x="711130" y="2023074"/>
              <a:ext cx="100045" cy="100045"/>
            </a:xfrm>
            <a:prstGeom prst="rect">
              <a:avLst/>
            </a:prstGeom>
            <a:solidFill>
              <a:srgbClr val="B4F0FF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A0695690-BC82-4B1F-9B7E-92DC6CAFF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69899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6882660D-9752-4416-A0A1-69ECA0CD4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81569F-6701-4CDA-895D-6BD6D388AB05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EFB02BB-CBC4-4742-9BA0-2C9212EFAF23}"/>
                </a:ext>
              </a:extLst>
            </p:cNvPr>
            <p:cNvGrpSpPr/>
            <p:nvPr userDrawn="1"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85AE6566-9773-4111-B8E5-827E7E8AE779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251A5FC-EF81-41EC-BA9D-EC2323003C59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E6ED56C7-8502-4EC0-A864-040B8DB9D862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6C77F18A-71EB-4B46-8C22-E5C1ACCE6C40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58CE26D-A586-4A86-AA98-B9D850FBFCD7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E63CF4-E38C-42FE-9C75-CB2B3DEB5FBD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7E1EECF-CDF6-475D-8C89-D59E9C677475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AA05A6-FEDA-41DC-B943-5B1F42A56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92520"/>
            <a:chOff x="573803" y="0"/>
            <a:chExt cx="4325371" cy="639252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AD8DF60-7E0A-43C5-81B6-9B3522A7A826}"/>
                </a:ext>
              </a:extLst>
            </p:cNvPr>
            <p:cNvGrpSpPr/>
            <p:nvPr/>
          </p:nvGrpSpPr>
          <p:grpSpPr>
            <a:xfrm>
              <a:off x="1468406" y="5995719"/>
              <a:ext cx="1059754" cy="396801"/>
              <a:chOff x="1314450" y="6391094"/>
              <a:chExt cx="1123377" cy="42062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AC5EDAF-1FA5-4CEA-99CA-7D0E1F5DDF81}"/>
                  </a:ext>
                </a:extLst>
              </p:cNvPr>
              <p:cNvSpPr/>
              <p:nvPr/>
            </p:nvSpPr>
            <p:spPr>
              <a:xfrm>
                <a:off x="1314450" y="6396809"/>
                <a:ext cx="78581" cy="78581"/>
              </a:xfrm>
              <a:custGeom>
                <a:avLst/>
                <a:gdLst>
                  <a:gd name="connsiteX0" fmla="*/ 0 w 78581"/>
                  <a:gd name="connsiteY0" fmla="*/ 0 h 78581"/>
                  <a:gd name="connsiteX1" fmla="*/ 78581 w 78581"/>
                  <a:gd name="connsiteY1" fmla="*/ 0 h 78581"/>
                  <a:gd name="connsiteX2" fmla="*/ 78581 w 78581"/>
                  <a:gd name="connsiteY2" fmla="*/ 78581 h 78581"/>
                  <a:gd name="connsiteX3" fmla="*/ 0 w 78581"/>
                  <a:gd name="connsiteY3" fmla="*/ 78581 h 785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581" h="78581">
                    <a:moveTo>
                      <a:pt x="0" y="0"/>
                    </a:moveTo>
                    <a:lnTo>
                      <a:pt x="78581" y="0"/>
                    </a:lnTo>
                    <a:lnTo>
                      <a:pt x="78581" y="78581"/>
                    </a:lnTo>
                    <a:lnTo>
                      <a:pt x="0" y="78581"/>
                    </a:lnTo>
                    <a:close/>
                  </a:path>
                </a:pathLst>
              </a:custGeom>
              <a:solidFill>
                <a:srgbClr val="00B2E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731A324-874D-4D3D-95F1-8AE3303E2272}"/>
                  </a:ext>
                </a:extLst>
              </p:cNvPr>
              <p:cNvSpPr/>
              <p:nvPr/>
            </p:nvSpPr>
            <p:spPr>
              <a:xfrm>
                <a:off x="1316545" y="6391094"/>
                <a:ext cx="995171" cy="420623"/>
              </a:xfrm>
              <a:custGeom>
                <a:avLst/>
                <a:gdLst>
                  <a:gd name="connsiteX0" fmla="*/ 74486 w 995171"/>
                  <a:gd name="connsiteY0" fmla="*/ 131921 h 420623"/>
                  <a:gd name="connsiteX1" fmla="*/ 0 w 995171"/>
                  <a:gd name="connsiteY1" fmla="*/ 131921 h 420623"/>
                  <a:gd name="connsiteX2" fmla="*/ 0 w 995171"/>
                  <a:gd name="connsiteY2" fmla="*/ 414719 h 420623"/>
                  <a:gd name="connsiteX3" fmla="*/ 74486 w 995171"/>
                  <a:gd name="connsiteY3" fmla="*/ 414719 h 420623"/>
                  <a:gd name="connsiteX4" fmla="*/ 74486 w 995171"/>
                  <a:gd name="connsiteY4" fmla="*/ 131921 h 420623"/>
                  <a:gd name="connsiteX5" fmla="*/ 568262 w 995171"/>
                  <a:gd name="connsiteY5" fmla="*/ 417576 h 420623"/>
                  <a:gd name="connsiteX6" fmla="*/ 568262 w 995171"/>
                  <a:gd name="connsiteY6" fmla="*/ 348234 h 420623"/>
                  <a:gd name="connsiteX7" fmla="*/ 541306 w 995171"/>
                  <a:gd name="connsiteY7" fmla="*/ 346520 h 420623"/>
                  <a:gd name="connsiteX8" fmla="*/ 523780 w 995171"/>
                  <a:gd name="connsiteY8" fmla="*/ 338804 h 420623"/>
                  <a:gd name="connsiteX9" fmla="*/ 516065 w 995171"/>
                  <a:gd name="connsiteY9" fmla="*/ 321945 h 420623"/>
                  <a:gd name="connsiteX10" fmla="*/ 514350 w 995171"/>
                  <a:gd name="connsiteY10" fmla="*/ 294608 h 420623"/>
                  <a:gd name="connsiteX11" fmla="*/ 514350 w 995171"/>
                  <a:gd name="connsiteY11" fmla="*/ 195644 h 420623"/>
                  <a:gd name="connsiteX12" fmla="*/ 568262 w 995171"/>
                  <a:gd name="connsiteY12" fmla="*/ 195644 h 420623"/>
                  <a:gd name="connsiteX13" fmla="*/ 568262 w 995171"/>
                  <a:gd name="connsiteY13" fmla="*/ 131921 h 420623"/>
                  <a:gd name="connsiteX14" fmla="*/ 514350 w 995171"/>
                  <a:gd name="connsiteY14" fmla="*/ 131921 h 420623"/>
                  <a:gd name="connsiteX15" fmla="*/ 514350 w 995171"/>
                  <a:gd name="connsiteY15" fmla="*/ 21812 h 420623"/>
                  <a:gd name="connsiteX16" fmla="*/ 439865 w 995171"/>
                  <a:gd name="connsiteY16" fmla="*/ 21812 h 420623"/>
                  <a:gd name="connsiteX17" fmla="*/ 439865 w 995171"/>
                  <a:gd name="connsiteY17" fmla="*/ 295180 h 420623"/>
                  <a:gd name="connsiteX18" fmla="*/ 445865 w 995171"/>
                  <a:gd name="connsiteY18" fmla="*/ 353473 h 420623"/>
                  <a:gd name="connsiteX19" fmla="*/ 465677 w 995171"/>
                  <a:gd name="connsiteY19" fmla="*/ 391001 h 420623"/>
                  <a:gd name="connsiteX20" fmla="*/ 502063 w 995171"/>
                  <a:gd name="connsiteY20" fmla="*/ 411385 h 420623"/>
                  <a:gd name="connsiteX21" fmla="*/ 558927 w 995171"/>
                  <a:gd name="connsiteY21" fmla="*/ 417671 h 420623"/>
                  <a:gd name="connsiteX22" fmla="*/ 568262 w 995171"/>
                  <a:gd name="connsiteY22" fmla="*/ 417671 h 420623"/>
                  <a:gd name="connsiteX23" fmla="*/ 995172 w 995171"/>
                  <a:gd name="connsiteY23" fmla="*/ 0 h 420623"/>
                  <a:gd name="connsiteX24" fmla="*/ 920687 w 995171"/>
                  <a:gd name="connsiteY24" fmla="*/ 0 h 420623"/>
                  <a:gd name="connsiteX25" fmla="*/ 920687 w 995171"/>
                  <a:gd name="connsiteY25" fmla="*/ 414719 h 420623"/>
                  <a:gd name="connsiteX26" fmla="*/ 995172 w 995171"/>
                  <a:gd name="connsiteY26" fmla="*/ 414719 h 420623"/>
                  <a:gd name="connsiteX27" fmla="*/ 995172 w 995171"/>
                  <a:gd name="connsiteY27" fmla="*/ 0 h 420623"/>
                  <a:gd name="connsiteX28" fmla="*/ 367951 w 995171"/>
                  <a:gd name="connsiteY28" fmla="*/ 159830 h 420623"/>
                  <a:gd name="connsiteX29" fmla="*/ 281273 w 995171"/>
                  <a:gd name="connsiteY29" fmla="*/ 126206 h 420623"/>
                  <a:gd name="connsiteX30" fmla="*/ 232410 w 995171"/>
                  <a:gd name="connsiteY30" fmla="*/ 137065 h 420623"/>
                  <a:gd name="connsiteX31" fmla="*/ 195358 w 995171"/>
                  <a:gd name="connsiteY31" fmla="*/ 167259 h 420623"/>
                  <a:gd name="connsiteX32" fmla="*/ 191262 w 995171"/>
                  <a:gd name="connsiteY32" fmla="*/ 172498 h 420623"/>
                  <a:gd name="connsiteX33" fmla="*/ 191262 w 995171"/>
                  <a:gd name="connsiteY33" fmla="*/ 167831 h 420623"/>
                  <a:gd name="connsiteX34" fmla="*/ 191262 w 995171"/>
                  <a:gd name="connsiteY34" fmla="*/ 132017 h 420623"/>
                  <a:gd name="connsiteX35" fmla="*/ 117920 w 995171"/>
                  <a:gd name="connsiteY35" fmla="*/ 132017 h 420623"/>
                  <a:gd name="connsiteX36" fmla="*/ 117920 w 995171"/>
                  <a:gd name="connsiteY36" fmla="*/ 414814 h 420623"/>
                  <a:gd name="connsiteX37" fmla="*/ 191929 w 995171"/>
                  <a:gd name="connsiteY37" fmla="*/ 414814 h 420623"/>
                  <a:gd name="connsiteX38" fmla="*/ 191929 w 995171"/>
                  <a:gd name="connsiteY38" fmla="*/ 264128 h 420623"/>
                  <a:gd name="connsiteX39" fmla="*/ 192024 w 995171"/>
                  <a:gd name="connsiteY39" fmla="*/ 274606 h 420623"/>
                  <a:gd name="connsiteX40" fmla="*/ 192119 w 995171"/>
                  <a:gd name="connsiteY40" fmla="*/ 269558 h 420623"/>
                  <a:gd name="connsiteX41" fmla="*/ 211741 w 995171"/>
                  <a:gd name="connsiteY41" fmla="*/ 210884 h 420623"/>
                  <a:gd name="connsiteX42" fmla="*/ 258985 w 995171"/>
                  <a:gd name="connsiteY42" fmla="*/ 190786 h 420623"/>
                  <a:gd name="connsiteX43" fmla="*/ 307753 w 995171"/>
                  <a:gd name="connsiteY43" fmla="*/ 210407 h 420623"/>
                  <a:gd name="connsiteX44" fmla="*/ 323945 w 995171"/>
                  <a:gd name="connsiteY44" fmla="*/ 264605 h 420623"/>
                  <a:gd name="connsiteX45" fmla="*/ 323945 w 995171"/>
                  <a:gd name="connsiteY45" fmla="*/ 264605 h 420623"/>
                  <a:gd name="connsiteX46" fmla="*/ 323945 w 995171"/>
                  <a:gd name="connsiteY46" fmla="*/ 265176 h 420623"/>
                  <a:gd name="connsiteX47" fmla="*/ 323945 w 995171"/>
                  <a:gd name="connsiteY47" fmla="*/ 265271 h 420623"/>
                  <a:gd name="connsiteX48" fmla="*/ 323945 w 995171"/>
                  <a:gd name="connsiteY48" fmla="*/ 414814 h 420623"/>
                  <a:gd name="connsiteX49" fmla="*/ 399098 w 995171"/>
                  <a:gd name="connsiteY49" fmla="*/ 414814 h 420623"/>
                  <a:gd name="connsiteX50" fmla="*/ 399098 w 995171"/>
                  <a:gd name="connsiteY50" fmla="*/ 254222 h 420623"/>
                  <a:gd name="connsiteX51" fmla="*/ 367951 w 995171"/>
                  <a:gd name="connsiteY51" fmla="*/ 159830 h 420623"/>
                  <a:gd name="connsiteX52" fmla="*/ 881825 w 995171"/>
                  <a:gd name="connsiteY52" fmla="*/ 272796 h 420623"/>
                  <a:gd name="connsiteX53" fmla="*/ 871061 w 995171"/>
                  <a:gd name="connsiteY53" fmla="*/ 215646 h 420623"/>
                  <a:gd name="connsiteX54" fmla="*/ 841057 w 995171"/>
                  <a:gd name="connsiteY54" fmla="*/ 168974 h 420623"/>
                  <a:gd name="connsiteX55" fmla="*/ 794957 w 995171"/>
                  <a:gd name="connsiteY55" fmla="*/ 137636 h 420623"/>
                  <a:gd name="connsiteX56" fmla="*/ 735806 w 995171"/>
                  <a:gd name="connsiteY56" fmla="*/ 126302 h 420623"/>
                  <a:gd name="connsiteX57" fmla="*/ 678371 w 995171"/>
                  <a:gd name="connsiteY57" fmla="*/ 137922 h 420623"/>
                  <a:gd name="connsiteX58" fmla="*/ 631698 w 995171"/>
                  <a:gd name="connsiteY58" fmla="*/ 169355 h 420623"/>
                  <a:gd name="connsiteX59" fmla="*/ 600266 w 995171"/>
                  <a:gd name="connsiteY59" fmla="*/ 216027 h 420623"/>
                  <a:gd name="connsiteX60" fmla="*/ 588645 w 995171"/>
                  <a:gd name="connsiteY60" fmla="*/ 273463 h 420623"/>
                  <a:gd name="connsiteX61" fmla="*/ 599694 w 995171"/>
                  <a:gd name="connsiteY61" fmla="*/ 330899 h 420623"/>
                  <a:gd name="connsiteX62" fmla="*/ 630269 w 995171"/>
                  <a:gd name="connsiteY62" fmla="*/ 377571 h 420623"/>
                  <a:gd name="connsiteX63" fmla="*/ 677513 w 995171"/>
                  <a:gd name="connsiteY63" fmla="*/ 409004 h 420623"/>
                  <a:gd name="connsiteX64" fmla="*/ 738092 w 995171"/>
                  <a:gd name="connsiteY64" fmla="*/ 420624 h 420623"/>
                  <a:gd name="connsiteX65" fmla="*/ 863918 w 995171"/>
                  <a:gd name="connsiteY65" fmla="*/ 365093 h 420623"/>
                  <a:gd name="connsiteX66" fmla="*/ 810292 w 995171"/>
                  <a:gd name="connsiteY66" fmla="*/ 324231 h 420623"/>
                  <a:gd name="connsiteX67" fmla="*/ 738664 w 995171"/>
                  <a:gd name="connsiteY67" fmla="*/ 355854 h 420623"/>
                  <a:gd name="connsiteX68" fmla="*/ 687229 w 995171"/>
                  <a:gd name="connsiteY68" fmla="*/ 341376 h 420623"/>
                  <a:gd name="connsiteX69" fmla="*/ 660368 w 995171"/>
                  <a:gd name="connsiteY69" fmla="*/ 302133 h 420623"/>
                  <a:gd name="connsiteX70" fmla="*/ 659606 w 995171"/>
                  <a:gd name="connsiteY70" fmla="*/ 299466 h 420623"/>
                  <a:gd name="connsiteX71" fmla="*/ 881825 w 995171"/>
                  <a:gd name="connsiteY71" fmla="*/ 299466 h 420623"/>
                  <a:gd name="connsiteX72" fmla="*/ 881825 w 995171"/>
                  <a:gd name="connsiteY72" fmla="*/ 272796 h 420623"/>
                  <a:gd name="connsiteX73" fmla="*/ 660368 w 995171"/>
                  <a:gd name="connsiteY73" fmla="*/ 246793 h 420623"/>
                  <a:gd name="connsiteX74" fmla="*/ 735330 w 995171"/>
                  <a:gd name="connsiteY74" fmla="*/ 189929 h 420623"/>
                  <a:gd name="connsiteX75" fmla="*/ 810387 w 995171"/>
                  <a:gd name="connsiteY75" fmla="*/ 246698 h 420623"/>
                  <a:gd name="connsiteX76" fmla="*/ 660368 w 995171"/>
                  <a:gd name="connsiteY76" fmla="*/ 246793 h 4206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</a:cxnLst>
                <a:rect l="l" t="t" r="r" b="b"/>
                <a:pathLst>
                  <a:path w="995171" h="420623">
                    <a:moveTo>
                      <a:pt x="74486" y="131921"/>
                    </a:moveTo>
                    <a:lnTo>
                      <a:pt x="0" y="131921"/>
                    </a:lnTo>
                    <a:lnTo>
                      <a:pt x="0" y="414719"/>
                    </a:lnTo>
                    <a:lnTo>
                      <a:pt x="74486" y="414719"/>
                    </a:lnTo>
                    <a:lnTo>
                      <a:pt x="74486" y="131921"/>
                    </a:lnTo>
                    <a:close/>
                    <a:moveTo>
                      <a:pt x="568262" y="417576"/>
                    </a:moveTo>
                    <a:lnTo>
                      <a:pt x="568262" y="348234"/>
                    </a:lnTo>
                    <a:cubicBezTo>
                      <a:pt x="557308" y="348139"/>
                      <a:pt x="548259" y="347567"/>
                      <a:pt x="541306" y="346520"/>
                    </a:cubicBezTo>
                    <a:cubicBezTo>
                      <a:pt x="533591" y="345281"/>
                      <a:pt x="527685" y="342710"/>
                      <a:pt x="523780" y="338804"/>
                    </a:cubicBezTo>
                    <a:cubicBezTo>
                      <a:pt x="519875" y="334899"/>
                      <a:pt x="517303" y="329184"/>
                      <a:pt x="516065" y="321945"/>
                    </a:cubicBezTo>
                    <a:cubicBezTo>
                      <a:pt x="514922" y="314992"/>
                      <a:pt x="514350" y="305753"/>
                      <a:pt x="514350" y="294608"/>
                    </a:cubicBezTo>
                    <a:lnTo>
                      <a:pt x="514350" y="195644"/>
                    </a:lnTo>
                    <a:lnTo>
                      <a:pt x="568262" y="195644"/>
                    </a:lnTo>
                    <a:lnTo>
                      <a:pt x="568262" y="131921"/>
                    </a:lnTo>
                    <a:lnTo>
                      <a:pt x="514350" y="131921"/>
                    </a:lnTo>
                    <a:lnTo>
                      <a:pt x="514350" y="21812"/>
                    </a:lnTo>
                    <a:lnTo>
                      <a:pt x="439865" y="21812"/>
                    </a:lnTo>
                    <a:lnTo>
                      <a:pt x="439865" y="295180"/>
                    </a:lnTo>
                    <a:cubicBezTo>
                      <a:pt x="439865" y="318230"/>
                      <a:pt x="441865" y="337852"/>
                      <a:pt x="445865" y="353473"/>
                    </a:cubicBezTo>
                    <a:cubicBezTo>
                      <a:pt x="449771" y="368903"/>
                      <a:pt x="456438" y="381572"/>
                      <a:pt x="465677" y="391001"/>
                    </a:cubicBezTo>
                    <a:cubicBezTo>
                      <a:pt x="474917" y="400431"/>
                      <a:pt x="487204" y="407289"/>
                      <a:pt x="502063" y="411385"/>
                    </a:cubicBezTo>
                    <a:cubicBezTo>
                      <a:pt x="517112" y="415481"/>
                      <a:pt x="536258" y="417671"/>
                      <a:pt x="558927" y="417671"/>
                    </a:cubicBezTo>
                    <a:lnTo>
                      <a:pt x="568262" y="417671"/>
                    </a:lnTo>
                    <a:close/>
                    <a:moveTo>
                      <a:pt x="995172" y="0"/>
                    </a:moveTo>
                    <a:lnTo>
                      <a:pt x="920687" y="0"/>
                    </a:lnTo>
                    <a:lnTo>
                      <a:pt x="920687" y="414719"/>
                    </a:lnTo>
                    <a:lnTo>
                      <a:pt x="995172" y="414719"/>
                    </a:lnTo>
                    <a:lnTo>
                      <a:pt x="995172" y="0"/>
                    </a:lnTo>
                    <a:close/>
                    <a:moveTo>
                      <a:pt x="367951" y="159830"/>
                    </a:moveTo>
                    <a:cubicBezTo>
                      <a:pt x="347282" y="137541"/>
                      <a:pt x="318135" y="126206"/>
                      <a:pt x="281273" y="126206"/>
                    </a:cubicBezTo>
                    <a:cubicBezTo>
                      <a:pt x="263462" y="126206"/>
                      <a:pt x="247079" y="129921"/>
                      <a:pt x="232410" y="137065"/>
                    </a:cubicBezTo>
                    <a:cubicBezTo>
                      <a:pt x="217742" y="144304"/>
                      <a:pt x="205264" y="154496"/>
                      <a:pt x="195358" y="167259"/>
                    </a:cubicBezTo>
                    <a:lnTo>
                      <a:pt x="191262" y="172498"/>
                    </a:lnTo>
                    <a:lnTo>
                      <a:pt x="191262" y="167831"/>
                    </a:lnTo>
                    <a:lnTo>
                      <a:pt x="191262" y="132017"/>
                    </a:lnTo>
                    <a:lnTo>
                      <a:pt x="117920" y="132017"/>
                    </a:lnTo>
                    <a:lnTo>
                      <a:pt x="117920" y="414814"/>
                    </a:lnTo>
                    <a:lnTo>
                      <a:pt x="191929" y="414814"/>
                    </a:lnTo>
                    <a:lnTo>
                      <a:pt x="191929" y="264128"/>
                    </a:lnTo>
                    <a:lnTo>
                      <a:pt x="192024" y="274606"/>
                    </a:lnTo>
                    <a:cubicBezTo>
                      <a:pt x="192024" y="272891"/>
                      <a:pt x="192024" y="271177"/>
                      <a:pt x="192119" y="269558"/>
                    </a:cubicBezTo>
                    <a:cubicBezTo>
                      <a:pt x="192881" y="243173"/>
                      <a:pt x="199454" y="223456"/>
                      <a:pt x="211741" y="210884"/>
                    </a:cubicBezTo>
                    <a:cubicBezTo>
                      <a:pt x="224790" y="197549"/>
                      <a:pt x="240697" y="190786"/>
                      <a:pt x="258985" y="190786"/>
                    </a:cubicBezTo>
                    <a:cubicBezTo>
                      <a:pt x="280511" y="190786"/>
                      <a:pt x="296894" y="197358"/>
                      <a:pt x="307753" y="210407"/>
                    </a:cubicBezTo>
                    <a:cubicBezTo>
                      <a:pt x="318421" y="223171"/>
                      <a:pt x="323850" y="241364"/>
                      <a:pt x="323945" y="264605"/>
                    </a:cubicBezTo>
                    <a:lnTo>
                      <a:pt x="323945" y="264605"/>
                    </a:lnTo>
                    <a:lnTo>
                      <a:pt x="323945" y="265176"/>
                    </a:lnTo>
                    <a:lnTo>
                      <a:pt x="323945" y="265271"/>
                    </a:lnTo>
                    <a:lnTo>
                      <a:pt x="323945" y="414814"/>
                    </a:lnTo>
                    <a:lnTo>
                      <a:pt x="399098" y="414814"/>
                    </a:lnTo>
                    <a:lnTo>
                      <a:pt x="399098" y="254222"/>
                    </a:lnTo>
                    <a:cubicBezTo>
                      <a:pt x="399193" y="213931"/>
                      <a:pt x="388620" y="182118"/>
                      <a:pt x="367951" y="159830"/>
                    </a:cubicBezTo>
                    <a:moveTo>
                      <a:pt x="881825" y="272796"/>
                    </a:moveTo>
                    <a:cubicBezTo>
                      <a:pt x="881825" y="252508"/>
                      <a:pt x="878205" y="233267"/>
                      <a:pt x="871061" y="215646"/>
                    </a:cubicBezTo>
                    <a:cubicBezTo>
                      <a:pt x="863918" y="198025"/>
                      <a:pt x="853821" y="182309"/>
                      <a:pt x="841057" y="168974"/>
                    </a:cubicBezTo>
                    <a:cubicBezTo>
                      <a:pt x="828294" y="155639"/>
                      <a:pt x="812768" y="145066"/>
                      <a:pt x="794957" y="137636"/>
                    </a:cubicBezTo>
                    <a:cubicBezTo>
                      <a:pt x="777145" y="130112"/>
                      <a:pt x="757238" y="126302"/>
                      <a:pt x="735806" y="126302"/>
                    </a:cubicBezTo>
                    <a:cubicBezTo>
                      <a:pt x="715518" y="126302"/>
                      <a:pt x="696182" y="130207"/>
                      <a:pt x="678371" y="137922"/>
                    </a:cubicBezTo>
                    <a:cubicBezTo>
                      <a:pt x="660559" y="145637"/>
                      <a:pt x="644843" y="156210"/>
                      <a:pt x="631698" y="169355"/>
                    </a:cubicBezTo>
                    <a:cubicBezTo>
                      <a:pt x="618554" y="182499"/>
                      <a:pt x="607981" y="198215"/>
                      <a:pt x="600266" y="216027"/>
                    </a:cubicBezTo>
                    <a:cubicBezTo>
                      <a:pt x="592550" y="233839"/>
                      <a:pt x="588645" y="253175"/>
                      <a:pt x="588645" y="273463"/>
                    </a:cubicBezTo>
                    <a:cubicBezTo>
                      <a:pt x="588645" y="293751"/>
                      <a:pt x="592360" y="313087"/>
                      <a:pt x="599694" y="330899"/>
                    </a:cubicBezTo>
                    <a:cubicBezTo>
                      <a:pt x="607028" y="348710"/>
                      <a:pt x="617315" y="364426"/>
                      <a:pt x="630269" y="377571"/>
                    </a:cubicBezTo>
                    <a:cubicBezTo>
                      <a:pt x="643223" y="390716"/>
                      <a:pt x="659130" y="401288"/>
                      <a:pt x="677513" y="409004"/>
                    </a:cubicBezTo>
                    <a:cubicBezTo>
                      <a:pt x="695897" y="416719"/>
                      <a:pt x="716280" y="420624"/>
                      <a:pt x="738092" y="420624"/>
                    </a:cubicBezTo>
                    <a:cubicBezTo>
                      <a:pt x="801148" y="420624"/>
                      <a:pt x="840391" y="391954"/>
                      <a:pt x="863918" y="365093"/>
                    </a:cubicBezTo>
                    <a:lnTo>
                      <a:pt x="810292" y="324231"/>
                    </a:lnTo>
                    <a:cubicBezTo>
                      <a:pt x="798957" y="337661"/>
                      <a:pt x="772192" y="355854"/>
                      <a:pt x="738664" y="355854"/>
                    </a:cubicBezTo>
                    <a:cubicBezTo>
                      <a:pt x="717614" y="355854"/>
                      <a:pt x="700373" y="350996"/>
                      <a:pt x="687229" y="341376"/>
                    </a:cubicBezTo>
                    <a:cubicBezTo>
                      <a:pt x="674084" y="331756"/>
                      <a:pt x="665036" y="318611"/>
                      <a:pt x="660368" y="302133"/>
                    </a:cubicBezTo>
                    <a:lnTo>
                      <a:pt x="659606" y="299466"/>
                    </a:lnTo>
                    <a:lnTo>
                      <a:pt x="881825" y="299466"/>
                    </a:lnTo>
                    <a:lnTo>
                      <a:pt x="881825" y="272796"/>
                    </a:lnTo>
                    <a:close/>
                    <a:moveTo>
                      <a:pt x="660368" y="246793"/>
                    </a:moveTo>
                    <a:cubicBezTo>
                      <a:pt x="660368" y="226124"/>
                      <a:pt x="684086" y="189929"/>
                      <a:pt x="735330" y="189929"/>
                    </a:cubicBezTo>
                    <a:cubicBezTo>
                      <a:pt x="786575" y="189929"/>
                      <a:pt x="810387" y="226028"/>
                      <a:pt x="810387" y="246698"/>
                    </a:cubicBezTo>
                    <a:lnTo>
                      <a:pt x="660368" y="246793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934E3A93-BFC9-49AD-8CF7-7EDF2A13157E}"/>
                  </a:ext>
                </a:extLst>
              </p:cNvPr>
              <p:cNvSpPr/>
              <p:nvPr/>
            </p:nvSpPr>
            <p:spPr>
              <a:xfrm>
                <a:off x="2358770" y="6728469"/>
                <a:ext cx="79057" cy="79057"/>
              </a:xfrm>
              <a:custGeom>
                <a:avLst/>
                <a:gdLst>
                  <a:gd name="connsiteX0" fmla="*/ 39529 w 79057"/>
                  <a:gd name="connsiteY0" fmla="*/ 5620 h 79057"/>
                  <a:gd name="connsiteX1" fmla="*/ 73438 w 79057"/>
                  <a:gd name="connsiteY1" fmla="*/ 39529 h 79057"/>
                  <a:gd name="connsiteX2" fmla="*/ 39529 w 79057"/>
                  <a:gd name="connsiteY2" fmla="*/ 73438 h 79057"/>
                  <a:gd name="connsiteX3" fmla="*/ 5620 w 79057"/>
                  <a:gd name="connsiteY3" fmla="*/ 39529 h 79057"/>
                  <a:gd name="connsiteX4" fmla="*/ 39529 w 79057"/>
                  <a:gd name="connsiteY4" fmla="*/ 5620 h 79057"/>
                  <a:gd name="connsiteX5" fmla="*/ 39529 w 79057"/>
                  <a:gd name="connsiteY5" fmla="*/ 0 h 79057"/>
                  <a:gd name="connsiteX6" fmla="*/ 0 w 79057"/>
                  <a:gd name="connsiteY6" fmla="*/ 39529 h 79057"/>
                  <a:gd name="connsiteX7" fmla="*/ 39529 w 79057"/>
                  <a:gd name="connsiteY7" fmla="*/ 79058 h 79057"/>
                  <a:gd name="connsiteX8" fmla="*/ 79058 w 79057"/>
                  <a:gd name="connsiteY8" fmla="*/ 39529 h 79057"/>
                  <a:gd name="connsiteX9" fmla="*/ 39529 w 79057"/>
                  <a:gd name="connsiteY9" fmla="*/ 0 h 79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9057" h="79057">
                    <a:moveTo>
                      <a:pt x="39529" y="5620"/>
                    </a:moveTo>
                    <a:cubicBezTo>
                      <a:pt x="58198" y="5620"/>
                      <a:pt x="73438" y="20860"/>
                      <a:pt x="73438" y="39529"/>
                    </a:cubicBezTo>
                    <a:cubicBezTo>
                      <a:pt x="73438" y="58198"/>
                      <a:pt x="58198" y="73438"/>
                      <a:pt x="39529" y="73438"/>
                    </a:cubicBezTo>
                    <a:cubicBezTo>
                      <a:pt x="20860" y="73438"/>
                      <a:pt x="5620" y="58198"/>
                      <a:pt x="5620" y="39529"/>
                    </a:cubicBezTo>
                    <a:cubicBezTo>
                      <a:pt x="5620" y="20860"/>
                      <a:pt x="20860" y="5620"/>
                      <a:pt x="39529" y="5620"/>
                    </a:cubicBezTo>
                    <a:moveTo>
                      <a:pt x="39529" y="0"/>
                    </a:moveTo>
                    <a:cubicBezTo>
                      <a:pt x="17717" y="0"/>
                      <a:pt x="0" y="17717"/>
                      <a:pt x="0" y="39529"/>
                    </a:cubicBezTo>
                    <a:cubicBezTo>
                      <a:pt x="0" y="61341"/>
                      <a:pt x="17717" y="79058"/>
                      <a:pt x="39529" y="79058"/>
                    </a:cubicBezTo>
                    <a:cubicBezTo>
                      <a:pt x="61341" y="79058"/>
                      <a:pt x="79058" y="61341"/>
                      <a:pt x="79058" y="39529"/>
                    </a:cubicBezTo>
                    <a:cubicBezTo>
                      <a:pt x="79058" y="17717"/>
                      <a:pt x="61341" y="0"/>
                      <a:pt x="39529" y="0"/>
                    </a:cubicBezTo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39DD8F2-C56B-454C-9A84-A663F83DB6CE}"/>
                  </a:ext>
                </a:extLst>
              </p:cNvPr>
              <p:cNvSpPr/>
              <p:nvPr/>
            </p:nvSpPr>
            <p:spPr>
              <a:xfrm>
                <a:off x="2384869" y="6748090"/>
                <a:ext cx="30765" cy="39528"/>
              </a:xfrm>
              <a:custGeom>
                <a:avLst/>
                <a:gdLst>
                  <a:gd name="connsiteX0" fmla="*/ 16383 w 30765"/>
                  <a:gd name="connsiteY0" fmla="*/ 95 h 39528"/>
                  <a:gd name="connsiteX1" fmla="*/ 23051 w 30765"/>
                  <a:gd name="connsiteY1" fmla="*/ 1715 h 39528"/>
                  <a:gd name="connsiteX2" fmla="*/ 27718 w 30765"/>
                  <a:gd name="connsiteY2" fmla="*/ 6191 h 39528"/>
                  <a:gd name="connsiteX3" fmla="*/ 29337 w 30765"/>
                  <a:gd name="connsiteY3" fmla="*/ 12478 h 39528"/>
                  <a:gd name="connsiteX4" fmla="*/ 27146 w 30765"/>
                  <a:gd name="connsiteY4" fmla="*/ 19622 h 39528"/>
                  <a:gd name="connsiteX5" fmla="*/ 21812 w 30765"/>
                  <a:gd name="connsiteY5" fmla="*/ 23717 h 39528"/>
                  <a:gd name="connsiteX6" fmla="*/ 30766 w 30765"/>
                  <a:gd name="connsiteY6" fmla="*/ 39529 h 39528"/>
                  <a:gd name="connsiteX7" fmla="*/ 23717 w 30765"/>
                  <a:gd name="connsiteY7" fmla="*/ 39529 h 39528"/>
                  <a:gd name="connsiteX8" fmla="*/ 15526 w 30765"/>
                  <a:gd name="connsiteY8" fmla="*/ 24860 h 39528"/>
                  <a:gd name="connsiteX9" fmla="*/ 6191 w 30765"/>
                  <a:gd name="connsiteY9" fmla="*/ 24860 h 39528"/>
                  <a:gd name="connsiteX10" fmla="*/ 6191 w 30765"/>
                  <a:gd name="connsiteY10" fmla="*/ 39529 h 39528"/>
                  <a:gd name="connsiteX11" fmla="*/ 0 w 30765"/>
                  <a:gd name="connsiteY11" fmla="*/ 39529 h 39528"/>
                  <a:gd name="connsiteX12" fmla="*/ 0 w 30765"/>
                  <a:gd name="connsiteY12" fmla="*/ 0 h 39528"/>
                  <a:gd name="connsiteX13" fmla="*/ 16383 w 30765"/>
                  <a:gd name="connsiteY13" fmla="*/ 0 h 39528"/>
                  <a:gd name="connsiteX14" fmla="*/ 16383 w 30765"/>
                  <a:gd name="connsiteY14" fmla="*/ 19336 h 39528"/>
                  <a:gd name="connsiteX15" fmla="*/ 19907 w 30765"/>
                  <a:gd name="connsiteY15" fmla="*/ 18478 h 39528"/>
                  <a:gd name="connsiteX16" fmla="*/ 22289 w 30765"/>
                  <a:gd name="connsiteY16" fmla="*/ 16097 h 39528"/>
                  <a:gd name="connsiteX17" fmla="*/ 23146 w 30765"/>
                  <a:gd name="connsiteY17" fmla="*/ 12573 h 39528"/>
                  <a:gd name="connsiteX18" fmla="*/ 22289 w 30765"/>
                  <a:gd name="connsiteY18" fmla="*/ 9049 h 39528"/>
                  <a:gd name="connsiteX19" fmla="*/ 19907 w 30765"/>
                  <a:gd name="connsiteY19" fmla="*/ 6668 h 39528"/>
                  <a:gd name="connsiteX20" fmla="*/ 16383 w 30765"/>
                  <a:gd name="connsiteY20" fmla="*/ 5810 h 39528"/>
                  <a:gd name="connsiteX21" fmla="*/ 6191 w 30765"/>
                  <a:gd name="connsiteY21" fmla="*/ 5810 h 39528"/>
                  <a:gd name="connsiteX22" fmla="*/ 6191 w 30765"/>
                  <a:gd name="connsiteY22" fmla="*/ 19336 h 39528"/>
                  <a:gd name="connsiteX23" fmla="*/ 16383 w 30765"/>
                  <a:gd name="connsiteY23" fmla="*/ 19336 h 39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0765" h="39528">
                    <a:moveTo>
                      <a:pt x="16383" y="95"/>
                    </a:moveTo>
                    <a:cubicBezTo>
                      <a:pt x="18860" y="95"/>
                      <a:pt x="21050" y="667"/>
                      <a:pt x="23051" y="1715"/>
                    </a:cubicBezTo>
                    <a:cubicBezTo>
                      <a:pt x="25051" y="2762"/>
                      <a:pt x="26575" y="4286"/>
                      <a:pt x="27718" y="6191"/>
                    </a:cubicBezTo>
                    <a:cubicBezTo>
                      <a:pt x="28861" y="8096"/>
                      <a:pt x="29337" y="10192"/>
                      <a:pt x="29337" y="12478"/>
                    </a:cubicBezTo>
                    <a:cubicBezTo>
                      <a:pt x="29337" y="15335"/>
                      <a:pt x="28575" y="17717"/>
                      <a:pt x="27146" y="19622"/>
                    </a:cubicBezTo>
                    <a:cubicBezTo>
                      <a:pt x="25718" y="21527"/>
                      <a:pt x="23908" y="22860"/>
                      <a:pt x="21812" y="23717"/>
                    </a:cubicBezTo>
                    <a:lnTo>
                      <a:pt x="30766" y="39529"/>
                    </a:lnTo>
                    <a:lnTo>
                      <a:pt x="23717" y="39529"/>
                    </a:lnTo>
                    <a:lnTo>
                      <a:pt x="15526" y="24860"/>
                    </a:lnTo>
                    <a:lnTo>
                      <a:pt x="6191" y="24860"/>
                    </a:lnTo>
                    <a:lnTo>
                      <a:pt x="6191" y="39529"/>
                    </a:lnTo>
                    <a:lnTo>
                      <a:pt x="0" y="39529"/>
                    </a:lnTo>
                    <a:lnTo>
                      <a:pt x="0" y="0"/>
                    </a:lnTo>
                    <a:lnTo>
                      <a:pt x="16383" y="0"/>
                    </a:lnTo>
                    <a:close/>
                    <a:moveTo>
                      <a:pt x="16383" y="19336"/>
                    </a:moveTo>
                    <a:cubicBezTo>
                      <a:pt x="17717" y="19336"/>
                      <a:pt x="18860" y="19050"/>
                      <a:pt x="19907" y="18478"/>
                    </a:cubicBezTo>
                    <a:cubicBezTo>
                      <a:pt x="20955" y="17907"/>
                      <a:pt x="21717" y="17050"/>
                      <a:pt x="22289" y="16097"/>
                    </a:cubicBezTo>
                    <a:cubicBezTo>
                      <a:pt x="22860" y="15050"/>
                      <a:pt x="23146" y="13906"/>
                      <a:pt x="23146" y="12573"/>
                    </a:cubicBezTo>
                    <a:cubicBezTo>
                      <a:pt x="23146" y="11240"/>
                      <a:pt x="22860" y="10097"/>
                      <a:pt x="22289" y="9049"/>
                    </a:cubicBezTo>
                    <a:cubicBezTo>
                      <a:pt x="21717" y="8001"/>
                      <a:pt x="20860" y="7239"/>
                      <a:pt x="19907" y="6668"/>
                    </a:cubicBezTo>
                    <a:cubicBezTo>
                      <a:pt x="18860" y="6096"/>
                      <a:pt x="17717" y="5810"/>
                      <a:pt x="16383" y="5810"/>
                    </a:cubicBezTo>
                    <a:lnTo>
                      <a:pt x="6191" y="5810"/>
                    </a:lnTo>
                    <a:lnTo>
                      <a:pt x="6191" y="19336"/>
                    </a:lnTo>
                    <a:lnTo>
                      <a:pt x="16383" y="19336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ea typeface="Intel Clear" panose="020B0604020203020204" pitchFamily="34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C1BCBB2-B699-44A9-B291-3CCD0D0E00F2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3D17A91-F49E-45DE-835E-543E5DCD8458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E01F40-8D2A-43E6-B578-00B92049883B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6817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rame Whit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0988D3-27CA-4F8F-A6E2-E1104C51D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030671-1E88-49B1-9FE5-927C1B8EE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228789-1C29-4F2A-B05E-B47226DD5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350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with Frame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DDBF953-491D-46D1-9B3A-9BACF5F24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9AAD6-9860-4DB3-B7F8-14D9F7EC7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95309-FEF7-41EA-9715-F4426DF0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0A36B-1810-4498-834B-51F1D1A29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A9CD9B-5FA5-485E-919D-13A6CB9B3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9404C922-CDF2-4F38-AFEE-299C1D97D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2FF7EB7-3074-4A03-9376-7D8CBA804C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6E5BC3-B783-496C-9E9D-03475FAAD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" y="464127"/>
            <a:ext cx="11286348" cy="5944838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922" y="1776845"/>
            <a:ext cx="10557387" cy="330431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425070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81D5E138-8800-4F6C-BD71-5E098EFFE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04B0861-499A-4B5C-86C7-11D994DAA6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98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5162" y="-12777"/>
            <a:ext cx="12192277" cy="6858155"/>
          </a:xfrm>
          <a:prstGeom prst="rect">
            <a:avLst/>
          </a:prstGeom>
        </p:spPr>
      </p:pic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60pt </a:t>
            </a:r>
            <a:r>
              <a:rPr lang="en-US" err="1"/>
              <a:t>IntelOne</a:t>
            </a:r>
            <a:r>
              <a:rPr lang="en-US"/>
              <a:t> Display Light</a:t>
            </a:r>
            <a:endParaRPr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0" i="0" baseline="0">
                <a:solidFill>
                  <a:schemeClr val="accent2">
                    <a:lumMod val="40000"/>
                    <a:lumOff val="60000"/>
                  </a:schemeClr>
                </a:solidFill>
                <a:latin typeface="IntelOne Display Bold" panose="020B0803020203020204" pitchFamily="34" charset="0"/>
                <a:ea typeface="IntelOne Display Bold" panose="020B0803020203020204" pitchFamily="34" charset="0"/>
                <a:cs typeface="IntelOne Display Bold" panose="020B0803020203020204" pitchFamily="34" charset="0"/>
              </a:defRPr>
            </a:lvl1pPr>
          </a:lstStyle>
          <a:p>
            <a:r>
              <a:rPr lang="en-US"/>
              <a:t>16pt </a:t>
            </a:r>
            <a:r>
              <a:rPr lang="en-US" err="1"/>
              <a:t>IntelOne</a:t>
            </a:r>
            <a:r>
              <a:rPr lang="en-US"/>
              <a:t> Text Bold (Intro):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44103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 baseline="0">
                <a:solidFill>
                  <a:schemeClr val="bg1"/>
                </a:solidFill>
                <a:latin typeface="IntelOne Display Regular" panose="020B0503020203020204" pitchFamily="34" charset="0"/>
                <a:ea typeface="IntelOne Display Regular" panose="020B0503020203020204" pitchFamily="34" charset="0"/>
                <a:cs typeface="IntelOne Display Regular" panose="020B0503020203020204" pitchFamily="34" charset="0"/>
              </a:defRPr>
            </a:lvl1pPr>
          </a:lstStyle>
          <a:p>
            <a:r>
              <a:rPr lang="en-US"/>
              <a:t>18pt </a:t>
            </a:r>
            <a:r>
              <a:rPr lang="en-US" err="1"/>
              <a:t>IntelOne</a:t>
            </a:r>
            <a:r>
              <a:rPr lang="en-US"/>
              <a:t> Display </a:t>
            </a:r>
            <a:r>
              <a:rPr lang="en-US" err="1"/>
              <a:t>Reg</a:t>
            </a:r>
            <a:r>
              <a:rPr lang="en-US"/>
              <a:t> (Subhead, Date, Etc.)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ntelOne Text"/>
                <a:sym typeface="Helvetica Neu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60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616" y="833"/>
            <a:ext cx="12189036" cy="6856332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8393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5800956-1143-416B-BE77-4C4CFC1630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8616" y="833"/>
            <a:ext cx="12189036" cy="6856332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701818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8617" y="833"/>
            <a:ext cx="12189038" cy="6856333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766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8617" y="833"/>
            <a:ext cx="12189038" cy="6856333"/>
          </a:xfrm>
          <a:prstGeom prst="rect">
            <a:avLst/>
          </a:prstGeom>
        </p:spPr>
      </p:pic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8825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B55F03C-352D-4603-9508-3F6BE68988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27429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11175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E1B587A-481D-4354-9508-D5D8FF887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CFE29C8-410C-4059-919F-670CE49EA18F}"/>
                </a:ext>
              </a:extLst>
            </p:cNvPr>
            <p:cNvSpPr/>
            <p:nvPr userDrawn="1"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ADCBE42-BEC7-4DF9-A16F-7E76C7D448E8}"/>
                </a:ext>
              </a:extLst>
            </p:cNvPr>
            <p:cNvSpPr/>
            <p:nvPr userDrawn="1"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AA47B74-98DC-499D-981D-583A2DD69E50}"/>
                </a:ext>
              </a:extLst>
            </p:cNvPr>
            <p:cNvSpPr/>
            <p:nvPr userDrawn="1"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3D68EB8-A34F-47E3-8B7F-5FF260D65B7C}"/>
                </a:ext>
              </a:extLst>
            </p:cNvPr>
            <p:cNvSpPr/>
            <p:nvPr userDrawn="1"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07897D68-7CB8-406F-9146-F00DE71319E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6D8E5A8-9477-47F6-9CA7-9A7DC46705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803" y="0"/>
            <a:ext cx="4325371" cy="6377476"/>
            <a:chOff x="573803" y="0"/>
            <a:chExt cx="4325371" cy="637747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200040-B841-47B7-8555-E0299CDC24FA}"/>
                </a:ext>
              </a:extLst>
            </p:cNvPr>
            <p:cNvSpPr/>
            <p:nvPr/>
          </p:nvSpPr>
          <p:spPr>
            <a:xfrm>
              <a:off x="1468406" y="0"/>
              <a:ext cx="3430768" cy="539087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4C56C1-BF0A-4234-81F8-D2B769834C58}"/>
                </a:ext>
              </a:extLst>
            </p:cNvPr>
            <p:cNvSpPr/>
            <p:nvPr/>
          </p:nvSpPr>
          <p:spPr>
            <a:xfrm>
              <a:off x="860457" y="4951823"/>
              <a:ext cx="158111" cy="158111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57C8AC4-A26E-48AF-9B2F-93A0F02E758D}"/>
                </a:ext>
              </a:extLst>
            </p:cNvPr>
            <p:cNvSpPr/>
            <p:nvPr/>
          </p:nvSpPr>
          <p:spPr>
            <a:xfrm>
              <a:off x="573803" y="5104242"/>
              <a:ext cx="286654" cy="286654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D5060BD-E2D2-44BB-ADFB-2B20CEB8775D}"/>
                </a:ext>
              </a:extLst>
            </p:cNvPr>
            <p:cNvSpPr/>
            <p:nvPr/>
          </p:nvSpPr>
          <p:spPr>
            <a:xfrm>
              <a:off x="861107" y="5390896"/>
              <a:ext cx="610214" cy="610214"/>
            </a:xfrm>
            <a:prstGeom prst="rect">
              <a:avLst/>
            </a:prstGeom>
            <a:solidFill>
              <a:schemeClr val="accent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no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ea typeface="Helvetica Neue Medium"/>
                <a:cs typeface="Helvetica Neue Medium"/>
                <a:sym typeface="Helvetica Neue Medium"/>
              </a:endParaRPr>
            </a:p>
          </p:txBody>
        </p:sp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5A184651-D34A-4937-8369-48ADD8E89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66513" y="5992753"/>
              <a:ext cx="1031758" cy="384723"/>
            </a:xfrm>
            <a:prstGeom prst="rect">
              <a:avLst/>
            </a:prstGeom>
          </p:spPr>
        </p:pic>
      </p:grp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8886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  <p:sp>
        <p:nvSpPr>
          <p:cNvPr id="9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82181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C40A602-87C2-4B37-ACEE-7B6557213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037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173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8CA641-63E5-4A00-A9F5-C14643ADE2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1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D4C38DF-EA52-473F-86DE-1DE98CD780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28123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061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B7C16F-4411-4FC7-AC86-0DF9945D2C2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1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B5F3F8B-6CA9-4464-AEB4-7FB12D808D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54790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6EEF24C-75B8-4C74-B06E-B83421A211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92482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F7F0486-6079-4CD8-B942-19848C70A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325149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450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F42FCDA3-381A-4A82-808D-6D6BDECD35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616438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7089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76AAD0-9C3D-4802-89D9-B747E3629C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86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27C975-412F-49BF-ADD7-38B3E3294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79460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0D0785-5AF8-4948-916C-A91E7FDA7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69671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0124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4C599E-0F98-44D2-91B5-8EA99E2D2D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0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F300F8E-9A87-46A5-9C50-4A1CBB2197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961438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E5556BD-1CB1-4602-9400-1C6D06B91D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75290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3171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275904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  <a:endParaRPr lang="en-US">
              <a:solidFill>
                <a:schemeClr val="accent1"/>
              </a:solidFill>
            </a:endParaRP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076401-7714-48D2-8676-8B6CA83B9C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65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2FEBCDE-CA5C-48AA-B7F1-7475AD53E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>
                    <a:lumMod val="40000"/>
                    <a:lumOff val="60000"/>
                  </a:schemeClr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759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790BD1C-3B54-4055-A8FD-CE5F28450E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ABEDFF"/>
                </a:solidFill>
              </a:defRPr>
            </a:lvl1pPr>
          </a:lstStyle>
          <a:p>
            <a:r>
              <a:rPr lang="en-US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5242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5">
                    <a:lumMod val="75000"/>
                  </a:schemeClr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5402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 marL="0" marR="0" indent="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4000" b="0" i="0" u="none" strike="noStrike" cap="none" spc="0" baseline="0" dirty="0">
                <a:solidFill>
                  <a:schemeClr val="accent5">
                    <a:lumMod val="75000"/>
                  </a:schemeClr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>
                <a:solidFill>
                  <a:schemeClr val="accent1"/>
                </a:solidFill>
              </a:rPr>
              <a:t>40pt </a:t>
            </a:r>
            <a:r>
              <a:rPr lang="en-US" err="1">
                <a:solidFill>
                  <a:schemeClr val="accent1"/>
                </a:solidFill>
              </a:rPr>
              <a:t>IntelOne</a:t>
            </a:r>
            <a:r>
              <a:rPr lang="en-US">
                <a:solidFill>
                  <a:schemeClr val="accent1"/>
                </a:solidFill>
              </a:rPr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2pPr marL="431800" indent="-203200">
              <a:buFont typeface="Wingdings" panose="05000000000000000000" pitchFamily="2" charset="2"/>
              <a:buChar char="§"/>
              <a:defRPr/>
            </a:lvl2pPr>
            <a:lvl3pPr marL="686594" indent="-197644">
              <a:buFont typeface="Wingdings" panose="05000000000000000000" pitchFamily="2" charset="2"/>
              <a:buChar char="§"/>
              <a:defRPr/>
            </a:lvl3pPr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018A007-800B-4401-8AC0-647D55B62C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637D62-241A-4968-9BA3-40E4A55E07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1195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A1B1865-E0C8-41C1-A701-509FA82720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25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Full page Image, Delete Title if Necessary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95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Full page Image, Delete Title if Necessary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D0B0EF-3FFB-4056-9248-437CD1232F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43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57EC98-81D5-4DDB-85D9-74F9B2E2F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ABED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598048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1487056"/>
            <a:ext cx="10972800" cy="4689908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49161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4" orient="horz" pos="2160">
          <p15:clr>
            <a:srgbClr val="FBAE40"/>
          </p15:clr>
        </p15:guide>
        <p15:guide id="5" pos="240">
          <p15:clr>
            <a:srgbClr val="FBAE40"/>
          </p15:clr>
        </p15:guide>
        <p15:guide id="6" pos="715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D4A91AD-82C5-40FA-88E3-E093084E5F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rgbClr val="ABED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rgbClr val="ABEDFF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69132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06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B40C266-C03A-4D49-8323-3E918C49DC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75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270D5477-2393-4182-AEEF-8AF5FF75EB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210550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541776E-D8DD-4639-B668-186784E7A8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428D3F-3849-4421-8550-EEDE48B120E1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306104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05EFEA8-C5B4-4A5F-AA69-AA4000CC2E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68B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IntelOne Display Regular" panose="020B0503020203020204" pitchFamily="34" charset="0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24815-853B-4F3E-B842-8B10D6DE37D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9952" y="2560807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361107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697ACB14-D966-4DFC-B142-6777BD61707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068B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9952" y="2560807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IntelOne Display Regular" panose="020B0503020203020204" pitchFamily="34" charset="0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B24815-853B-4F3E-B842-8B10D6DE37D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336260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Text"/>
                <a:sym typeface="Helvetica Neue"/>
              </a:rPr>
              <a:pPr marL="0" marR="0" lvl="0" indent="0" algn="ctr" defTabSz="243833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err="1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One Text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178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Text"/>
                <a:sym typeface="Helvetica Neue"/>
              </a:rPr>
              <a:pPr marL="0" marR="0" lvl="0" indent="0" algn="ctr" defTabSz="243833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err="1">
              <a:ln>
                <a:noFill/>
              </a:ln>
              <a:solidFill>
                <a:srgbClr val="004A86"/>
              </a:solidFill>
              <a:effectLst/>
              <a:uLnTx/>
              <a:uFillTx/>
              <a:latin typeface="IntelOne Text"/>
              <a:sym typeface="Helvetica Neue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A51FA49-81AC-4E62-8FAE-47724E7C64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72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FBB7D2E8-F029-4083-A6CA-F96FCEEFEB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12750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A2440-CE3B-4E09-A8D0-EED7E845A61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3715951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81000" y="2110067"/>
            <a:ext cx="10972800" cy="4084256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9663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160702E-AC3A-4B41-A226-BAB644E974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l" defTabSz="412750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4A2440-CE3B-4E09-A8D0-EED7E845A61E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2133065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/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9512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0" b="3130"/>
          <a:stretch/>
        </p:blipFill>
        <p:spPr>
          <a:xfrm>
            <a:off x="464411" y="461213"/>
            <a:ext cx="11279731" cy="5947685"/>
          </a:xfrm>
          <a:prstGeom prst="rect">
            <a:avLst/>
          </a:prstGeom>
        </p:spPr>
      </p:pic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Intel Clear"/>
              <a:cs typeface="Intel Clear"/>
              <a:sym typeface="Intel Cle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82410-8D2F-4FC9-AE84-7A607867C2B8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172551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marL="0" marR="0" lvl="0" indent="0" algn="ctr" defTabSz="41275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026FC5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marL="0" marR="0" lvl="0" indent="0" algn="ctr" defTabSz="2921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kumimoji="0" sz="9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 Clear"/>
              <a:ea typeface="Intel Clear"/>
              <a:cs typeface="Intel Clear"/>
              <a:sym typeface="Intel Clear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48pt Intel Clear Light Body. For content that is not a section, but has a big idea in text only.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D82410-8D2F-4FC9-AE84-7A607867C2B8}"/>
              </a:ext>
            </a:extLst>
          </p:cNvPr>
          <p:cNvSpPr/>
          <p:nvPr userDrawn="1"/>
        </p:nvSpPr>
        <p:spPr>
          <a:xfrm>
            <a:off x="483010" y="6562504"/>
            <a:ext cx="183896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sym typeface="Helvetica Neue"/>
              </a:rPr>
              <a:t>Intel | Disciplined Execution</a:t>
            </a:r>
          </a:p>
        </p:txBody>
      </p:sp>
    </p:spTree>
    <p:extLst>
      <p:ext uri="{BB962C8B-B14F-4D97-AF65-F5344CB8AC3E}">
        <p14:creationId xmlns:p14="http://schemas.microsoft.com/office/powerpoint/2010/main" val="3458671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02FE90D-A879-0D42-B0CA-7E5C0D197FB5}" type="slidenum">
              <a:rPr kumimoji="0" lang="en-US" sz="85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ntelOne Text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lvl="0" indent="0" algn="l" defTabSz="1219169" rtl="0" eaLnBrk="1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ntelOne Text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0314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3B4F721-FAC3-4A31-9030-7A17DD32CC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1737583" cy="64112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821974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27CC99-B299-4567-9963-4399BB3182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491" y="0"/>
            <a:ext cx="11737583" cy="641127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 marL="431800" indent="-2032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2pPr>
            <a:lvl3pPr marL="686594" indent="-197644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 marL="9199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4pPr>
            <a:lvl5pPr marL="1148557" indent="-228600"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lang="en-US" sz="4000" b="0" i="0" u="none" strike="noStrike" cap="none" spc="0" baseline="0" dirty="0">
                <a:solidFill>
                  <a:schemeClr val="bg1"/>
                </a:solidFill>
                <a:uFillTx/>
                <a:latin typeface="IntelOne Display Light" panose="020B0403020203020204" pitchFamily="34" charset="0"/>
                <a:ea typeface="IntelOne Display Light" panose="020B0403020203020204" pitchFamily="34" charset="0"/>
                <a:cs typeface="IntelOne Display Light" panose="020B0403020203020204" pitchFamily="34" charset="0"/>
                <a:sym typeface="Helvetica"/>
              </a:defRPr>
            </a:lvl1pPr>
          </a:lstStyle>
          <a:p>
            <a:r>
              <a:rPr lang="en-US"/>
              <a:t>40pt </a:t>
            </a:r>
            <a:r>
              <a:rPr lang="en-US" err="1"/>
              <a:t>IntelOne</a:t>
            </a:r>
            <a:r>
              <a:rPr lang="en-US"/>
              <a:t> Display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194372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6E4A77F-3921-494A-A1C7-9B634810D6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406409"/>
            <a:ext cx="10972800" cy="4782727"/>
          </a:xfrm>
        </p:spPr>
        <p:txBody>
          <a:bodyPr/>
          <a:lstStyle>
            <a:lvl4pPr marL="919957" indent="-228600">
              <a:buFont typeface="Wingdings" panose="05000000000000000000" pitchFamily="2" charset="2"/>
              <a:buChar char="§"/>
              <a:defRPr/>
            </a:lvl4pPr>
            <a:lvl5pPr marL="1148557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3"/>
            <a:r>
              <a:rPr lang="en-US"/>
              <a:t>Second level</a:t>
            </a:r>
          </a:p>
          <a:p>
            <a:pPr lvl="4"/>
            <a:r>
              <a:rPr lang="en-US"/>
              <a:t>Third level</a:t>
            </a:r>
          </a:p>
        </p:txBody>
      </p:sp>
      <p:sp>
        <p:nvSpPr>
          <p:cNvPr id="6" name="Rectangle 19">
            <a:extLst>
              <a:ext uri="{FF2B5EF4-FFF2-40B4-BE49-F238E27FC236}">
                <a16:creationId xmlns:a16="http://schemas.microsoft.com/office/drawing/2014/main" id="{3AC8934E-2662-49DB-A1F6-9FFCAB0E0B8D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609600" y="26340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0185" tIns="40092" rIns="80185" bIns="40092" numCol="1" anchor="ctr" anchorCtr="0" compatLnSpc="1">
            <a:prstTxWarp prst="textNoShape">
              <a:avLst/>
            </a:prstTxWarp>
          </a:bodyPr>
          <a:lstStyle>
            <a:lvl1pPr>
              <a:defRPr lang="en-US" sz="40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27DBF9-7EC9-4539-8706-8FA6309CF5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40" b="8972"/>
          <a:stretch/>
        </p:blipFill>
        <p:spPr>
          <a:xfrm rot="5400000">
            <a:off x="8764564" y="2979517"/>
            <a:ext cx="6415300" cy="45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277002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5905412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FFB96-E374-4D3F-B66E-DD5FD12012AE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37AFDC11-A814-458C-8E6A-FD64D4C8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413507"/>
            <a:ext cx="10972800" cy="115824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2460762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IntelOne Text" panose="020B0503020203020204" pitchFamily="34" charset="7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2105680"/>
            <a:ext cx="5429865" cy="4095774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0723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393192"/>
            <a:ext cx="11010816" cy="9300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</a:lstStyle>
          <a:p>
            <a:r>
              <a:rPr lang="en-US"/>
              <a:t>24 </a:t>
            </a:r>
            <a:r>
              <a:rPr lang="en-US" err="1"/>
              <a:t>pt</a:t>
            </a:r>
            <a:r>
              <a:rPr lang="en-US"/>
              <a:t> </a:t>
            </a:r>
            <a:r>
              <a:rPr lang="en-US" err="1"/>
              <a:t>IntelOne</a:t>
            </a:r>
            <a:r>
              <a:rPr lang="en-US"/>
              <a:t> Display Medium Text Goes 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FB865C-4AE2-4767-9F31-EA7023032FA3}"/>
              </a:ext>
            </a:extLst>
          </p:cNvPr>
          <p:cNvSpPr/>
          <p:nvPr userDrawn="1"/>
        </p:nvSpPr>
        <p:spPr>
          <a:xfrm rot="5400000">
            <a:off x="8759675" y="2975125"/>
            <a:ext cx="640745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99246D-5B56-4401-BA96-007BA4DC6042}"/>
              </a:ext>
            </a:extLst>
          </p:cNvPr>
          <p:cNvSpPr txBox="1"/>
          <p:nvPr userDrawn="1"/>
        </p:nvSpPr>
        <p:spPr>
          <a:xfrm>
            <a:off x="11736987" y="6407451"/>
            <a:ext cx="455013" cy="450549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18288" tIns="18288" rIns="0" bIns="0" numCol="1" spcCol="38100" rtlCol="0" anchor="ctr" anchorCtr="0">
            <a:no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IntelOne Display Regular" panose="020B0503020203020204" pitchFamily="34" charset="0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600" b="0" i="0" u="none" strike="noStrike" cap="none" spc="0" normalizeH="0" baseline="0">
              <a:ln>
                <a:noFill/>
              </a:ln>
              <a:solidFill>
                <a:schemeClr val="bg2"/>
              </a:solidFill>
              <a:effectLst/>
              <a:uFillTx/>
              <a:latin typeface="IntelOne Display Regular" panose="020B0503020203020204" pitchFamily="34" charset="0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42767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E35751-F391-41AA-9B05-1647E37D235B}"/>
              </a:ext>
            </a:extLst>
          </p:cNvPr>
          <p:cNvSpPr/>
          <p:nvPr/>
        </p:nvSpPr>
        <p:spPr>
          <a:xfrm>
            <a:off x="860459" y="4951826"/>
            <a:ext cx="158111" cy="158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F1866E-6300-47C1-B36B-E4F93E357EE1}"/>
              </a:ext>
            </a:extLst>
          </p:cNvPr>
          <p:cNvSpPr/>
          <p:nvPr/>
        </p:nvSpPr>
        <p:spPr>
          <a:xfrm>
            <a:off x="573805" y="5104243"/>
            <a:ext cx="286655" cy="286655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266AC4-1BB0-4DCC-B988-F338CCC87BB0}"/>
              </a:ext>
            </a:extLst>
          </p:cNvPr>
          <p:cNvSpPr/>
          <p:nvPr/>
        </p:nvSpPr>
        <p:spPr>
          <a:xfrm>
            <a:off x="861109" y="5390898"/>
            <a:ext cx="610215" cy="61021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/>
        </p:nvSpPr>
        <p:spPr>
          <a:xfrm>
            <a:off x="1468407" y="2"/>
            <a:ext cx="3430768" cy="53908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D8DF60-7E0A-43C5-81B6-9B3522A7A826}"/>
              </a:ext>
            </a:extLst>
          </p:cNvPr>
          <p:cNvGrpSpPr/>
          <p:nvPr/>
        </p:nvGrpSpPr>
        <p:grpSpPr>
          <a:xfrm>
            <a:off x="1468405" y="5995722"/>
            <a:ext cx="1059755" cy="396801"/>
            <a:chOff x="1314450" y="6391094"/>
            <a:chExt cx="1123377" cy="4206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C5EDAF-1FA5-4CEA-99CA-7D0E1F5DDF81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31A324-874D-4D3D-95F1-8AE3303E227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4E3A93-BFC9-49AD-8CF7-7EDF2A13157E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9DD8F2-C56B-454C-9A84-A663F83DB6CE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9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9" y="3602037"/>
            <a:ext cx="9789007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7" y="944163"/>
            <a:ext cx="9810363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4657982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Blue B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/>
        </p:nvSpPr>
        <p:spPr>
          <a:xfrm>
            <a:off x="1468407" y="2"/>
            <a:ext cx="3430768" cy="53908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D8DF60-7E0A-43C5-81B6-9B3522A7A826}"/>
              </a:ext>
            </a:extLst>
          </p:cNvPr>
          <p:cNvGrpSpPr/>
          <p:nvPr/>
        </p:nvGrpSpPr>
        <p:grpSpPr>
          <a:xfrm>
            <a:off x="1468405" y="5995722"/>
            <a:ext cx="1059755" cy="396801"/>
            <a:chOff x="1314450" y="6391094"/>
            <a:chExt cx="1123377" cy="4206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C5EDAF-1FA5-4CEA-99CA-7D0E1F5DDF81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31A324-874D-4D3D-95F1-8AE3303E227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4E3A93-BFC9-49AD-8CF7-7EDF2A13157E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9DD8F2-C56B-454C-9A84-A663F83DB6CE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800">
                <a:ea typeface="Intel Clear" panose="020B0604020203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9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9" y="3602037"/>
            <a:ext cx="9789007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7" y="944163"/>
            <a:ext cx="9810363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1BCBB2-B699-44A9-B291-3CCD0D0E00F2}"/>
              </a:ext>
            </a:extLst>
          </p:cNvPr>
          <p:cNvSpPr/>
          <p:nvPr/>
        </p:nvSpPr>
        <p:spPr>
          <a:xfrm>
            <a:off x="860459" y="4951826"/>
            <a:ext cx="158111" cy="158111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17A91-F49E-45DE-835E-543E5DCD8458}"/>
              </a:ext>
            </a:extLst>
          </p:cNvPr>
          <p:cNvSpPr/>
          <p:nvPr/>
        </p:nvSpPr>
        <p:spPr>
          <a:xfrm>
            <a:off x="573805" y="5104243"/>
            <a:ext cx="286655" cy="286655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01F40-8D2A-43E6-B578-00B92049883B}"/>
              </a:ext>
            </a:extLst>
          </p:cNvPr>
          <p:cNvSpPr/>
          <p:nvPr/>
        </p:nvSpPr>
        <p:spPr>
          <a:xfrm>
            <a:off x="861109" y="5390898"/>
            <a:ext cx="610215" cy="610215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963665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/>
        </p:nvSpPr>
        <p:spPr>
          <a:xfrm>
            <a:off x="1468407" y="2"/>
            <a:ext cx="3430768" cy="53908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9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9" y="3602037"/>
            <a:ext cx="9789007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7" y="944163"/>
            <a:ext cx="9810363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24C56C1-BF0A-4234-81F8-D2B769834C58}"/>
              </a:ext>
            </a:extLst>
          </p:cNvPr>
          <p:cNvSpPr/>
          <p:nvPr/>
        </p:nvSpPr>
        <p:spPr>
          <a:xfrm>
            <a:off x="860459" y="4951826"/>
            <a:ext cx="158111" cy="158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7C8AC4-A26E-48AF-9B2F-93A0F02E758D}"/>
              </a:ext>
            </a:extLst>
          </p:cNvPr>
          <p:cNvSpPr/>
          <p:nvPr/>
        </p:nvSpPr>
        <p:spPr>
          <a:xfrm>
            <a:off x="573805" y="5104243"/>
            <a:ext cx="286655" cy="286655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5060BD-E2D2-44BB-ADFB-2B20CEB8775D}"/>
              </a:ext>
            </a:extLst>
          </p:cNvPr>
          <p:cNvSpPr/>
          <p:nvPr/>
        </p:nvSpPr>
        <p:spPr>
          <a:xfrm>
            <a:off x="861109" y="5390898"/>
            <a:ext cx="610215" cy="610215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5A184651-D34A-4937-8369-48ADD8E89C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5" y="5992753"/>
            <a:ext cx="1031759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87256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814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051565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54E55206-3A11-4ECB-AE3E-01D8C921FC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5716370"/>
            <a:ext cx="10972800" cy="5254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 i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949573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7"/>
            <a:ext cx="10972800" cy="521791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97310"/>
            <a:ext cx="10972800" cy="5322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452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7"/>
            <a:ext cx="10972800" cy="521791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897310"/>
            <a:ext cx="10972800" cy="5033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70B4406-3337-4278-B959-EAAF26151D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5930783"/>
            <a:ext cx="10972800" cy="5254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 i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54000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5"/>
            <a:ext cx="10972800" cy="684160"/>
          </a:xfrm>
        </p:spPr>
        <p:txBody>
          <a:bodyPr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16877"/>
            <a:ext cx="10972800" cy="45774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998635"/>
            <a:ext cx="10972800" cy="525463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854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80999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923935" y="1496292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9315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2" y="2105682"/>
            <a:ext cx="5429865" cy="40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8" y="2105682"/>
            <a:ext cx="5429865" cy="40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3"/>
            <a:ext cx="10972800" cy="530455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61108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2" y="855361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8" y="855361"/>
            <a:ext cx="5429865" cy="46866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D64D34-6289-4CA9-8E6F-0BDF262A55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5716370"/>
            <a:ext cx="10972800" cy="525463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2400" b="1" i="1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050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5"/>
            <a:ext cx="5429864" cy="11998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2" y="2105682"/>
            <a:ext cx="5429865" cy="40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3"/>
            <a:ext cx="5429864" cy="530455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3" y="230289"/>
            <a:ext cx="5429251" cy="24106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26137" y="2655078"/>
            <a:ext cx="5429251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49" y="3331783"/>
            <a:ext cx="5429251" cy="241068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293" y="5767079"/>
            <a:ext cx="5429251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417088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5"/>
            <a:ext cx="5429864" cy="119982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2" y="2105682"/>
            <a:ext cx="5429865" cy="4095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3"/>
            <a:ext cx="5429864" cy="530455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457178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5" y="3"/>
            <a:ext cx="5808407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8806945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"/>
            <a:ext cx="11734800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0746954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4"/>
            <a:ext cx="10972800" cy="501651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3431720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4"/>
            <a:ext cx="10972800" cy="501651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DA6DA-63DC-460A-B2F4-6584E4114B06}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F26FFBC-3F56-4549-828C-9A20F03B19B1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7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BB8918-321F-4814-85AD-F9F7A8C67AEF}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BDE8F-8844-4DFF-BA21-35B58CB1D8AF}"/>
              </a:ext>
            </a:extLst>
          </p:cNvPr>
          <p:cNvSpPr/>
          <p:nvPr/>
        </p:nvSpPr>
        <p:spPr>
          <a:xfrm>
            <a:off x="5538000" y="6510551"/>
            <a:ext cx="1116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75CFAC-8A95-416C-AF0A-BE82C31DD56A}"/>
              </a:ext>
            </a:extLst>
          </p:cNvPr>
          <p:cNvSpPr/>
          <p:nvPr/>
        </p:nvSpPr>
        <p:spPr>
          <a:xfrm>
            <a:off x="286366" y="651055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1852F3-59BE-4CC1-B2BF-0FAA22504E8B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34151366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9"/>
            <a:ext cx="10972800" cy="1199823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9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5659168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9"/>
            <a:ext cx="10972800" cy="1199823"/>
          </a:xfrm>
        </p:spPr>
        <p:txBody>
          <a:bodyPr anchor="b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9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EB7CF4-6E59-4F58-B339-D2AEFB0D202B}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7" y="6554735"/>
            <a:ext cx="476084" cy="17752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5FB7B45-0229-4BD9-84EB-963DE20FBDD7}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</a:extLst>
          </p:cNvPr>
          <p:cNvSpPr/>
          <p:nvPr/>
        </p:nvSpPr>
        <p:spPr>
          <a:xfrm>
            <a:off x="5538000" y="6510551"/>
            <a:ext cx="1116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</a:extLst>
          </p:cNvPr>
          <p:cNvSpPr/>
          <p:nvPr/>
        </p:nvSpPr>
        <p:spPr>
          <a:xfrm>
            <a:off x="286366" y="651055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017944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 Blue 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</a:extLst>
          </p:cNvPr>
          <p:cNvSpPr/>
          <p:nvPr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</a:extLst>
          </p:cNvPr>
          <p:cNvSpPr/>
          <p:nvPr/>
        </p:nvSpPr>
        <p:spPr>
          <a:xfrm>
            <a:off x="5867402" y="402561"/>
            <a:ext cx="5874297" cy="600347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2" y="2614499"/>
            <a:ext cx="4838271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3" y="546389"/>
            <a:ext cx="5433848" cy="1118707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7" y="6554735"/>
            <a:ext cx="476084" cy="1775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F1CF056-9D11-4F80-AB2B-5694DFB8A527}"/>
              </a:ext>
            </a:extLst>
          </p:cNvPr>
          <p:cNvSpPr/>
          <p:nvPr/>
        </p:nvSpPr>
        <p:spPr>
          <a:xfrm>
            <a:off x="5538000" y="6510551"/>
            <a:ext cx="11160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D4934B-0E18-43C3-ABD3-375F5EB746E2}"/>
              </a:ext>
            </a:extLst>
          </p:cNvPr>
          <p:cNvSpPr/>
          <p:nvPr/>
        </p:nvSpPr>
        <p:spPr>
          <a:xfrm>
            <a:off x="286366" y="6510551"/>
            <a:ext cx="170110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bg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</a:extLst>
          </p:cNvPr>
          <p:cNvSpPr txBox="1"/>
          <p:nvPr/>
        </p:nvSpPr>
        <p:spPr>
          <a:xfrm>
            <a:off x="11898807" y="6553045"/>
            <a:ext cx="142667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bg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B94AE-1165-4C66-B976-C2E168859D49}"/>
              </a:ext>
            </a:extLst>
          </p:cNvPr>
          <p:cNvSpPr/>
          <p:nvPr/>
        </p:nvSpPr>
        <p:spPr>
          <a:xfrm>
            <a:off x="709976" y="2295340"/>
            <a:ext cx="319157" cy="31915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E51D-DCA9-46A9-A882-29E595D6A99F}"/>
              </a:ext>
            </a:extLst>
          </p:cNvPr>
          <p:cNvSpPr/>
          <p:nvPr/>
        </p:nvSpPr>
        <p:spPr>
          <a:xfrm>
            <a:off x="536814" y="2123122"/>
            <a:ext cx="174319" cy="174319"/>
          </a:xfrm>
          <a:prstGeom prst="rect">
            <a:avLst/>
          </a:prstGeom>
          <a:solidFill>
            <a:srgbClr val="7BDE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4772E-29C4-4337-A397-0F1232F1F1FE}"/>
              </a:ext>
            </a:extLst>
          </p:cNvPr>
          <p:cNvSpPr/>
          <p:nvPr/>
        </p:nvSpPr>
        <p:spPr>
          <a:xfrm>
            <a:off x="711132" y="2023076"/>
            <a:ext cx="100045" cy="100045"/>
          </a:xfrm>
          <a:prstGeom prst="rect">
            <a:avLst/>
          </a:prstGeom>
          <a:solidFill>
            <a:srgbClr val="B4F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3" y="1813803"/>
            <a:ext cx="5433848" cy="437679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13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slideLayout" Target="../slideLayouts/slideLayout48.xml"/><Relationship Id="rId39" Type="http://schemas.openxmlformats.org/officeDocument/2006/relationships/slideLayout" Target="../slideLayouts/slideLayout61.xml"/><Relationship Id="rId21" Type="http://schemas.openxmlformats.org/officeDocument/2006/relationships/slideLayout" Target="../slideLayouts/slideLayout43.xml"/><Relationship Id="rId34" Type="http://schemas.openxmlformats.org/officeDocument/2006/relationships/slideLayout" Target="../slideLayouts/slideLayout56.xml"/><Relationship Id="rId42" Type="http://schemas.openxmlformats.org/officeDocument/2006/relationships/slideLayout" Target="../slideLayouts/slideLayout64.xml"/><Relationship Id="rId47" Type="http://schemas.openxmlformats.org/officeDocument/2006/relationships/slideLayout" Target="../slideLayouts/slideLayout69.xml"/><Relationship Id="rId50" Type="http://schemas.openxmlformats.org/officeDocument/2006/relationships/slideLayout" Target="../slideLayouts/slideLayout72.xml"/><Relationship Id="rId55" Type="http://schemas.openxmlformats.org/officeDocument/2006/relationships/slideLayout" Target="../slideLayouts/slideLayout77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9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33.xml"/><Relationship Id="rId24" Type="http://schemas.openxmlformats.org/officeDocument/2006/relationships/slideLayout" Target="../slideLayouts/slideLayout46.xml"/><Relationship Id="rId32" Type="http://schemas.openxmlformats.org/officeDocument/2006/relationships/slideLayout" Target="../slideLayouts/slideLayout54.xml"/><Relationship Id="rId37" Type="http://schemas.openxmlformats.org/officeDocument/2006/relationships/slideLayout" Target="../slideLayouts/slideLayout59.xml"/><Relationship Id="rId40" Type="http://schemas.openxmlformats.org/officeDocument/2006/relationships/slideLayout" Target="../slideLayouts/slideLayout62.xml"/><Relationship Id="rId45" Type="http://schemas.openxmlformats.org/officeDocument/2006/relationships/slideLayout" Target="../slideLayouts/slideLayout67.xml"/><Relationship Id="rId53" Type="http://schemas.openxmlformats.org/officeDocument/2006/relationships/slideLayout" Target="../slideLayouts/slideLayout75.xml"/><Relationship Id="rId58" Type="http://schemas.openxmlformats.org/officeDocument/2006/relationships/slideLayout" Target="../slideLayouts/slideLayout80.xml"/><Relationship Id="rId5" Type="http://schemas.openxmlformats.org/officeDocument/2006/relationships/slideLayout" Target="../slideLayouts/slideLayout27.xml"/><Relationship Id="rId61" Type="http://schemas.openxmlformats.org/officeDocument/2006/relationships/image" Target="../media/image2.svg"/><Relationship Id="rId1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slideLayout" Target="../slideLayouts/slideLayout49.xml"/><Relationship Id="rId30" Type="http://schemas.openxmlformats.org/officeDocument/2006/relationships/slideLayout" Target="../slideLayouts/slideLayout52.xml"/><Relationship Id="rId35" Type="http://schemas.openxmlformats.org/officeDocument/2006/relationships/slideLayout" Target="../slideLayouts/slideLayout57.xml"/><Relationship Id="rId43" Type="http://schemas.openxmlformats.org/officeDocument/2006/relationships/slideLayout" Target="../slideLayouts/slideLayout65.xml"/><Relationship Id="rId48" Type="http://schemas.openxmlformats.org/officeDocument/2006/relationships/slideLayout" Target="../slideLayouts/slideLayout70.xml"/><Relationship Id="rId56" Type="http://schemas.openxmlformats.org/officeDocument/2006/relationships/slideLayout" Target="../slideLayouts/slideLayout78.xml"/><Relationship Id="rId8" Type="http://schemas.openxmlformats.org/officeDocument/2006/relationships/slideLayout" Target="../slideLayouts/slideLayout30.xml"/><Relationship Id="rId51" Type="http://schemas.openxmlformats.org/officeDocument/2006/relationships/slideLayout" Target="../slideLayouts/slideLayout73.xml"/><Relationship Id="rId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slideLayout" Target="../slideLayouts/slideLayout47.xml"/><Relationship Id="rId33" Type="http://schemas.openxmlformats.org/officeDocument/2006/relationships/slideLayout" Target="../slideLayouts/slideLayout55.xml"/><Relationship Id="rId38" Type="http://schemas.openxmlformats.org/officeDocument/2006/relationships/slideLayout" Target="../slideLayouts/slideLayout60.xml"/><Relationship Id="rId46" Type="http://schemas.openxmlformats.org/officeDocument/2006/relationships/slideLayout" Target="../slideLayouts/slideLayout68.xml"/><Relationship Id="rId59" Type="http://schemas.openxmlformats.org/officeDocument/2006/relationships/theme" Target="../theme/theme2.xml"/><Relationship Id="rId20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63.xml"/><Relationship Id="rId54" Type="http://schemas.openxmlformats.org/officeDocument/2006/relationships/slideLayout" Target="../slideLayouts/slideLayout76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7.xml"/><Relationship Id="rId23" Type="http://schemas.openxmlformats.org/officeDocument/2006/relationships/slideLayout" Target="../slideLayouts/slideLayout45.xml"/><Relationship Id="rId28" Type="http://schemas.openxmlformats.org/officeDocument/2006/relationships/slideLayout" Target="../slideLayouts/slideLayout50.xml"/><Relationship Id="rId36" Type="http://schemas.openxmlformats.org/officeDocument/2006/relationships/slideLayout" Target="../slideLayouts/slideLayout58.xml"/><Relationship Id="rId49" Type="http://schemas.openxmlformats.org/officeDocument/2006/relationships/slideLayout" Target="../slideLayouts/slideLayout71.xml"/><Relationship Id="rId57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53.xml"/><Relationship Id="rId44" Type="http://schemas.openxmlformats.org/officeDocument/2006/relationships/slideLayout" Target="../slideLayouts/slideLayout66.xml"/><Relationship Id="rId52" Type="http://schemas.openxmlformats.org/officeDocument/2006/relationships/slideLayout" Target="../slideLayouts/slideLayout74.xml"/><Relationship Id="rId60" Type="http://schemas.openxmlformats.org/officeDocument/2006/relationships/image" Target="../media/image1.png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8.xml"/><Relationship Id="rId13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98.xml"/><Relationship Id="rId26" Type="http://schemas.openxmlformats.org/officeDocument/2006/relationships/slideLayout" Target="../slideLayouts/slideLayout106.xml"/><Relationship Id="rId3" Type="http://schemas.openxmlformats.org/officeDocument/2006/relationships/slideLayout" Target="../slideLayouts/slideLayout83.xml"/><Relationship Id="rId21" Type="http://schemas.openxmlformats.org/officeDocument/2006/relationships/slideLayout" Target="../slideLayouts/slideLayout101.xml"/><Relationship Id="rId7" Type="http://schemas.openxmlformats.org/officeDocument/2006/relationships/slideLayout" Target="../slideLayouts/slideLayout87.xml"/><Relationship Id="rId12" Type="http://schemas.openxmlformats.org/officeDocument/2006/relationships/slideLayout" Target="../slideLayouts/slideLayout92.xml"/><Relationship Id="rId17" Type="http://schemas.openxmlformats.org/officeDocument/2006/relationships/slideLayout" Target="../slideLayouts/slideLayout97.xml"/><Relationship Id="rId25" Type="http://schemas.openxmlformats.org/officeDocument/2006/relationships/slideLayout" Target="../slideLayouts/slideLayout105.xml"/><Relationship Id="rId2" Type="http://schemas.openxmlformats.org/officeDocument/2006/relationships/slideLayout" Target="../slideLayouts/slideLayout82.xml"/><Relationship Id="rId16" Type="http://schemas.openxmlformats.org/officeDocument/2006/relationships/slideLayout" Target="../slideLayouts/slideLayout96.xml"/><Relationship Id="rId20" Type="http://schemas.openxmlformats.org/officeDocument/2006/relationships/slideLayout" Target="../slideLayouts/slideLayout100.xml"/><Relationship Id="rId29" Type="http://schemas.openxmlformats.org/officeDocument/2006/relationships/image" Target="../media/image2.svg"/><Relationship Id="rId1" Type="http://schemas.openxmlformats.org/officeDocument/2006/relationships/slideLayout" Target="../slideLayouts/slideLayout81.xml"/><Relationship Id="rId6" Type="http://schemas.openxmlformats.org/officeDocument/2006/relationships/slideLayout" Target="../slideLayouts/slideLayout86.xml"/><Relationship Id="rId11" Type="http://schemas.openxmlformats.org/officeDocument/2006/relationships/slideLayout" Target="../slideLayouts/slideLayout91.xml"/><Relationship Id="rId24" Type="http://schemas.openxmlformats.org/officeDocument/2006/relationships/slideLayout" Target="../slideLayouts/slideLayout104.xml"/><Relationship Id="rId5" Type="http://schemas.openxmlformats.org/officeDocument/2006/relationships/slideLayout" Target="../slideLayouts/slideLayout85.xml"/><Relationship Id="rId15" Type="http://schemas.openxmlformats.org/officeDocument/2006/relationships/slideLayout" Target="../slideLayouts/slideLayout95.xml"/><Relationship Id="rId23" Type="http://schemas.openxmlformats.org/officeDocument/2006/relationships/slideLayout" Target="../slideLayouts/slideLayout10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90.xml"/><Relationship Id="rId19" Type="http://schemas.openxmlformats.org/officeDocument/2006/relationships/slideLayout" Target="../slideLayouts/slideLayout99.xml"/><Relationship Id="rId4" Type="http://schemas.openxmlformats.org/officeDocument/2006/relationships/slideLayout" Target="../slideLayouts/slideLayout84.xml"/><Relationship Id="rId9" Type="http://schemas.openxmlformats.org/officeDocument/2006/relationships/slideLayout" Target="../slideLayouts/slideLayout89.xml"/><Relationship Id="rId14" Type="http://schemas.openxmlformats.org/officeDocument/2006/relationships/slideLayout" Target="../slideLayouts/slideLayout94.xml"/><Relationship Id="rId22" Type="http://schemas.openxmlformats.org/officeDocument/2006/relationships/slideLayout" Target="../slideLayouts/slideLayout102.xml"/><Relationship Id="rId27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 descr="Intel Confidential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9" name="Rectangle 8" descr="Department or Event Name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5" y="6510549"/>
            <a:ext cx="21723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Department or Event Name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1" name="TextBox 10" descr="page number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E1E402-C0AA-4A44-97FB-BE9DDACF9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 descr="Intel Confidential">
            <a:extLst>
              <a:ext uri="{FF2B5EF4-FFF2-40B4-BE49-F238E27FC236}">
                <a16:creationId xmlns:a16="http://schemas.microsoft.com/office/drawing/2014/main" id="{906391AB-9F76-4178-9622-4768A6A6C7CA}"/>
              </a:ext>
            </a:extLst>
          </p:cNvPr>
          <p:cNvSpPr/>
          <p:nvPr userDrawn="1"/>
        </p:nvSpPr>
        <p:spPr>
          <a:xfrm>
            <a:off x="5489103" y="6510549"/>
            <a:ext cx="121379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5" name="Rectangle 14" descr="Department or Event Name">
            <a:extLst>
              <a:ext uri="{FF2B5EF4-FFF2-40B4-BE49-F238E27FC236}">
                <a16:creationId xmlns:a16="http://schemas.microsoft.com/office/drawing/2014/main" id="{690E8CB7-4C09-47D4-9A3A-4E8E8877F589}"/>
              </a:ext>
            </a:extLst>
          </p:cNvPr>
          <p:cNvSpPr/>
          <p:nvPr userDrawn="1"/>
        </p:nvSpPr>
        <p:spPr>
          <a:xfrm>
            <a:off x="286365" y="6510549"/>
            <a:ext cx="190789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200" b="0" i="0">
                <a:solidFill>
                  <a:schemeClr val="tx1"/>
                </a:solidFill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</a:rPr>
              <a:t>CCG Product Definition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3DB6E0FE-A458-4FC3-8BCF-C3DEF3B9E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7" name="TextBox 16" descr="page number">
            <a:extLst>
              <a:ext uri="{FF2B5EF4-FFF2-40B4-BE49-F238E27FC236}">
                <a16:creationId xmlns:a16="http://schemas.microsoft.com/office/drawing/2014/main" id="{53D7E5EC-4B62-4515-9A8B-0AB847259844}"/>
              </a:ext>
            </a:extLst>
          </p:cNvPr>
          <p:cNvSpPr txBox="1"/>
          <p:nvPr userDrawn="1"/>
        </p:nvSpPr>
        <p:spPr>
          <a:xfrm>
            <a:off x="11886783" y="6553045"/>
            <a:ext cx="166713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IntelOne Text" panose="020B0503020203020204" pitchFamily="34" charset="77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IntelOne Text" panose="020B0503020203020204" pitchFamily="34" charset="77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A5FD6C-5104-45F8-8C61-CC0432723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25689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b="0" i="0" kern="1200">
          <a:solidFill>
            <a:schemeClr val="tx1"/>
          </a:solidFill>
          <a:latin typeface="IntelOne Text Light" panose="020B0403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/>
              <a:t>Body copy Intel clear light 28 point</a:t>
            </a:r>
          </a:p>
          <a:p>
            <a:pPr lvl="1"/>
            <a:r>
              <a:rPr lang="en-US"/>
              <a:t>Sub Bullet one 24 point</a:t>
            </a:r>
          </a:p>
          <a:p>
            <a:pPr lvl="2"/>
            <a:r>
              <a:rPr lang="en-US"/>
              <a:t>Sub Bullet two 20 point</a:t>
            </a:r>
          </a:p>
          <a:p>
            <a:pPr lvl="3"/>
            <a:r>
              <a:rPr lang="en-US"/>
              <a:t>Sub Bullet three 18 point</a:t>
            </a:r>
          </a:p>
          <a:p>
            <a:pPr lvl="4"/>
            <a:r>
              <a:rPr lang="en-US"/>
              <a:t>Sub Bullet four 16 point</a:t>
            </a:r>
            <a:br>
              <a:rPr lang="en-US"/>
            </a:br>
            <a:endParaRPr lang="en-US"/>
          </a:p>
          <a:p>
            <a:pPr lvl="2"/>
            <a:endParaRPr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/>
              <a:t>40pt Intel Clear Light Text Goes Here</a:t>
            </a: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"/>
                <a:sym typeface="Helvetica Neue"/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/>
        </p:nvSpPr>
        <p:spPr>
          <a:xfrm>
            <a:off x="483010" y="6562504"/>
            <a:ext cx="13837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1219169" rtl="0" eaLnBrk="1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4A86"/>
                </a:solidFill>
                <a:effectLst/>
                <a:uLnTx/>
                <a:uFillTx/>
                <a:latin typeface="IntelOne Text"/>
                <a:sym typeface="Helvetica Neue"/>
              </a:rPr>
              <a:t>Intel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"/>
                <a:sym typeface="Helvetica Neue"/>
              </a:rPr>
              <a:t> | </a:t>
            </a:r>
            <a:r>
              <a:rPr kumimoji="0" lang="en-US" sz="1000" b="0" i="0" u="none" strike="noStrike" kern="0" cap="none" spc="0" normalizeH="0" baseline="0" noProof="0">
                <a:ln>
                  <a:noFill/>
                </a:ln>
                <a:solidFill>
                  <a:srgbClr val="0068B5"/>
                </a:solidFill>
                <a:effectLst/>
                <a:uLnTx/>
                <a:uFillTx/>
                <a:latin typeface="IntelOne Text"/>
                <a:sym typeface="Helvetica Neue"/>
              </a:rPr>
              <a:t>RAD Decision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lvl="0" indent="0" algn="ctr" defTabSz="243833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6B73DA-0149-4325-A7B8-AE29BD4BC701}" type="slidenum">
              <a:rPr kumimoji="0" lang="en-US" sz="800" b="0" i="0" u="none" strike="noStrike" kern="0" cap="none" spc="0" normalizeH="0" baseline="0" noProof="0" smtClean="0">
                <a:ln>
                  <a:noFill/>
                </a:ln>
                <a:solidFill>
                  <a:srgbClr val="525252"/>
                </a:solidFill>
                <a:effectLst/>
                <a:uLnTx/>
                <a:uFillTx/>
                <a:latin typeface="IntelOne Text"/>
                <a:sym typeface="Helvetica Neue"/>
              </a:rPr>
              <a:pPr marL="0" marR="0" lvl="0" indent="0" algn="ctr" defTabSz="243833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0" cap="none" spc="0" normalizeH="0" baseline="0" noProof="0" err="1">
              <a:ln>
                <a:noFill/>
              </a:ln>
              <a:solidFill>
                <a:srgbClr val="525252"/>
              </a:solidFill>
              <a:effectLst/>
              <a:uLnTx/>
              <a:uFillTx/>
              <a:latin typeface="IntelOne Text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559367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  <p:sldLayoutId id="2147483713" r:id="rId29"/>
    <p:sldLayoutId id="2147483714" r:id="rId30"/>
    <p:sldLayoutId id="2147483715" r:id="rId31"/>
    <p:sldLayoutId id="2147483716" r:id="rId32"/>
    <p:sldLayoutId id="2147483717" r:id="rId33"/>
    <p:sldLayoutId id="2147483718" r:id="rId34"/>
    <p:sldLayoutId id="2147483719" r:id="rId35"/>
    <p:sldLayoutId id="2147483720" r:id="rId36"/>
    <p:sldLayoutId id="2147483721" r:id="rId37"/>
    <p:sldLayoutId id="2147483722" r:id="rId38"/>
    <p:sldLayoutId id="2147483723" r:id="rId39"/>
    <p:sldLayoutId id="2147483724" r:id="rId40"/>
    <p:sldLayoutId id="2147483725" r:id="rId41"/>
    <p:sldLayoutId id="2147483726" r:id="rId42"/>
    <p:sldLayoutId id="2147483727" r:id="rId43"/>
    <p:sldLayoutId id="2147483728" r:id="rId44"/>
    <p:sldLayoutId id="2147483729" r:id="rId45"/>
    <p:sldLayoutId id="2147483730" r:id="rId46"/>
    <p:sldLayoutId id="2147483731" r:id="rId47"/>
    <p:sldLayoutId id="2147483732" r:id="rId48"/>
    <p:sldLayoutId id="2147483733" r:id="rId49"/>
    <p:sldLayoutId id="2147483734" r:id="rId50"/>
    <p:sldLayoutId id="2147483735" r:id="rId51"/>
    <p:sldLayoutId id="2147483736" r:id="rId52"/>
    <p:sldLayoutId id="2147483737" r:id="rId53"/>
    <p:sldLayoutId id="2147483738" r:id="rId54"/>
    <p:sldLayoutId id="2147483739" r:id="rId55"/>
    <p:sldLayoutId id="2147483740" r:id="rId56"/>
    <p:sldLayoutId id="2147483741" r:id="rId57"/>
    <p:sldLayoutId id="2147483742" r:id="rId5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tx1"/>
          </a:solidFill>
          <a:uFillTx/>
          <a:latin typeface="IntelOne Display Light" panose="020B0403020203020204" pitchFamily="34" charset="0"/>
          <a:ea typeface="IntelOne Display Light" panose="020B0403020203020204" pitchFamily="34" charset="0"/>
          <a:cs typeface="IntelOne Display Light" panose="020B0403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1pPr>
      <a:lvl2pPr marL="398463" marR="0" indent="-169863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24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2pPr>
      <a:lvl3pPr marL="631825" marR="0" indent="-142875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8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3pPr>
      <a:lvl4pPr marL="796925" marR="0" indent="-106363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8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4pPr>
      <a:lvl5pPr marL="1031875" marR="0" indent="-112713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600" b="0" i="0" u="none" strike="noStrike" cap="none" spc="0" baseline="0">
          <a:solidFill>
            <a:schemeClr val="tx1"/>
          </a:solidFill>
          <a:uFillTx/>
          <a:latin typeface="IntelOne Text" panose="020B0503020203020204" pitchFamily="34" charset="0"/>
          <a:ea typeface="IntelOne Text" panose="020B0503020203020204" pitchFamily="34" charset="0"/>
          <a:cs typeface="IntelOne Text" panose="020B0503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68" y="376518"/>
            <a:ext cx="8558377" cy="459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05593"/>
            <a:ext cx="10972800" cy="50713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</a:extLst>
          </p:cNvPr>
          <p:cNvSpPr/>
          <p:nvPr/>
        </p:nvSpPr>
        <p:spPr>
          <a:xfrm>
            <a:off x="0" y="6506877"/>
            <a:ext cx="11734800" cy="35112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72B893-3411-4154-A13D-8DB1F4E167A4}"/>
              </a:ext>
            </a:extLst>
          </p:cNvPr>
          <p:cNvSpPr/>
          <p:nvPr/>
        </p:nvSpPr>
        <p:spPr>
          <a:xfrm>
            <a:off x="5145264" y="6551446"/>
            <a:ext cx="19014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>
                <a:solidFill>
                  <a:schemeClr val="tx1"/>
                </a:solidFill>
                <a:latin typeface="Calibri" panose="020F0502020204030204" pitchFamily="34" charset="0"/>
                <a:ea typeface="Intel Clear" panose="020B0604020203020204" pitchFamily="34" charset="0"/>
                <a:cs typeface="Calibri" panose="020F0502020204030204" pitchFamily="34" charset="0"/>
              </a:rPr>
              <a:t>Intel Secret – DO NOT FORWARD</a:t>
            </a:r>
            <a:endParaRPr lang="en-US" sz="1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75CF89-9B1A-49AA-8C1C-7280637B6567}"/>
              </a:ext>
            </a:extLst>
          </p:cNvPr>
          <p:cNvSpPr/>
          <p:nvPr/>
        </p:nvSpPr>
        <p:spPr>
          <a:xfrm>
            <a:off x="286367" y="6551446"/>
            <a:ext cx="4523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ea typeface="Intel Clear" panose="020B0604020203020204" pitchFamily="34" charset="0"/>
                <a:cs typeface="Times New Roman" panose="02020603050405020304" pitchFamily="18" charset="0"/>
              </a:rPr>
              <a:t>XAR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1137467" y="6585794"/>
            <a:ext cx="476084" cy="177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/>
        </p:nvSpPr>
        <p:spPr>
          <a:xfrm>
            <a:off x="11869953" y="6566833"/>
            <a:ext cx="200375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21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4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 Clear" panose="020B0604020203020204" pitchFamily="34" charset="0"/>
                <a:cs typeface="Times New Roman" panose="02020603050405020304" pitchFamily="18" charset="0"/>
                <a:sym typeface="Helvetica Neue"/>
              </a:rPr>
              <a:pPr marL="0" marR="0" indent="0" algn="ctr" defTabSz="243821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4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 Clear" panose="020B0604020203020204" pitchFamily="34" charset="0"/>
              <a:cs typeface="Times New Roman" panose="02020603050405020304" pitchFamily="18" charset="0"/>
              <a:sym typeface="Helvetica Neue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</a:extLst>
          </p:cNvPr>
          <p:cNvSpPr/>
          <p:nvPr/>
        </p:nvSpPr>
        <p:spPr>
          <a:xfrm>
            <a:off x="11734800" y="2"/>
            <a:ext cx="457200" cy="650687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45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71440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  <p:sldLayoutId id="2147484160" r:id="rId15"/>
    <p:sldLayoutId id="2147484161" r:id="rId16"/>
    <p:sldLayoutId id="2147484162" r:id="rId17"/>
    <p:sldLayoutId id="2147484163" r:id="rId18"/>
    <p:sldLayoutId id="2147484164" r:id="rId19"/>
    <p:sldLayoutId id="2147484165" r:id="rId20"/>
    <p:sldLayoutId id="2147484166" r:id="rId21"/>
    <p:sldLayoutId id="2147484167" r:id="rId22"/>
    <p:sldLayoutId id="2147484168" r:id="rId23"/>
    <p:sldLayoutId id="2147484169" r:id="rId24"/>
    <p:sldLayoutId id="2147484170" r:id="rId25"/>
    <p:sldLayoutId id="2147484171" r:id="rId26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3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32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tel.sharepoint.com/sites/ccgcpecpiowcl-platformprogrammanagement/Shared%20Documents/Forms/AllItems.aspx?RootFolder=%2Fsites%2Fccgcpecpiowcl%2Dplatformprogrammanagement%2FShared%20Documents%2FGeneral%2FRVP%2DLZ&amp;FolderCTID=0x01200045AB2F309792D849A981EAFEFD88DCD2&amp;OR=Teams%2DHL&amp;CT=1686711330528&amp;clickparams=eyJBcHBOYW1lIjoiVGVhbXMtRGVza3RvcCIsIkFwcFZlcnNpb24iOiIyNy8yMzA1MDEwMDQyMiIsIkhhc0ZlZGVyYXRlZFVzZXIiOmZhbHNlfQ%3D%3D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489B9-5F34-4E55-8B30-FE0FE9A21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404005"/>
            <a:ext cx="11748654" cy="442477"/>
          </a:xfrm>
        </p:spPr>
        <p:txBody>
          <a:bodyPr lIns="0" tIns="0" rIns="0" bIns="0"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/>
              <a:t>RVP SKU Strategy</a:t>
            </a:r>
          </a:p>
        </p:txBody>
      </p:sp>
      <p:graphicFrame>
        <p:nvGraphicFramePr>
          <p:cNvPr id="6" name="Table 8">
            <a:extLst>
              <a:ext uri="{FF2B5EF4-FFF2-40B4-BE49-F238E27FC236}">
                <a16:creationId xmlns:a16="http://schemas.microsoft.com/office/drawing/2014/main" id="{2EF97B9F-9444-052F-45C5-0B3B8A5F3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161153"/>
              </p:ext>
            </p:extLst>
          </p:nvPr>
        </p:nvGraphicFramePr>
        <p:xfrm>
          <a:off x="502454" y="1095047"/>
          <a:ext cx="110132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71">
                  <a:extLst>
                    <a:ext uri="{9D8B030D-6E8A-4147-A177-3AD203B41FA5}">
                      <a16:colId xmlns:a16="http://schemas.microsoft.com/office/drawing/2014/main" val="2618203397"/>
                    </a:ext>
                  </a:extLst>
                </a:gridCol>
                <a:gridCol w="3853019">
                  <a:extLst>
                    <a:ext uri="{9D8B030D-6E8A-4147-A177-3AD203B41FA5}">
                      <a16:colId xmlns:a16="http://schemas.microsoft.com/office/drawing/2014/main" val="708092076"/>
                    </a:ext>
                  </a:extLst>
                </a:gridCol>
                <a:gridCol w="5710042">
                  <a:extLst>
                    <a:ext uri="{9D8B030D-6E8A-4147-A177-3AD203B41FA5}">
                      <a16:colId xmlns:a16="http://schemas.microsoft.com/office/drawing/2014/main" val="1110987188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RVP SKU 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100">
                          <a:solidFill>
                            <a:schemeClr val="bg1"/>
                          </a:solidFill>
                        </a:rPr>
                        <a:t>SKU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ctr"/>
                      <a:r>
                        <a:rPr lang="en-IN" sz="1100" dirty="0">
                          <a:solidFill>
                            <a:schemeClr val="bg1"/>
                          </a:solidFill>
                        </a:rPr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1855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ERB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100" b="0" i="0" u="none" strike="noStrike" kern="1200" cap="none" spc="0" baseline="0" dirty="0">
                        <a:solidFill>
                          <a:schemeClr val="tx1"/>
                        </a:solidFill>
                        <a:uFillTx/>
                        <a:latin typeface="Intel Clear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73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IN" sz="11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ERBa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SODIMM T3 ERB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sz="1100" b="0" i="0" u="none" strike="noStrike" kern="1200" cap="none" spc="0" baseline="0" dirty="0">
                        <a:solidFill>
                          <a:schemeClr val="tx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2767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ERBb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Chrome SKU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cap="none" spc="0" baseline="0" dirty="0">
                          <a:solidFill>
                            <a:schemeClr val="tx1"/>
                          </a:solidFill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  <a:sym typeface="Intel Clear"/>
                        </a:rPr>
                        <a:t>ERB Only. Chrome will start enablement with this SKU and later fully migrate to LP5.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1773106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RVP1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1" dirty="0">
                        <a:solidFill>
                          <a:schemeClr val="tx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100" b="0" i="0" u="none" strike="noStrike" kern="1200" cap="none" spc="0" baseline="0" dirty="0">
                        <a:solidFill>
                          <a:schemeClr val="tx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168758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RVP1a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SODIMM T3 RVP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i="0" u="none" strike="noStrike" kern="1200" cap="none" spc="0" baseline="0" dirty="0">
                          <a:solidFill>
                            <a:schemeClr val="tx1"/>
                          </a:solidFill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  <a:sym typeface="Intel Clear"/>
                        </a:rPr>
                        <a:t>Volume Runner,  </a:t>
                      </a:r>
                      <a:r>
                        <a:rPr lang="en-IN" sz="1100" b="0" i="0" u="none" strike="noStrike" kern="1200" cap="none" spc="0" baseline="0" dirty="0" err="1">
                          <a:solidFill>
                            <a:schemeClr val="tx1"/>
                          </a:solidFill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  <a:sym typeface="Intel Clear"/>
                        </a:rPr>
                        <a:t>iPOR</a:t>
                      </a:r>
                      <a:r>
                        <a:rPr lang="en-IN" sz="1100" b="0" i="0" u="none" strike="noStrike" kern="1200" cap="none" spc="0" baseline="0" dirty="0">
                          <a:solidFill>
                            <a:schemeClr val="tx1"/>
                          </a:solidFill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  <a:sym typeface="Intel Clear"/>
                        </a:rPr>
                        <a:t>= 7200Mbps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831148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RVP1b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PPV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100" b="0" i="0" u="none" strike="noStrike" kern="1200" cap="none" spc="0" baseline="0" dirty="0">
                        <a:solidFill>
                          <a:schemeClr val="tx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034473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RVP1c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DDR5 PnP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100" b="0" i="0" u="none" strike="noStrike" kern="1200" cap="none" spc="0" baseline="0" dirty="0">
                        <a:solidFill>
                          <a:schemeClr val="tx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0336775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b="1" dirty="0">
                          <a:solidFill>
                            <a:schemeClr val="tx1"/>
                          </a:solidFill>
                        </a:rPr>
                        <a:t>RVP2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b="1" dirty="0">
                        <a:solidFill>
                          <a:schemeClr val="tx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100" dirty="0">
                        <a:solidFill>
                          <a:schemeClr val="tx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6770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096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100" b="0" u="none" strike="noStrike" cap="none" spc="0" baseline="0" dirty="0">
                          <a:solidFill>
                            <a:schemeClr val="tx1"/>
                          </a:solidFill>
                          <a:uFillTx/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  <a:sym typeface="Intel Clear"/>
                        </a:rPr>
                        <a:t>RVP2a </a:t>
                      </a:r>
                      <a:endParaRPr lang="en-IN" sz="11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b="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 MD, x32, T3 RVP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 err="1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iPOR</a:t>
                      </a:r>
                      <a:r>
                        <a:rPr lang="en-IN" sz="11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 = 7200Mbps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1474966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600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100" b="0" u="none" strike="noStrike" cap="none" spc="0" baseline="0" dirty="0">
                          <a:solidFill>
                            <a:schemeClr val="tx1"/>
                          </a:solidFill>
                          <a:uFillTx/>
                          <a:sym typeface="Intel Clear"/>
                        </a:rPr>
                        <a:t>RVP2b – BOM SKU</a:t>
                      </a:r>
                      <a:endParaRPr lang="en-IN" sz="1100" b="0" i="0" u="none" strike="noStrike" cap="none" spc="0" baseline="0" dirty="0">
                        <a:solidFill>
                          <a:schemeClr val="tx1"/>
                        </a:solidFill>
                        <a:uFillTx/>
                        <a:latin typeface="Intel Clear"/>
                        <a:sym typeface="Intel Clear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 Socketed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Deployment for EV, PnP teams, for different memory validation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3257903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RVP2c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 Chrome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100" dirty="0">
                        <a:solidFill>
                          <a:schemeClr val="tx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429745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RVP2d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 HSIO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dirty="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No separate HSIO RVP, requirement covered through BOM stuffing option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6346471"/>
                  </a:ext>
                </a:extLst>
              </a:tr>
              <a:tr h="0"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r>
                        <a:rPr lang="en-IN" sz="1100" dirty="0">
                          <a:solidFill>
                            <a:schemeClr val="tx1"/>
                          </a:solidFill>
                        </a:rPr>
                        <a:t>RVP2e – BOM SKU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marL="0" marR="0" lvl="0" indent="0" algn="l" defTabSz="609585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>
                          <a:solidFill>
                            <a:schemeClr val="tx1"/>
                          </a:solidFill>
                          <a:latin typeface="Intel Clear" panose="020B0604020203020204" pitchFamily="34" charset="0"/>
                          <a:ea typeface="Intel Clear" panose="020B0604020203020204" pitchFamily="34" charset="0"/>
                          <a:cs typeface="Intel Clear" panose="020B0604020203020204" pitchFamily="34" charset="0"/>
                        </a:rPr>
                        <a:t>WCL LP5x PnP SKU 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marR="0" indent="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1pPr>
                      <a:lvl2pPr marL="0" marR="0" indent="228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2pPr>
                      <a:lvl3pPr marL="0" marR="0" indent="457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3pPr>
                      <a:lvl4pPr marL="0" marR="0" indent="685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4pPr>
                      <a:lvl5pPr marL="0" marR="0" indent="9144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5pPr>
                      <a:lvl6pPr marL="0" marR="0" indent="11430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6pPr>
                      <a:lvl7pPr marL="0" marR="0" indent="13716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7pPr>
                      <a:lvl8pPr marL="0" marR="0" indent="16002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8pPr>
                      <a:lvl9pPr marL="0" marR="0" indent="1828800" algn="r" defTabSz="60960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000" b="0" i="0" u="none" strike="noStrike" cap="none" spc="0" baseline="0">
                          <a:solidFill>
                            <a:schemeClr val="tx1"/>
                          </a:solidFill>
                          <a:uFillTx/>
                          <a:latin typeface="Intel Clear"/>
                          <a:ea typeface="Helvetica Neue"/>
                          <a:cs typeface="Helvetica Neue"/>
                          <a:sym typeface="Intel Clear"/>
                        </a:defRPr>
                      </a:lvl9pPr>
                    </a:lstStyle>
                    <a:p>
                      <a:pPr algn="l"/>
                      <a:endParaRPr lang="en-IN" sz="1100" dirty="0">
                        <a:solidFill>
                          <a:schemeClr val="tx1"/>
                        </a:solidFill>
                        <a:latin typeface="Intel Clear" panose="020B0604020203020204" pitchFamily="34" charset="0"/>
                        <a:ea typeface="Intel Clear" panose="020B0604020203020204" pitchFamily="34" charset="0"/>
                        <a:cs typeface="Intel Clear" panose="020B0604020203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621755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557348-561E-655D-7B23-63807092F275}"/>
              </a:ext>
            </a:extLst>
          </p:cNvPr>
          <p:cNvSpPr txBox="1"/>
          <p:nvPr/>
        </p:nvSpPr>
        <p:spPr>
          <a:xfrm>
            <a:off x="9223519" y="5232216"/>
            <a:ext cx="1569340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sng" strike="noStrike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  <a:hlinkClick r:id="rId2"/>
              </a:rPr>
              <a:t>RVP Landing Zone</a:t>
            </a:r>
            <a:endParaRPr kumimoji="0" lang="en-US" sz="1400" b="0" i="0" u="sng" strike="noStrike" cap="none" spc="0" normalizeH="0" baseline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4217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heme1">
  <a:themeElements>
    <a:clrScheme name="Intel 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2021">
      <a:majorFont>
        <a:latin typeface="IntelOne Display Light"/>
        <a:ea typeface="Helvetica Neue"/>
        <a:cs typeface="Helvetica Neue"/>
      </a:majorFont>
      <a:minorFont>
        <a:latin typeface="IntelOne Text Light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  <a:extLst>
    <a:ext uri="{05A4C25C-085E-4340-85A3-A5531E510DB2}">
      <thm15:themeFamily xmlns:thm15="http://schemas.microsoft.com/office/thememl/2012/main" name="brand-ppt-template (1)" id="{D1FD4282-8E8D-7F42-BC8A-A99EC679DECD}" vid="{1CC8D8C3-0D29-4A4E-A4A8-B2C57FCDFB6E}"/>
    </a:ext>
  </a:extLst>
</a:theme>
</file>

<file path=ppt/theme/theme2.xml><?xml version="1.0" encoding="utf-8"?>
<a:theme xmlns:a="http://schemas.openxmlformats.org/drawingml/2006/main" name="2_New Intel White">
  <a:themeElements>
    <a:clrScheme name="Custom 1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FFFFFF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Text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New Intel White" id="{06C70B9C-7358-449D-93D4-C643ABFF129F}" vid="{480FD5A7-BEB4-4F42-B2E5-FFC8D6F7CDD5}"/>
    </a:ext>
  </a:extLst>
</a:theme>
</file>

<file path=ppt/theme/theme3.xml><?xml version="1.0" encoding="utf-8"?>
<a:theme xmlns:a="http://schemas.openxmlformats.org/drawingml/2006/main" name="1_Ampere vs. Turing uicros 20ww51">
  <a:themeElements>
    <a:clrScheme name="Intel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One">
      <a:majorFont>
        <a:latin typeface="IntelOne Display Light"/>
        <a:ea typeface="Helvetica Neue"/>
        <a:cs typeface="Helvetica Neue"/>
      </a:majorFont>
      <a:minorFont>
        <a:latin typeface="IntelOne Display Regular"/>
        <a:ea typeface="Helvetica Neue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XAR_white_gray.potx" id="{73D2169E-6580-4750-8E8E-82A38523B494}" vid="{FBA6441F-F679-4D43-97FD-C6BA36970C73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2199AAF6C57D41B8DEC3111EC6F0C9" ma:contentTypeVersion="0" ma:contentTypeDescription="Create a new document." ma:contentTypeScope="" ma:versionID="c4a53ce1d667c19bd4e46df8e97ab020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CD4A8B-B50A-4EE6-B2C3-D78EE1466312}">
  <ds:schemaRefs>
    <ds:schemaRef ds:uri="http://www.w3.org/XML/1998/namespace"/>
    <ds:schemaRef ds:uri="a11fa96d-2470-4465-9a9a-5293c457d4a4"/>
    <ds:schemaRef ds:uri="http://purl.org/dc/terms/"/>
    <ds:schemaRef ds:uri="http://schemas.openxmlformats.org/package/2006/metadata/core-properties"/>
    <ds:schemaRef ds:uri="8ef8efe9-f39e-4956-b93e-e2892dfacafc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DE7EFDB6-A87C-4AF8-8A84-59FC056DEAFD}"/>
</file>

<file path=customXml/itemProps3.xml><?xml version="1.0" encoding="utf-8"?>
<ds:datastoreItem xmlns:ds="http://schemas.openxmlformats.org/officeDocument/2006/customXml" ds:itemID="{9356369C-F31E-41C6-B755-928EE701D91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46c98d88-e344-4ed4-8496-4ed7712e255d}" enabled="0" method="" siteId="{46c98d88-e344-4ed4-8496-4ed7712e255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139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15" baseType="lpstr">
      <vt:lpstr>Helvetica Neue Medium</vt:lpstr>
      <vt:lpstr>Arial</vt:lpstr>
      <vt:lpstr>Calibri</vt:lpstr>
      <vt:lpstr>Helvetica</vt:lpstr>
      <vt:lpstr>Intel Clear</vt:lpstr>
      <vt:lpstr>IntelOne Display Bold</vt:lpstr>
      <vt:lpstr>IntelOne Display Light</vt:lpstr>
      <vt:lpstr>IntelOne Display Regular</vt:lpstr>
      <vt:lpstr>IntelOne Text</vt:lpstr>
      <vt:lpstr>IntelOne Text Light</vt:lpstr>
      <vt:lpstr>Wingdings</vt:lpstr>
      <vt:lpstr>Theme1</vt:lpstr>
      <vt:lpstr>2_New Intel White</vt:lpstr>
      <vt:lpstr>1_Ampere vs. Turing uicros 20ww51</vt:lpstr>
      <vt:lpstr>RVP SKU Strategy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Wildcat Lake  Product Concept</dc:title>
  <dc:creator>Zapp, Jonathan</dc:creator>
  <cp:lastModifiedBy>Parameswaran, Pharveen</cp:lastModifiedBy>
  <cp:revision>7</cp:revision>
  <dcterms:created xsi:type="dcterms:W3CDTF">2023-07-11T16:51:01Z</dcterms:created>
  <dcterms:modified xsi:type="dcterms:W3CDTF">2023-11-22T15:17:12Z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0x010100BA2199AAF6C57D41B8DEC3111EC6F0C9</vt:lpwstr>
  </property>
  <property fmtid="{D5CDD505-2E9C-101B-9397-08002B2CF9AE}" pid="3" name="MediaServiceImageTags">
    <vt:lpwstr/>
  </property>
  <property fmtid="{D5CDD505-2E9C-101B-9397-08002B2CF9AE}" pid="4" name="Order">
    <vt:r8>1400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</Properties>
</file>