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charts/chart1.xml" ContentType="application/vnd.openxmlformats-officedocument.drawingml.chart+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 id="2147483648" r:id="rId5"/>
    <p:sldMasterId id="2147483722" r:id="rId6"/>
  </p:sldMasterIdLst>
  <p:notesMasterIdLst>
    <p:notesMasterId r:id="rId16"/>
  </p:notesMasterIdLst>
  <p:sldIdLst>
    <p:sldId id="259" r:id="rId7"/>
    <p:sldId id="301" r:id="rId8"/>
    <p:sldId id="413" r:id="rId9"/>
    <p:sldId id="431" r:id="rId10"/>
    <p:sldId id="415" r:id="rId11"/>
    <p:sldId id="298" r:id="rId12"/>
    <p:sldId id="420" r:id="rId13"/>
    <p:sldId id="297" r:id="rId14"/>
    <p:sldId id="29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6" d="100"/>
          <a:sy n="106" d="100"/>
        </p:scale>
        <p:origin x="73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devan, Keshavanand" userId="6a51bc94-e8d4-4185-915b-2ecb57be3d6b" providerId="ADAL" clId="{BE8DCC2D-F6E0-4CEE-9BE1-195DEEAD9317}"/>
    <pc:docChg chg="custSel modSld">
      <pc:chgData name="Jayadevan, Keshavanand" userId="6a51bc94-e8d4-4185-915b-2ecb57be3d6b" providerId="ADAL" clId="{BE8DCC2D-F6E0-4CEE-9BE1-195DEEAD9317}" dt="2022-02-23T03:55:25.192" v="252" actId="14100"/>
      <pc:docMkLst>
        <pc:docMk/>
      </pc:docMkLst>
      <pc:sldChg chg="delSp modSp mod">
        <pc:chgData name="Jayadevan, Keshavanand" userId="6a51bc94-e8d4-4185-915b-2ecb57be3d6b" providerId="ADAL" clId="{BE8DCC2D-F6E0-4CEE-9BE1-195DEEAD9317}" dt="2022-02-23T03:55:25.192" v="252" actId="14100"/>
        <pc:sldMkLst>
          <pc:docMk/>
          <pc:sldMk cId="4117291476" sldId="298"/>
        </pc:sldMkLst>
      </pc:sldChg>
    </pc:docChg>
  </pc:docChgLst>
  <pc:docChgLst>
    <pc:chgData name="Krishnan, Jagathasen" userId="b7851efb-e143-4ff0-b468-33be088bf752" providerId="ADAL" clId="{AAE44E15-C9B9-4B3A-8DF8-84B54580E3F9}"/>
    <pc:docChg chg="undo custSel modSld">
      <pc:chgData name="Krishnan, Jagathasen" userId="b7851efb-e143-4ff0-b468-33be088bf752" providerId="ADAL" clId="{AAE44E15-C9B9-4B3A-8DF8-84B54580E3F9}" dt="2024-05-30T12:12:11.275" v="674" actId="20577"/>
      <pc:docMkLst>
        <pc:docMk/>
      </pc:docMkLst>
      <pc:sldChg chg="modSp mod">
        <pc:chgData name="Krishnan, Jagathasen" userId="b7851efb-e143-4ff0-b468-33be088bf752" providerId="ADAL" clId="{AAE44E15-C9B9-4B3A-8DF8-84B54580E3F9}" dt="2024-05-30T00:46:40.008" v="617" actId="20577"/>
        <pc:sldMkLst>
          <pc:docMk/>
          <pc:sldMk cId="169859515" sldId="259"/>
        </pc:sldMkLst>
      </pc:sldChg>
      <pc:sldChg chg="modSp mod">
        <pc:chgData name="Krishnan, Jagathasen" userId="b7851efb-e143-4ff0-b468-33be088bf752" providerId="ADAL" clId="{AAE44E15-C9B9-4B3A-8DF8-84B54580E3F9}" dt="2024-05-30T04:51:32.761" v="669" actId="20577"/>
        <pc:sldMkLst>
          <pc:docMk/>
          <pc:sldMk cId="4117291476" sldId="298"/>
        </pc:sldMkLst>
      </pc:sldChg>
      <pc:sldChg chg="modSp mod">
        <pc:chgData name="Krishnan, Jagathasen" userId="b7851efb-e143-4ff0-b468-33be088bf752" providerId="ADAL" clId="{AAE44E15-C9B9-4B3A-8DF8-84B54580E3F9}" dt="2024-05-30T12:12:11.275" v="674" actId="20577"/>
        <pc:sldMkLst>
          <pc:docMk/>
          <pc:sldMk cId="3524660223" sldId="413"/>
        </pc:sldMkLst>
      </pc:sldChg>
      <pc:sldChg chg="modSp mod">
        <pc:chgData name="Krishnan, Jagathasen" userId="b7851efb-e143-4ff0-b468-33be088bf752" providerId="ADAL" clId="{AAE44E15-C9B9-4B3A-8DF8-84B54580E3F9}" dt="2024-05-30T00:45:11.019" v="605" actId="20577"/>
        <pc:sldMkLst>
          <pc:docMk/>
          <pc:sldMk cId="2680315345" sldId="415"/>
        </pc:sldMkLst>
      </pc:sldChg>
      <pc:sldChg chg="addSp delSp modSp mod">
        <pc:chgData name="Krishnan, Jagathasen" userId="b7851efb-e143-4ff0-b468-33be088bf752" providerId="ADAL" clId="{AAE44E15-C9B9-4B3A-8DF8-84B54580E3F9}" dt="2024-05-30T00:46:04.054" v="611" actId="20577"/>
        <pc:sldMkLst>
          <pc:docMk/>
          <pc:sldMk cId="3462409889" sldId="420"/>
        </pc:sldMkLst>
      </pc:sldChg>
      <pc:sldChg chg="modSp mod">
        <pc:chgData name="Krishnan, Jagathasen" userId="b7851efb-e143-4ff0-b468-33be088bf752" providerId="ADAL" clId="{AAE44E15-C9B9-4B3A-8DF8-84B54580E3F9}" dt="2024-05-29T16:04:59.024" v="59" actId="20577"/>
        <pc:sldMkLst>
          <pc:docMk/>
          <pc:sldMk cId="2338243202" sldId="431"/>
        </pc:sldMkLst>
      </pc:sldChg>
    </pc:docChg>
  </pc:docChgLst>
  <pc:docChgLst>
    <pc:chgData name="Krishnan, Jagathasen" userId="b7851efb-e143-4ff0-b468-33be088bf752" providerId="ADAL" clId="{57877929-BA7A-4C3F-BBC7-CADDE9734054}"/>
    <pc:docChg chg="modSld">
      <pc:chgData name="Krishnan, Jagathasen" userId="b7851efb-e143-4ff0-b468-33be088bf752" providerId="ADAL" clId="{57877929-BA7A-4C3F-BBC7-CADDE9734054}" dt="2024-05-28T05:30:14.228" v="182" actId="6549"/>
      <pc:docMkLst>
        <pc:docMk/>
      </pc:docMkLst>
      <pc:sldChg chg="modSp mod">
        <pc:chgData name="Krishnan, Jagathasen" userId="b7851efb-e143-4ff0-b468-33be088bf752" providerId="ADAL" clId="{57877929-BA7A-4C3F-BBC7-CADDE9734054}" dt="2024-05-28T05:25:08.483" v="7" actId="20577"/>
        <pc:sldMkLst>
          <pc:docMk/>
          <pc:sldMk cId="169859515" sldId="259"/>
        </pc:sldMkLst>
      </pc:sldChg>
      <pc:sldChg chg="modSp mod">
        <pc:chgData name="Krishnan, Jagathasen" userId="b7851efb-e143-4ff0-b468-33be088bf752" providerId="ADAL" clId="{57877929-BA7A-4C3F-BBC7-CADDE9734054}" dt="2024-05-28T05:27:20.396" v="50" actId="20577"/>
        <pc:sldMkLst>
          <pc:docMk/>
          <pc:sldMk cId="3524660223" sldId="413"/>
        </pc:sldMkLst>
      </pc:sldChg>
      <pc:sldChg chg="modSp mod">
        <pc:chgData name="Krishnan, Jagathasen" userId="b7851efb-e143-4ff0-b468-33be088bf752" providerId="ADAL" clId="{57877929-BA7A-4C3F-BBC7-CADDE9734054}" dt="2024-05-28T05:30:14.228" v="182" actId="6549"/>
        <pc:sldMkLst>
          <pc:docMk/>
          <pc:sldMk cId="2680315345" sldId="415"/>
        </pc:sldMkLst>
      </pc:sldChg>
      <pc:sldChg chg="modSp mod">
        <pc:chgData name="Krishnan, Jagathasen" userId="b7851efb-e143-4ff0-b468-33be088bf752" providerId="ADAL" clId="{57877929-BA7A-4C3F-BBC7-CADDE9734054}" dt="2024-05-28T05:28:26.388" v="98" actId="20577"/>
        <pc:sldMkLst>
          <pc:docMk/>
          <pc:sldMk cId="2338243202" sldId="431"/>
        </pc:sldMkLst>
      </pc:sldChg>
    </pc:docChg>
  </pc:docChgLst>
  <pc:docChgLst>
    <pc:chgData name="Krishnan, Jagathasen" userId="b7851efb-e143-4ff0-b468-33be088bf752" providerId="ADAL" clId="{40963DCB-775E-4F69-9A7B-2EDB4F4F64F2}"/>
    <pc:docChg chg="undo custSel modSld">
      <pc:chgData name="Krishnan, Jagathasen" userId="b7851efb-e143-4ff0-b468-33be088bf752" providerId="ADAL" clId="{40963DCB-775E-4F69-9A7B-2EDB4F4F64F2}" dt="2024-08-05T14:31:22.168" v="1120" actId="20577"/>
      <pc:docMkLst>
        <pc:docMk/>
      </pc:docMkLst>
      <pc:sldChg chg="modSp mod">
        <pc:chgData name="Krishnan, Jagathasen" userId="b7851efb-e143-4ff0-b468-33be088bf752" providerId="ADAL" clId="{40963DCB-775E-4F69-9A7B-2EDB4F4F64F2}" dt="2024-08-05T14:31:22.168" v="1120" actId="20577"/>
        <pc:sldMkLst>
          <pc:docMk/>
          <pc:sldMk cId="169859515" sldId="259"/>
        </pc:sldMkLst>
      </pc:sldChg>
      <pc:sldChg chg="addSp delSp modSp mod">
        <pc:chgData name="Krishnan, Jagathasen" userId="b7851efb-e143-4ff0-b468-33be088bf752" providerId="ADAL" clId="{40963DCB-775E-4F69-9A7B-2EDB4F4F64F2}" dt="2024-08-05T07:33:37.107" v="991" actId="20577"/>
        <pc:sldMkLst>
          <pc:docMk/>
          <pc:sldMk cId="4117291476" sldId="298"/>
        </pc:sldMkLst>
      </pc:sldChg>
      <pc:sldChg chg="modSp mod">
        <pc:chgData name="Krishnan, Jagathasen" userId="b7851efb-e143-4ff0-b468-33be088bf752" providerId="ADAL" clId="{40963DCB-775E-4F69-9A7B-2EDB4F4F64F2}" dt="2024-08-05T07:23:19.181" v="637" actId="20577"/>
        <pc:sldMkLst>
          <pc:docMk/>
          <pc:sldMk cId="1486146426" sldId="301"/>
        </pc:sldMkLst>
      </pc:sldChg>
      <pc:sldChg chg="addSp modSp mod">
        <pc:chgData name="Krishnan, Jagathasen" userId="b7851efb-e143-4ff0-b468-33be088bf752" providerId="ADAL" clId="{40963DCB-775E-4F69-9A7B-2EDB4F4F64F2}" dt="2024-08-05T07:27:19.627" v="706" actId="6549"/>
        <pc:sldMkLst>
          <pc:docMk/>
          <pc:sldMk cId="3524660223" sldId="413"/>
        </pc:sldMkLst>
      </pc:sldChg>
      <pc:sldChg chg="addSp delSp modSp mod">
        <pc:chgData name="Krishnan, Jagathasen" userId="b7851efb-e143-4ff0-b468-33be088bf752" providerId="ADAL" clId="{40963DCB-775E-4F69-9A7B-2EDB4F4F64F2}" dt="2024-08-05T14:19:52.025" v="1055" actId="20577"/>
        <pc:sldMkLst>
          <pc:docMk/>
          <pc:sldMk cId="2680315345" sldId="415"/>
        </pc:sldMkLst>
      </pc:sldChg>
      <pc:sldChg chg="addSp delSp modSp mod">
        <pc:chgData name="Krishnan, Jagathasen" userId="b7851efb-e143-4ff0-b468-33be088bf752" providerId="ADAL" clId="{40963DCB-775E-4F69-9A7B-2EDB4F4F64F2}" dt="2024-08-05T07:37:48.126" v="1021" actId="20577"/>
        <pc:sldMkLst>
          <pc:docMk/>
          <pc:sldMk cId="3462409889" sldId="420"/>
        </pc:sldMkLst>
      </pc:sldChg>
      <pc:sldChg chg="modSp mod">
        <pc:chgData name="Krishnan, Jagathasen" userId="b7851efb-e143-4ff0-b468-33be088bf752" providerId="ADAL" clId="{40963DCB-775E-4F69-9A7B-2EDB4F4F64F2}" dt="2024-08-05T14:21:42.033" v="1097" actId="20577"/>
        <pc:sldMkLst>
          <pc:docMk/>
          <pc:sldMk cId="2338243202" sldId="431"/>
        </pc:sldMkLst>
      </pc:sldChg>
    </pc:docChg>
  </pc:docChgLst>
  <pc:docChgLst>
    <pc:chgData name="Krishnan, Jagathasen" userId="b7851efb-e143-4ff0-b468-33be088bf752" providerId="ADAL" clId="{7B8E2CC0-7B5A-4B1A-88FA-B9D0E91CBF17}"/>
    <pc:docChg chg="custSel modSld">
      <pc:chgData name="Krishnan, Jagathasen" userId="b7851efb-e143-4ff0-b468-33be088bf752" providerId="ADAL" clId="{7B8E2CC0-7B5A-4B1A-88FA-B9D0E91CBF17}" dt="2025-06-11T23:42:28.776" v="1" actId="21"/>
      <pc:docMkLst>
        <pc:docMk/>
      </pc:docMkLst>
      <pc:sldChg chg="delSp modSp mod">
        <pc:chgData name="Krishnan, Jagathasen" userId="b7851efb-e143-4ff0-b468-33be088bf752" providerId="ADAL" clId="{7B8E2CC0-7B5A-4B1A-88FA-B9D0E91CBF17}" dt="2025-06-11T23:42:28.776" v="1" actId="21"/>
        <pc:sldMkLst>
          <pc:docMk/>
          <pc:sldMk cId="3524660223" sldId="413"/>
        </pc:sldMkLst>
        <pc:spChg chg="del mod">
          <ac:chgData name="Krishnan, Jagathasen" userId="b7851efb-e143-4ff0-b468-33be088bf752" providerId="ADAL" clId="{7B8E2CC0-7B5A-4B1A-88FA-B9D0E91CBF17}" dt="2025-06-11T23:42:28.776" v="1" actId="21"/>
          <ac:spMkLst>
            <pc:docMk/>
            <pc:sldMk cId="3524660223" sldId="413"/>
            <ac:spMk id="24" creationId="{00000000-0000-0000-0000-000000000000}"/>
          </ac:spMkLst>
        </pc:spChg>
      </pc:sldChg>
    </pc:docChg>
  </pc:docChgLst>
  <pc:docChgLst>
    <pc:chgData name="Krishnan, Jagathasen" userId="b7851efb-e143-4ff0-b468-33be088bf752" providerId="ADAL" clId="{5198B94E-3ECD-43F3-8E55-A09DD1616288}"/>
    <pc:docChg chg="undo custSel modSld">
      <pc:chgData name="Krishnan, Jagathasen" userId="b7851efb-e143-4ff0-b468-33be088bf752" providerId="ADAL" clId="{5198B94E-3ECD-43F3-8E55-A09DD1616288}" dt="2023-11-09T14:57:38.665" v="1208" actId="20577"/>
      <pc:docMkLst>
        <pc:docMk/>
      </pc:docMkLst>
      <pc:sldChg chg="modSp mod">
        <pc:chgData name="Krishnan, Jagathasen" userId="b7851efb-e143-4ff0-b468-33be088bf752" providerId="ADAL" clId="{5198B94E-3ECD-43F3-8E55-A09DD1616288}" dt="2023-11-07T06:23:30.325" v="39" actId="20577"/>
        <pc:sldMkLst>
          <pc:docMk/>
          <pc:sldMk cId="169859515" sldId="259"/>
        </pc:sldMkLst>
      </pc:sldChg>
      <pc:sldChg chg="modSp mod">
        <pc:chgData name="Krishnan, Jagathasen" userId="b7851efb-e143-4ff0-b468-33be088bf752" providerId="ADAL" clId="{5198B94E-3ECD-43F3-8E55-A09DD1616288}" dt="2023-11-07T06:38:49.578" v="329" actId="20577"/>
        <pc:sldMkLst>
          <pc:docMk/>
          <pc:sldMk cId="1569545014" sldId="297"/>
        </pc:sldMkLst>
      </pc:sldChg>
      <pc:sldChg chg="addSp delSp modSp mod">
        <pc:chgData name="Krishnan, Jagathasen" userId="b7851efb-e143-4ff0-b468-33be088bf752" providerId="ADAL" clId="{5198B94E-3ECD-43F3-8E55-A09DD1616288}" dt="2023-11-09T14:57:38.665" v="1208" actId="20577"/>
        <pc:sldMkLst>
          <pc:docMk/>
          <pc:sldMk cId="4117291476" sldId="298"/>
        </pc:sldMkLst>
      </pc:sldChg>
      <pc:sldChg chg="modSp mod">
        <pc:chgData name="Krishnan, Jagathasen" userId="b7851efb-e143-4ff0-b468-33be088bf752" providerId="ADAL" clId="{5198B94E-3ECD-43F3-8E55-A09DD1616288}" dt="2023-11-07T06:41:50.865" v="393" actId="20577"/>
        <pc:sldMkLst>
          <pc:docMk/>
          <pc:sldMk cId="1486146426" sldId="301"/>
        </pc:sldMkLst>
      </pc:sldChg>
      <pc:sldChg chg="modSp mod">
        <pc:chgData name="Krishnan, Jagathasen" userId="b7851efb-e143-4ff0-b468-33be088bf752" providerId="ADAL" clId="{5198B94E-3ECD-43F3-8E55-A09DD1616288}" dt="2023-11-08T15:07:38.131" v="982" actId="207"/>
        <pc:sldMkLst>
          <pc:docMk/>
          <pc:sldMk cId="3524660223" sldId="413"/>
        </pc:sldMkLst>
      </pc:sldChg>
      <pc:sldChg chg="addSp delSp modSp mod">
        <pc:chgData name="Krishnan, Jagathasen" userId="b7851efb-e143-4ff0-b468-33be088bf752" providerId="ADAL" clId="{5198B94E-3ECD-43F3-8E55-A09DD1616288}" dt="2023-11-09T02:20:12.849" v="983"/>
        <pc:sldMkLst>
          <pc:docMk/>
          <pc:sldMk cId="2680315345" sldId="415"/>
        </pc:sldMkLst>
      </pc:sldChg>
      <pc:sldChg chg="modSp mod">
        <pc:chgData name="Krishnan, Jagathasen" userId="b7851efb-e143-4ff0-b468-33be088bf752" providerId="ADAL" clId="{5198B94E-3ECD-43F3-8E55-A09DD1616288}" dt="2023-11-07T06:38:39.968" v="319" actId="20577"/>
        <pc:sldMkLst>
          <pc:docMk/>
          <pc:sldMk cId="3462409889" sldId="420"/>
        </pc:sldMkLst>
      </pc:sldChg>
      <pc:sldChg chg="modSp mod">
        <pc:chgData name="Krishnan, Jagathasen" userId="b7851efb-e143-4ff0-b468-33be088bf752" providerId="ADAL" clId="{5198B94E-3ECD-43F3-8E55-A09DD1616288}" dt="2023-11-08T04:52:56.702" v="968" actId="255"/>
        <pc:sldMkLst>
          <pc:docMk/>
          <pc:sldMk cId="2338243202" sldId="431"/>
        </pc:sldMkLst>
      </pc:sldChg>
    </pc:docChg>
  </pc:docChgLst>
  <pc:docChgLst>
    <pc:chgData name="Krishnan, Jagathasen" userId="b7851efb-e143-4ff0-b468-33be088bf752" providerId="ADAL" clId="{88D02234-8312-41EF-836B-915B396CA063}"/>
    <pc:docChg chg="undo custSel modSld">
      <pc:chgData name="Krishnan, Jagathasen" userId="b7851efb-e143-4ff0-b468-33be088bf752" providerId="ADAL" clId="{88D02234-8312-41EF-836B-915B396CA063}" dt="2023-04-27T01:37:58.270" v="126" actId="6549"/>
      <pc:docMkLst>
        <pc:docMk/>
      </pc:docMkLst>
      <pc:sldChg chg="modSp mod">
        <pc:chgData name="Krishnan, Jagathasen" userId="b7851efb-e143-4ff0-b468-33be088bf752" providerId="ADAL" clId="{88D02234-8312-41EF-836B-915B396CA063}" dt="2023-04-03T03:14:05.817" v="25" actId="20577"/>
        <pc:sldMkLst>
          <pc:docMk/>
          <pc:sldMk cId="169859515" sldId="259"/>
        </pc:sldMkLst>
      </pc:sldChg>
      <pc:sldChg chg="modSp mod">
        <pc:chgData name="Krishnan, Jagathasen" userId="b7851efb-e143-4ff0-b468-33be088bf752" providerId="ADAL" clId="{88D02234-8312-41EF-836B-915B396CA063}" dt="2023-04-03T03:17:45.145" v="112" actId="20577"/>
        <pc:sldMkLst>
          <pc:docMk/>
          <pc:sldMk cId="4117291476" sldId="298"/>
        </pc:sldMkLst>
      </pc:sldChg>
      <pc:sldChg chg="modSp mod">
        <pc:chgData name="Krishnan, Jagathasen" userId="b7851efb-e143-4ff0-b468-33be088bf752" providerId="ADAL" clId="{88D02234-8312-41EF-836B-915B396CA063}" dt="2023-04-03T03:16:38.701" v="106" actId="1076"/>
        <pc:sldMkLst>
          <pc:docMk/>
          <pc:sldMk cId="1486146426" sldId="301"/>
        </pc:sldMkLst>
      </pc:sldChg>
      <pc:sldChg chg="modSp mod">
        <pc:chgData name="Krishnan, Jagathasen" userId="b7851efb-e143-4ff0-b468-33be088bf752" providerId="ADAL" clId="{88D02234-8312-41EF-836B-915B396CA063}" dt="2023-04-27T01:37:58.270" v="126" actId="6549"/>
        <pc:sldMkLst>
          <pc:docMk/>
          <pc:sldMk cId="3524660223" sldId="413"/>
        </pc:sldMkLst>
      </pc:sldChg>
      <pc:sldChg chg="addSp delSp modSp mod">
        <pc:chgData name="Krishnan, Jagathasen" userId="b7851efb-e143-4ff0-b468-33be088bf752" providerId="ADAL" clId="{88D02234-8312-41EF-836B-915B396CA063}" dt="2023-04-03T06:39:18.718" v="118" actId="1076"/>
        <pc:sldMkLst>
          <pc:docMk/>
          <pc:sldMk cId="3462409889" sldId="420"/>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EF536-63AD-45C8-9C8E-2880706025EA}" type="datetimeFigureOut">
              <a:rPr lang="en-US" smtClean="0"/>
              <a:t>6/12/2025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6E148D-EAB3-46CE-BA6C-DD198EAD64BC}" type="slidenum">
              <a:rPr lang="en-US" smtClean="0"/>
              <a:t>‹#›</a:t>
            </a:fld>
            <a:endParaRPr lang="en-US" dirty="0"/>
          </a:p>
        </p:txBody>
      </p:sp>
    </p:spTree>
    <p:extLst>
      <p:ext uri="{BB962C8B-B14F-4D97-AF65-F5344CB8AC3E}">
        <p14:creationId xmlns:p14="http://schemas.microsoft.com/office/powerpoint/2010/main" val="7207480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B60248-9443-43FF-825B-1F0F4C27B0BF}" type="slidenum">
              <a:rPr lang="en-US" smtClean="0"/>
              <a:t>4</a:t>
            </a:fld>
            <a:endParaRPr lang="en-US"/>
          </a:p>
        </p:txBody>
      </p:sp>
    </p:spTree>
    <p:extLst>
      <p:ext uri="{BB962C8B-B14F-4D97-AF65-F5344CB8AC3E}">
        <p14:creationId xmlns:p14="http://schemas.microsoft.com/office/powerpoint/2010/main" val="2913254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36F0F9-E838-4ED2-BF36-EF8D5FB375A1}" type="slidenum">
              <a:rPr lang="en-US" altLang="en-US"/>
              <a:pPr>
                <a:spcBef>
                  <a:spcPct val="0"/>
                </a:spcBef>
              </a:pPr>
              <a:t>5</a:t>
            </a:fld>
            <a:endParaRPr lang="en-US" altLang="en-US"/>
          </a:p>
        </p:txBody>
      </p:sp>
    </p:spTree>
    <p:extLst>
      <p:ext uri="{BB962C8B-B14F-4D97-AF65-F5344CB8AC3E}">
        <p14:creationId xmlns:p14="http://schemas.microsoft.com/office/powerpoint/2010/main" val="42692404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57E12-221B-4E53-A5B0-48A0F6519B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213C4A-4BDD-41FE-98F9-B03FE00DD4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288684-CC62-44AF-AB7C-87EE9D369867}"/>
              </a:ext>
            </a:extLst>
          </p:cNvPr>
          <p:cNvSpPr>
            <a:spLocks noGrp="1"/>
          </p:cNvSpPr>
          <p:nvPr>
            <p:ph type="dt" sz="half" idx="10"/>
          </p:nvPr>
        </p:nvSpPr>
        <p:spPr/>
        <p:txBody>
          <a:bodyPr/>
          <a:lstStyle/>
          <a:p>
            <a:fld id="{DE360889-3FA7-4C2D-A797-E30D913DB6C8}" type="datetime1">
              <a:rPr lang="en-US" smtClean="0"/>
              <a:t>6/12/2025</a:t>
            </a:fld>
            <a:endParaRPr lang="en-US" dirty="0"/>
          </a:p>
        </p:txBody>
      </p:sp>
      <p:sp>
        <p:nvSpPr>
          <p:cNvPr id="5" name="Footer Placeholder 4">
            <a:extLst>
              <a:ext uri="{FF2B5EF4-FFF2-40B4-BE49-F238E27FC236}">
                <a16:creationId xmlns:a16="http://schemas.microsoft.com/office/drawing/2014/main" id="{F3D4206F-C34B-4400-BAF8-8D1FE237BFF5}"/>
              </a:ext>
            </a:extLst>
          </p:cNvPr>
          <p:cNvSpPr>
            <a:spLocks noGrp="1"/>
          </p:cNvSpPr>
          <p:nvPr>
            <p:ph type="ftr" sz="quarter" idx="11"/>
          </p:nvPr>
        </p:nvSpPr>
        <p:spPr/>
        <p:txBody>
          <a:bodyPr/>
          <a:lstStyle/>
          <a:p>
            <a:r>
              <a:rPr lang="es-ES" dirty="0"/>
              <a:t>CCG ESO MTE     Intel Confidential </a:t>
            </a:r>
            <a:endParaRPr lang="en-US" dirty="0"/>
          </a:p>
        </p:txBody>
      </p:sp>
      <p:sp>
        <p:nvSpPr>
          <p:cNvPr id="6" name="Slide Number Placeholder 5">
            <a:extLst>
              <a:ext uri="{FF2B5EF4-FFF2-40B4-BE49-F238E27FC236}">
                <a16:creationId xmlns:a16="http://schemas.microsoft.com/office/drawing/2014/main" id="{EBE397F5-6B7D-41E6-8F1B-E2FAAC49920F}"/>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67462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FE741-EB85-4915-83F4-6D5DB06DC1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E610CA3-A156-4F3B-9BEA-71727F5617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4E235-14E6-4945-A8CF-2CEAA2D5BB54}"/>
              </a:ext>
            </a:extLst>
          </p:cNvPr>
          <p:cNvSpPr>
            <a:spLocks noGrp="1"/>
          </p:cNvSpPr>
          <p:nvPr>
            <p:ph type="dt" sz="half" idx="10"/>
          </p:nvPr>
        </p:nvSpPr>
        <p:spPr/>
        <p:txBody>
          <a:bodyPr/>
          <a:lstStyle/>
          <a:p>
            <a:fld id="{51FCB750-2101-4AC9-9145-38D2B4656CE3}" type="datetime1">
              <a:rPr lang="en-US" smtClean="0"/>
              <a:t>6/12/2025</a:t>
            </a:fld>
            <a:endParaRPr lang="en-US" dirty="0"/>
          </a:p>
        </p:txBody>
      </p:sp>
      <p:sp>
        <p:nvSpPr>
          <p:cNvPr id="5" name="Footer Placeholder 4">
            <a:extLst>
              <a:ext uri="{FF2B5EF4-FFF2-40B4-BE49-F238E27FC236}">
                <a16:creationId xmlns:a16="http://schemas.microsoft.com/office/drawing/2014/main" id="{836AE6A9-3925-4E0A-BEB0-00F49B8D27AA}"/>
              </a:ext>
            </a:extLst>
          </p:cNvPr>
          <p:cNvSpPr>
            <a:spLocks noGrp="1"/>
          </p:cNvSpPr>
          <p:nvPr>
            <p:ph type="ftr" sz="quarter" idx="11"/>
          </p:nvPr>
        </p:nvSpPr>
        <p:spPr/>
        <p:txBody>
          <a:bodyPr/>
          <a:lstStyle/>
          <a:p>
            <a:r>
              <a:rPr lang="es-ES" dirty="0"/>
              <a:t>CCG ESO MTE     Intel Confidential </a:t>
            </a:r>
            <a:endParaRPr lang="en-US" dirty="0"/>
          </a:p>
        </p:txBody>
      </p:sp>
      <p:sp>
        <p:nvSpPr>
          <p:cNvPr id="6" name="Slide Number Placeholder 5">
            <a:extLst>
              <a:ext uri="{FF2B5EF4-FFF2-40B4-BE49-F238E27FC236}">
                <a16:creationId xmlns:a16="http://schemas.microsoft.com/office/drawing/2014/main" id="{8E1C3603-C9BF-462A-B451-B39F466D2516}"/>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3823036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C9B28A-8BF1-426B-BCE5-C7571F3F754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56F5D3-C9E4-4671-93AC-6730E0D8DA2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0B5BF-99C0-4866-9D00-2478C7CD6181}"/>
              </a:ext>
            </a:extLst>
          </p:cNvPr>
          <p:cNvSpPr>
            <a:spLocks noGrp="1"/>
          </p:cNvSpPr>
          <p:nvPr>
            <p:ph type="dt" sz="half" idx="10"/>
          </p:nvPr>
        </p:nvSpPr>
        <p:spPr/>
        <p:txBody>
          <a:bodyPr/>
          <a:lstStyle/>
          <a:p>
            <a:fld id="{55AAC921-1A64-49D9-8A2B-6B6C890D7FFD}" type="datetime1">
              <a:rPr lang="en-US" smtClean="0"/>
              <a:t>6/12/2025</a:t>
            </a:fld>
            <a:endParaRPr lang="en-US" dirty="0"/>
          </a:p>
        </p:txBody>
      </p:sp>
      <p:sp>
        <p:nvSpPr>
          <p:cNvPr id="5" name="Footer Placeholder 4">
            <a:extLst>
              <a:ext uri="{FF2B5EF4-FFF2-40B4-BE49-F238E27FC236}">
                <a16:creationId xmlns:a16="http://schemas.microsoft.com/office/drawing/2014/main" id="{0263B65A-D5F4-433D-92B7-F0389734CB9F}"/>
              </a:ext>
            </a:extLst>
          </p:cNvPr>
          <p:cNvSpPr>
            <a:spLocks noGrp="1"/>
          </p:cNvSpPr>
          <p:nvPr>
            <p:ph type="ftr" sz="quarter" idx="11"/>
          </p:nvPr>
        </p:nvSpPr>
        <p:spPr/>
        <p:txBody>
          <a:bodyPr/>
          <a:lstStyle/>
          <a:p>
            <a:r>
              <a:rPr lang="es-ES" dirty="0"/>
              <a:t>CCG ESO MTE     Intel Confidential </a:t>
            </a:r>
            <a:endParaRPr lang="en-US" dirty="0"/>
          </a:p>
        </p:txBody>
      </p:sp>
      <p:sp>
        <p:nvSpPr>
          <p:cNvPr id="6" name="Slide Number Placeholder 5">
            <a:extLst>
              <a:ext uri="{FF2B5EF4-FFF2-40B4-BE49-F238E27FC236}">
                <a16:creationId xmlns:a16="http://schemas.microsoft.com/office/drawing/2014/main" id="{1B637927-E7B5-4B4F-A935-E48000B3FC4D}"/>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14960651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4"/>
          <p:cNvSpPr>
            <a:spLocks noGrp="1"/>
          </p:cNvSpPr>
          <p:nvPr>
            <p:ph type="ftr" sz="quarter" idx="10"/>
          </p:nvPr>
        </p:nvSpPr>
        <p:spPr/>
        <p:txBody>
          <a:bodyPr/>
          <a:lstStyle>
            <a:lvl1pPr>
              <a:defRPr/>
            </a:lvl1pPr>
          </a:lstStyle>
          <a:p>
            <a:pPr>
              <a:defRPr/>
            </a:pPr>
            <a:r>
              <a:rPr lang="es-ES" dirty="0"/>
              <a:t>CCG ESO MTE     Intel Confidential </a:t>
            </a: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0B0691BF-D069-40FD-B882-EAD693BE0D7E}" type="slidenum">
              <a:rPr lang="en-US" altLang="en-US"/>
              <a:pPr>
                <a:defRPr/>
              </a:pPr>
              <a:t>‹#›</a:t>
            </a:fld>
            <a:endParaRPr lang="en-US" altLang="en-US" dirty="0"/>
          </a:p>
        </p:txBody>
      </p:sp>
    </p:spTree>
    <p:extLst>
      <p:ext uri="{BB962C8B-B14F-4D97-AF65-F5344CB8AC3E}">
        <p14:creationId xmlns:p14="http://schemas.microsoft.com/office/powerpoint/2010/main" val="1361828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679684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userDrawn="1"/>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743613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7500">
                <a:solidFill>
                  <a:schemeClr val="bg1"/>
                </a:solidFill>
              </a:defRPr>
            </a:lvl1pPr>
          </a:lstStyle>
          <a:p>
            <a:r>
              <a:rPr lang="en-US" dirty="0"/>
              <a:t>75 </a:t>
            </a:r>
            <a:r>
              <a:rPr lang="en-US" dirty="0" err="1"/>
              <a:t>pt</a:t>
            </a:r>
            <a:r>
              <a:rPr lang="en-US" dirty="0"/>
              <a:t> Intel Clear Light</a:t>
            </a:r>
            <a:endParaRPr dirty="0"/>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5F1BD0FC-D3B7-4D2E-989A-64ED187DAF99}"/>
              </a:ext>
            </a:extLst>
          </p:cNvPr>
          <p:cNvSpPr/>
          <p:nvPr userDrawn="1"/>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11" name="Rectangle">
            <a:extLst>
              <a:ext uri="{FF2B5EF4-FFF2-40B4-BE49-F238E27FC236}">
                <a16:creationId xmlns:a16="http://schemas.microsoft.com/office/drawing/2014/main" id="{3D2DE0DF-793A-4E90-BB4C-004CD646F4EF}"/>
              </a:ext>
            </a:extLst>
          </p:cNvPr>
          <p:cNvSpPr/>
          <p:nvPr userDrawn="1"/>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12" name="Square">
            <a:extLst>
              <a:ext uri="{FF2B5EF4-FFF2-40B4-BE49-F238E27FC236}">
                <a16:creationId xmlns:a16="http://schemas.microsoft.com/office/drawing/2014/main" id="{C39C59F8-1EBA-44B6-940C-E67247F76722}"/>
              </a:ext>
            </a:extLst>
          </p:cNvPr>
          <p:cNvSpPr/>
          <p:nvPr userDrawn="1"/>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grpSp>
        <p:nvGrpSpPr>
          <p:cNvPr id="14" name="Group 13">
            <a:extLst>
              <a:ext uri="{FF2B5EF4-FFF2-40B4-BE49-F238E27FC236}">
                <a16:creationId xmlns:a16="http://schemas.microsoft.com/office/drawing/2014/main" id="{25251DAF-788D-46D0-84B3-34DFEE6262F3}"/>
              </a:ext>
            </a:extLst>
          </p:cNvPr>
          <p:cNvGrpSpPr/>
          <p:nvPr userDrawn="1"/>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298573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137" name="Rectangle"/>
          <p:cNvSpPr/>
          <p:nvPr/>
        </p:nvSpPr>
        <p:spPr>
          <a:xfrm>
            <a:off x="1466513" y="-28456"/>
            <a:ext cx="3430768" cy="5421617"/>
          </a:xfrm>
          <a:prstGeom prst="rect">
            <a:avLst/>
          </a:prstGeom>
          <a:solidFill>
            <a:srgbClr val="E7E7E7">
              <a:alpha val="39000"/>
            </a:srgb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22" name="Title Text">
            <a:extLst>
              <a:ext uri="{FF2B5EF4-FFF2-40B4-BE49-F238E27FC236}">
                <a16:creationId xmlns:a16="http://schemas.microsoft.com/office/drawing/2014/main" id="{82EC668F-6093-6548-B182-47568630A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lvl1pPr>
              <a:defRPr sz="7500">
                <a:solidFill>
                  <a:srgbClr val="525252"/>
                </a:solidFill>
              </a:defRPr>
            </a:lvl1pPr>
          </a:lstStyle>
          <a:p>
            <a:r>
              <a:rPr lang="en-US" dirty="0"/>
              <a:t>75 </a:t>
            </a:r>
            <a:r>
              <a:rPr lang="en-US" dirty="0" err="1"/>
              <a:t>pt</a:t>
            </a:r>
            <a:r>
              <a:rPr lang="en-US" dirty="0"/>
              <a:t> Intel Clear</a:t>
            </a:r>
            <a:endParaRPr dirty="0"/>
          </a:p>
        </p:txBody>
      </p:sp>
      <p:sp>
        <p:nvSpPr>
          <p:cNvPr id="15" name="Text Placeholder 2">
            <a:extLst>
              <a:ext uri="{FF2B5EF4-FFF2-40B4-BE49-F238E27FC236}">
                <a16:creationId xmlns:a16="http://schemas.microsoft.com/office/drawing/2014/main" id="{F87CC838-4D6E-4C99-A3F1-81F2913C62B3}"/>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chemeClr val="accent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16pt Intel Clear Bold Intro:</a:t>
            </a:r>
          </a:p>
        </p:txBody>
      </p:sp>
      <p:sp>
        <p:nvSpPr>
          <p:cNvPr id="18" name="Text Placeholder 6">
            <a:extLst>
              <a:ext uri="{FF2B5EF4-FFF2-40B4-BE49-F238E27FC236}">
                <a16:creationId xmlns:a16="http://schemas.microsoft.com/office/drawing/2014/main" id="{00C3E650-A810-40D9-81A8-D3E73C9326E4}"/>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bg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dirty="0"/>
              <a:t>18pt Intel Clear Subhead, Date, Etc.</a:t>
            </a:r>
          </a:p>
        </p:txBody>
      </p:sp>
      <p:sp>
        <p:nvSpPr>
          <p:cNvPr id="10" name="Square">
            <a:extLst>
              <a:ext uri="{FF2B5EF4-FFF2-40B4-BE49-F238E27FC236}">
                <a16:creationId xmlns:a16="http://schemas.microsoft.com/office/drawing/2014/main" id="{99F366F8-DC49-4E0B-B131-1FB92CC518E3}"/>
              </a:ext>
            </a:extLst>
          </p:cNvPr>
          <p:cNvSpPr/>
          <p:nvPr userDrawn="1"/>
        </p:nvSpPr>
        <p:spPr>
          <a:xfrm>
            <a:off x="861107" y="5390896"/>
            <a:ext cx="607299" cy="607299"/>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11" name="Rectangle">
            <a:extLst>
              <a:ext uri="{FF2B5EF4-FFF2-40B4-BE49-F238E27FC236}">
                <a16:creationId xmlns:a16="http://schemas.microsoft.com/office/drawing/2014/main" id="{10443275-64C7-4249-92B8-990C3BB41279}"/>
              </a:ext>
            </a:extLst>
          </p:cNvPr>
          <p:cNvSpPr/>
          <p:nvPr userDrawn="1"/>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12" name="Square">
            <a:extLst>
              <a:ext uri="{FF2B5EF4-FFF2-40B4-BE49-F238E27FC236}">
                <a16:creationId xmlns:a16="http://schemas.microsoft.com/office/drawing/2014/main" id="{85908D9A-1608-44B4-A0A3-FC9E665728CA}"/>
              </a:ext>
            </a:extLst>
          </p:cNvPr>
          <p:cNvSpPr/>
          <p:nvPr userDrawn="1"/>
        </p:nvSpPr>
        <p:spPr>
          <a:xfrm>
            <a:off x="861107" y="4952474"/>
            <a:ext cx="157461" cy="157461"/>
          </a:xfrm>
          <a:prstGeom prst="rect">
            <a:avLst/>
          </a:prstGeom>
          <a:solidFill>
            <a:srgbClr val="2872C5"/>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pic>
        <p:nvPicPr>
          <p:cNvPr id="3" name="Graphic 2">
            <a:extLst>
              <a:ext uri="{FF2B5EF4-FFF2-40B4-BE49-F238E27FC236}">
                <a16:creationId xmlns:a16="http://schemas.microsoft.com/office/drawing/2014/main" id="{2952F383-4862-4271-B541-5612120030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6513" y="5992753"/>
            <a:ext cx="1031758" cy="384723"/>
          </a:xfrm>
          <a:prstGeom prst="rect">
            <a:avLst/>
          </a:prstGeom>
        </p:spPr>
      </p:pic>
    </p:spTree>
    <p:extLst>
      <p:ext uri="{BB962C8B-B14F-4D97-AF65-F5344CB8AC3E}">
        <p14:creationId xmlns:p14="http://schemas.microsoft.com/office/powerpoint/2010/main" val="3512499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Tree>
    <p:extLst>
      <p:ext uri="{BB962C8B-B14F-4D97-AF65-F5344CB8AC3E}">
        <p14:creationId xmlns:p14="http://schemas.microsoft.com/office/powerpoint/2010/main" val="332856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75151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83278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16D34-046D-4AE8-8F4B-3E9282048E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0489F-A294-40A4-8F2F-E46D5DEBC7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25CB0C-339C-4A06-BF1F-8105A9C990DE}"/>
              </a:ext>
            </a:extLst>
          </p:cNvPr>
          <p:cNvSpPr>
            <a:spLocks noGrp="1"/>
          </p:cNvSpPr>
          <p:nvPr>
            <p:ph type="dt" sz="half" idx="10"/>
          </p:nvPr>
        </p:nvSpPr>
        <p:spPr/>
        <p:txBody>
          <a:bodyPr/>
          <a:lstStyle/>
          <a:p>
            <a:fld id="{FDF40592-2612-479C-8A3C-AA883EFC4A22}" type="datetime1">
              <a:rPr lang="en-US" smtClean="0"/>
              <a:t>6/12/2025</a:t>
            </a:fld>
            <a:endParaRPr lang="en-US" dirty="0"/>
          </a:p>
        </p:txBody>
      </p:sp>
      <p:sp>
        <p:nvSpPr>
          <p:cNvPr id="5" name="Footer Placeholder 4">
            <a:extLst>
              <a:ext uri="{FF2B5EF4-FFF2-40B4-BE49-F238E27FC236}">
                <a16:creationId xmlns:a16="http://schemas.microsoft.com/office/drawing/2014/main" id="{82DB129F-76E6-4EBC-898B-7601861CDFF6}"/>
              </a:ext>
            </a:extLst>
          </p:cNvPr>
          <p:cNvSpPr>
            <a:spLocks noGrp="1"/>
          </p:cNvSpPr>
          <p:nvPr>
            <p:ph type="ftr" sz="quarter" idx="11"/>
          </p:nvPr>
        </p:nvSpPr>
        <p:spPr/>
        <p:txBody>
          <a:bodyPr/>
          <a:lstStyle/>
          <a:p>
            <a:r>
              <a:rPr lang="es-ES" dirty="0"/>
              <a:t>CCG ESO MTE     Intel Confidential </a:t>
            </a:r>
            <a:endParaRPr lang="en-US" dirty="0"/>
          </a:p>
        </p:txBody>
      </p:sp>
      <p:sp>
        <p:nvSpPr>
          <p:cNvPr id="6" name="Slide Number Placeholder 5">
            <a:extLst>
              <a:ext uri="{FF2B5EF4-FFF2-40B4-BE49-F238E27FC236}">
                <a16:creationId xmlns:a16="http://schemas.microsoft.com/office/drawing/2014/main" id="{00BB94A3-AF89-416F-9414-705393B4D96F}"/>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1181829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3961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8027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2"/>
                </a:solidFill>
              </a:defRPr>
            </a:lvl1pPr>
          </a:lstStyle>
          <a:p>
            <a:r>
              <a:rPr lang="en-US" dirty="0"/>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endParaRPr lang="en-US" dirty="0"/>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endParaRPr lang="en-US" dirty="0"/>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4462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endParaRPr lang="en-US" dirty="0"/>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lvl1pPr>
              <a:defRPr sz="4000">
                <a:solidFill>
                  <a:srgbClr val="525252"/>
                </a:solidFill>
              </a:defRPr>
            </a:lvl1pPr>
          </a:lstStyle>
          <a:p>
            <a:r>
              <a:rPr lang="en-US" dirty="0"/>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noAutofit/>
          </a:bodyPr>
          <a:lstStyle>
            <a:lvl1pPr marL="0" indent="0">
              <a:buNone/>
              <a:defRPr sz="3200">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280786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endParaRPr lang="en-US" dirty="0"/>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tx2"/>
                </a:solidFill>
              </a:defRPr>
            </a:lvl1pPr>
          </a:lstStyle>
          <a:p>
            <a:r>
              <a:rPr lang="en-US" dirty="0"/>
              <a:t>Full page Image, Delete Title if Necessary</a:t>
            </a:r>
          </a:p>
        </p:txBody>
      </p:sp>
    </p:spTree>
    <p:extLst>
      <p:ext uri="{BB962C8B-B14F-4D97-AF65-F5344CB8AC3E}">
        <p14:creationId xmlns:p14="http://schemas.microsoft.com/office/powerpoint/2010/main" val="1630436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rgbClr val="525252"/>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accent1"/>
                </a:solidFill>
              </a:defRPr>
            </a:lvl1pPr>
          </a:lstStyle>
          <a:p>
            <a:pPr lvl="0"/>
            <a:endParaRPr lang="en-US" dirty="0"/>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61029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dirty="0"/>
          </a:p>
        </p:txBody>
      </p:sp>
      <p:sp>
        <p:nvSpPr>
          <p:cNvPr id="29" name="TextBox 28">
            <a:extLst>
              <a:ext uri="{FF2B5EF4-FFF2-40B4-BE49-F238E27FC236}">
                <a16:creationId xmlns:a16="http://schemas.microsoft.com/office/drawing/2014/main" id="{EFDF4199-9905-E94D-9EEB-E7016E48C0FC}"/>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lvl1pPr>
              <a:defRPr sz="4000">
                <a:solidFill>
                  <a:schemeClr val="bg1"/>
                </a:solidFill>
              </a:defRPr>
            </a:lvl1pPr>
          </a:lstStyle>
          <a:p>
            <a:r>
              <a:rPr lang="en-US" dirty="0"/>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bg1"/>
                </a:solidFill>
              </a:defRPr>
            </a:lvl1pPr>
          </a:lstStyle>
          <a:p>
            <a:pPr lvl="0"/>
            <a:endParaRPr lang="en-US" dirty="0"/>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3" name="Rectangle 12">
            <a:extLst>
              <a:ext uri="{FF2B5EF4-FFF2-40B4-BE49-F238E27FC236}">
                <a16:creationId xmlns:a16="http://schemas.microsoft.com/office/drawing/2014/main" id="{485269BB-7AC7-41A6-BC05-71FDAD0FDBA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049290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rgbClr val="525252"/>
                </a:solidFill>
              </a:defRPr>
            </a:lvl1pPr>
          </a:lstStyle>
          <a:p>
            <a:r>
              <a:rPr lang="en-US" dirty="0"/>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864668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4" name="Rectangle 13">
            <a:extLst>
              <a:ext uri="{FF2B5EF4-FFF2-40B4-BE49-F238E27FC236}">
                <a16:creationId xmlns:a16="http://schemas.microsoft.com/office/drawing/2014/main" id="{2588B335-02FC-4504-AF46-DF56B2EC52E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08390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dirty="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6" name="Rectangle 15">
            <a:extLst>
              <a:ext uri="{FF2B5EF4-FFF2-40B4-BE49-F238E27FC236}">
                <a16:creationId xmlns:a16="http://schemas.microsoft.com/office/drawing/2014/main" id="{48FC8DFF-85CB-4435-B144-6A1DC4093482}"/>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noAutofit/>
          </a:bodyPr>
          <a:lstStyle>
            <a:lvl1pPr>
              <a:defRPr sz="4800">
                <a:solidFill>
                  <a:schemeClr val="bg1"/>
                </a:solidFill>
              </a:defRPr>
            </a:lvl1pPr>
          </a:lstStyle>
          <a:p>
            <a:r>
              <a:rPr lang="en-US" dirty="0"/>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638426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A873-93DA-4B91-8E99-2876631E9A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BE0A9D-2C7F-4271-A808-AD104B28C5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A46F49-88A7-4332-8613-728F0F757628}"/>
              </a:ext>
            </a:extLst>
          </p:cNvPr>
          <p:cNvSpPr>
            <a:spLocks noGrp="1"/>
          </p:cNvSpPr>
          <p:nvPr>
            <p:ph type="dt" sz="half" idx="10"/>
          </p:nvPr>
        </p:nvSpPr>
        <p:spPr/>
        <p:txBody>
          <a:bodyPr/>
          <a:lstStyle/>
          <a:p>
            <a:fld id="{DFCAF413-2A8B-407D-B513-E2FF66FA5FBB}" type="datetime1">
              <a:rPr lang="en-US" smtClean="0"/>
              <a:t>6/12/2025</a:t>
            </a:fld>
            <a:endParaRPr lang="en-US" dirty="0"/>
          </a:p>
        </p:txBody>
      </p:sp>
      <p:sp>
        <p:nvSpPr>
          <p:cNvPr id="5" name="Footer Placeholder 4">
            <a:extLst>
              <a:ext uri="{FF2B5EF4-FFF2-40B4-BE49-F238E27FC236}">
                <a16:creationId xmlns:a16="http://schemas.microsoft.com/office/drawing/2014/main" id="{BC009156-54FC-4FE7-8FE2-E651DEFEE196}"/>
              </a:ext>
            </a:extLst>
          </p:cNvPr>
          <p:cNvSpPr>
            <a:spLocks noGrp="1"/>
          </p:cNvSpPr>
          <p:nvPr>
            <p:ph type="ftr" sz="quarter" idx="11"/>
          </p:nvPr>
        </p:nvSpPr>
        <p:spPr/>
        <p:txBody>
          <a:bodyPr/>
          <a:lstStyle/>
          <a:p>
            <a:r>
              <a:rPr lang="es-ES" dirty="0"/>
              <a:t>CCG ESO MTE     Intel Confidential </a:t>
            </a:r>
            <a:endParaRPr lang="en-US" dirty="0"/>
          </a:p>
        </p:txBody>
      </p:sp>
      <p:sp>
        <p:nvSpPr>
          <p:cNvPr id="6" name="Slide Number Placeholder 5">
            <a:extLst>
              <a:ext uri="{FF2B5EF4-FFF2-40B4-BE49-F238E27FC236}">
                <a16:creationId xmlns:a16="http://schemas.microsoft.com/office/drawing/2014/main" id="{FA4C1823-9301-4D1A-80A5-05F9DAAC0000}"/>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14594261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dirty="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18">
            <a:extLst>
              <a:ext uri="{FF2B5EF4-FFF2-40B4-BE49-F238E27FC236}">
                <a16:creationId xmlns:a16="http://schemas.microsoft.com/office/drawing/2014/main" id="{D5D8740F-FED9-4D14-9DF3-3BA84ADF820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1DEF55E0-947C-4281-8A2A-E59398C246AB}"/>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952571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2">
    <p:bg>
      <p:bgPr>
        <a:solidFill>
          <a:schemeClr val="tx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userDrawn="1"/>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22" name="Rectangle">
            <a:extLst>
              <a:ext uri="{FF2B5EF4-FFF2-40B4-BE49-F238E27FC236}">
                <a16:creationId xmlns:a16="http://schemas.microsoft.com/office/drawing/2014/main" id="{8A1BD37C-2C85-4873-ABDD-4B358A87ED4B}"/>
              </a:ext>
            </a:extLst>
          </p:cNvPr>
          <p:cNvSpPr/>
          <p:nvPr userDrawn="1"/>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dirty="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431659E3-0873-4033-A7E2-31DB4A07B08A}"/>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0" name="Rectangle 19">
            <a:extLst>
              <a:ext uri="{FF2B5EF4-FFF2-40B4-BE49-F238E27FC236}">
                <a16:creationId xmlns:a16="http://schemas.microsoft.com/office/drawing/2014/main" id="{C660C086-3964-411C-85AF-F720D5E83519}"/>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1450618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userDrawn="1"/>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21" name="Rectangle">
            <a:extLst>
              <a:ext uri="{FF2B5EF4-FFF2-40B4-BE49-F238E27FC236}">
                <a16:creationId xmlns:a16="http://schemas.microsoft.com/office/drawing/2014/main" id="{1E9FE6C1-27FB-467A-8BF9-B80A0C35FEDB}"/>
              </a:ext>
            </a:extLst>
          </p:cNvPr>
          <p:cNvSpPr/>
          <p:nvPr userDrawn="1"/>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dirty="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userDrawn="1"/>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dirty="0"/>
          </a:p>
        </p:txBody>
      </p:sp>
      <p:sp>
        <p:nvSpPr>
          <p:cNvPr id="12" name="Square">
            <a:extLst>
              <a:ext uri="{FF2B5EF4-FFF2-40B4-BE49-F238E27FC236}">
                <a16:creationId xmlns:a16="http://schemas.microsoft.com/office/drawing/2014/main" id="{85A14FBD-B953-BA4F-8F83-DE73E3C37290}"/>
              </a:ext>
            </a:extLst>
          </p:cNvPr>
          <p:cNvSpPr/>
          <p:nvPr userDrawn="1"/>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17" name="Square">
            <a:extLst>
              <a:ext uri="{FF2B5EF4-FFF2-40B4-BE49-F238E27FC236}">
                <a16:creationId xmlns:a16="http://schemas.microsoft.com/office/drawing/2014/main" id="{59044771-2E3B-C941-8593-8E508F542287}"/>
              </a:ext>
            </a:extLst>
          </p:cNvPr>
          <p:cNvSpPr/>
          <p:nvPr userDrawn="1"/>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5C1E74A4-2107-4448-BA31-9630404A452B}"/>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19" name="Rectangle 18">
            <a:extLst>
              <a:ext uri="{FF2B5EF4-FFF2-40B4-BE49-F238E27FC236}">
                <a16:creationId xmlns:a16="http://schemas.microsoft.com/office/drawing/2014/main" id="{1DABA887-D95E-434F-B1E9-73FC7AE8C2A8}"/>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Tree>
    <p:extLst>
      <p:ext uri="{BB962C8B-B14F-4D97-AF65-F5344CB8AC3E}">
        <p14:creationId xmlns:p14="http://schemas.microsoft.com/office/powerpoint/2010/main" val="3041436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ub, Content Gray">
    <p:bg>
      <p:bgPr>
        <a:solidFill>
          <a:schemeClr val="bg1">
            <a:lumMod val="95000"/>
          </a:schemeClr>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userDrawn="1"/>
        </p:nvSpPr>
        <p:spPr>
          <a:xfrm>
            <a:off x="11741697" y="6405280"/>
            <a:ext cx="450068" cy="450068"/>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sp>
        <p:nvSpPr>
          <p:cNvPr id="9" name="Rectangle">
            <a:extLst>
              <a:ext uri="{FF2B5EF4-FFF2-40B4-BE49-F238E27FC236}">
                <a16:creationId xmlns:a16="http://schemas.microsoft.com/office/drawing/2014/main" id="{1EFAB719-B3C2-4520-AFF9-4A06F169DB2B}"/>
              </a:ext>
            </a:extLst>
          </p:cNvPr>
          <p:cNvSpPr/>
          <p:nvPr userDrawn="1"/>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2"/>
                </a:solidFill>
              </a:defRPr>
            </a:lvl1pPr>
          </a:lstStyle>
          <a:p>
            <a:r>
              <a:rPr lang="en-US" dirty="0"/>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2"/>
                </a:solidFill>
                <a:latin typeface="+mn-lt"/>
              </a:defRPr>
            </a:lvl1pPr>
            <a:lvl2pPr marL="228600" indent="0">
              <a:buNone/>
              <a:defRPr/>
            </a:lvl2pPr>
          </a:lstStyle>
          <a:p>
            <a:pPr lvl="0"/>
            <a:r>
              <a:rPr lang="en-US" dirty="0"/>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196072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userDrawn="1"/>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dirty="0"/>
          </a:p>
        </p:txBody>
      </p:sp>
      <p:sp>
        <p:nvSpPr>
          <p:cNvPr id="20" name="TextBox 19">
            <a:extLst>
              <a:ext uri="{FF2B5EF4-FFF2-40B4-BE49-F238E27FC236}">
                <a16:creationId xmlns:a16="http://schemas.microsoft.com/office/drawing/2014/main" id="{DC922DFF-5663-40DE-9B54-4149EDB7740E}"/>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562FEA03-1122-4C36-ACD1-DA42FB8A03DC}"/>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373D4EB9-5CAF-4B81-91EA-AD490D0B13E4}"/>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78635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nchorCtr="0">
            <a:noAutofit/>
          </a:bodyPr>
          <a:lstStyle>
            <a:lvl1pPr>
              <a:defRPr sz="4000">
                <a:solidFill>
                  <a:schemeClr val="bg1"/>
                </a:solidFill>
              </a:defRPr>
            </a:lvl1pPr>
          </a:lstStyle>
          <a:p>
            <a:r>
              <a:rPr lang="en-US" dirty="0"/>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normAutofit/>
          </a:bodyPr>
          <a:lstStyle>
            <a:lvl1pPr marL="0" indent="0">
              <a:buNone/>
              <a:defRPr sz="3200">
                <a:solidFill>
                  <a:schemeClr val="bg1"/>
                </a:solidFill>
                <a:latin typeface="+mn-lt"/>
              </a:defRPr>
            </a:lvl1pPr>
            <a:lvl2pPr marL="228600" indent="0">
              <a:buNone/>
              <a:defRPr/>
            </a:lvl2pPr>
          </a:lstStyle>
          <a:p>
            <a:pPr lvl="0"/>
            <a:r>
              <a:rPr lang="en-US" dirty="0"/>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userDrawn="1"/>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chemeClr val="bg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userDrawn="1"/>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24" name="Rectangle 23">
            <a:extLst>
              <a:ext uri="{FF2B5EF4-FFF2-40B4-BE49-F238E27FC236}">
                <a16:creationId xmlns:a16="http://schemas.microsoft.com/office/drawing/2014/main" id="{AD4273EB-E90B-42F7-8CE9-6A1713A08CA3}"/>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25" name="Rectangle 24">
            <a:extLst>
              <a:ext uri="{FF2B5EF4-FFF2-40B4-BE49-F238E27FC236}">
                <a16:creationId xmlns:a16="http://schemas.microsoft.com/office/drawing/2014/main" id="{F98FFA5B-1C6A-486A-A0FE-02206FCDC54A}"/>
              </a:ext>
            </a:extLst>
          </p:cNvPr>
          <p:cNvSpPr/>
          <p:nvPr userDrawn="1"/>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37863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userDrawn="1">
            <p:extLst>
              <p:ext uri="{D42A27DB-BD31-4B8C-83A1-F6EECF244321}">
                <p14:modId xmlns:p14="http://schemas.microsoft.com/office/powerpoint/2010/main" val="2832302693"/>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accent1"/>
                </a:solidFill>
              </a:defRPr>
            </a:lvl1pPr>
          </a:lstStyle>
          <a:p>
            <a:r>
              <a:rPr lang="en-US" dirty="0"/>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userDrawn="1"/>
        </p:nvSpPr>
        <p:spPr>
          <a:xfrm>
            <a:off x="0" y="0"/>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userDrawn="1"/>
        </p:nvSpPr>
        <p:spPr>
          <a:xfrm rot="5400000">
            <a:off x="-2978450"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983312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Title &amp; Sub Blue">
    <p:bg>
      <p:bgPr>
        <a:solidFill>
          <a:schemeClr val="tx2"/>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dirty="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F6E1F1A6-2FDF-4676-B713-F9746DD3A82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1045881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userDrawn="1"/>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dirty="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dirty="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dirty="0"/>
          </a:p>
        </p:txBody>
      </p:sp>
      <p:sp>
        <p:nvSpPr>
          <p:cNvPr id="13" name="TextBox 12">
            <a:extLst>
              <a:ext uri="{FF2B5EF4-FFF2-40B4-BE49-F238E27FC236}">
                <a16:creationId xmlns:a16="http://schemas.microsoft.com/office/drawing/2014/main" id="{9D4875CE-AB47-3643-8581-D89E9CF7EFC1}"/>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1"/>
                </a:solidFill>
              </a:rPr>
              <a:t>Intel Confidential</a:t>
            </a:r>
          </a:p>
        </p:txBody>
      </p:sp>
      <p:sp>
        <p:nvSpPr>
          <p:cNvPr id="9" name="Rectangle 8">
            <a:extLst>
              <a:ext uri="{FF2B5EF4-FFF2-40B4-BE49-F238E27FC236}">
                <a16:creationId xmlns:a16="http://schemas.microsoft.com/office/drawing/2014/main" id="{EC2CF38D-B95A-4CD5-8F7D-86EA9C709AD4}"/>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1"/>
                </a:solidFill>
              </a:rPr>
              <a:t>Department or Event Name</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nchorCtr="0">
            <a:noAutofit/>
          </a:bodyPr>
          <a:lstStyle>
            <a:lvl1pPr algn="ctr">
              <a:defRPr sz="4800">
                <a:solidFill>
                  <a:schemeClr val="bg1"/>
                </a:solidFill>
              </a:defRPr>
            </a:lvl1pPr>
          </a:lstStyle>
          <a:p>
            <a:r>
              <a:rPr lang="en-US" dirty="0"/>
              <a:t>48pt Intel Clear Light Body. For content that is not a section, but has a big idea in text only.</a:t>
            </a:r>
          </a:p>
        </p:txBody>
      </p:sp>
    </p:spTree>
    <p:extLst>
      <p:ext uri="{BB962C8B-B14F-4D97-AF65-F5344CB8AC3E}">
        <p14:creationId xmlns:p14="http://schemas.microsoft.com/office/powerpoint/2010/main" val="645143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userDrawn="1"/>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dirty="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userDrawn="1"/>
        </p:nvSpPr>
        <p:spPr>
          <a:xfrm>
            <a:off x="0" y="6407451"/>
            <a:ext cx="11736987"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userDrawn="1"/>
        </p:nvSpPr>
        <p:spPr>
          <a:xfrm rot="5400000">
            <a:off x="8758537" y="2978453"/>
            <a:ext cx="6407450" cy="450549"/>
          </a:xfrm>
          <a:prstGeom prst="rect">
            <a:avLst/>
          </a:prstGeom>
          <a:solidFill>
            <a:schemeClr val="tx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69425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7F0AA-6403-4BCE-B60D-C7B8E9FC46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649423-20BC-4FAA-B38D-39B4061E79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CB2A0A-56F7-41A7-86E2-BB2A29BEEF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572217-8D93-412E-A44D-1EC5C8DCD320}"/>
              </a:ext>
            </a:extLst>
          </p:cNvPr>
          <p:cNvSpPr>
            <a:spLocks noGrp="1"/>
          </p:cNvSpPr>
          <p:nvPr>
            <p:ph type="dt" sz="half" idx="10"/>
          </p:nvPr>
        </p:nvSpPr>
        <p:spPr/>
        <p:txBody>
          <a:bodyPr/>
          <a:lstStyle/>
          <a:p>
            <a:fld id="{20F38775-C31F-4E47-A662-A959223F0F58}" type="datetime1">
              <a:rPr lang="en-US" smtClean="0"/>
              <a:t>6/12/2025</a:t>
            </a:fld>
            <a:endParaRPr lang="en-US" dirty="0"/>
          </a:p>
        </p:txBody>
      </p:sp>
      <p:sp>
        <p:nvSpPr>
          <p:cNvPr id="6" name="Footer Placeholder 5">
            <a:extLst>
              <a:ext uri="{FF2B5EF4-FFF2-40B4-BE49-F238E27FC236}">
                <a16:creationId xmlns:a16="http://schemas.microsoft.com/office/drawing/2014/main" id="{ACF296E7-0958-4644-B366-7A4A0BB2E806}"/>
              </a:ext>
            </a:extLst>
          </p:cNvPr>
          <p:cNvSpPr>
            <a:spLocks noGrp="1"/>
          </p:cNvSpPr>
          <p:nvPr>
            <p:ph type="ftr" sz="quarter" idx="11"/>
          </p:nvPr>
        </p:nvSpPr>
        <p:spPr/>
        <p:txBody>
          <a:bodyPr/>
          <a:lstStyle/>
          <a:p>
            <a:r>
              <a:rPr lang="es-ES" dirty="0"/>
              <a:t>CCG ESO MTE     Intel Confidential </a:t>
            </a:r>
            <a:endParaRPr lang="en-US" dirty="0"/>
          </a:p>
        </p:txBody>
      </p:sp>
      <p:sp>
        <p:nvSpPr>
          <p:cNvPr id="7" name="Slide Number Placeholder 6">
            <a:extLst>
              <a:ext uri="{FF2B5EF4-FFF2-40B4-BE49-F238E27FC236}">
                <a16:creationId xmlns:a16="http://schemas.microsoft.com/office/drawing/2014/main" id="{7FF069AA-57F6-4CC4-B386-D47877200387}"/>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152935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21774-2F38-4255-83CA-0DF98F81C9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2F51A4-F6D2-4C12-A1E4-7697E9FB9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083E6E-4D38-4560-BB35-F4B46DFFA8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BAB0C2-E9B9-4581-8472-08A21506A1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4F99A2-A23C-41A4-93A2-ADA0F3BE02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9D8666-1A37-4B30-87C6-69DDC65B3958}"/>
              </a:ext>
            </a:extLst>
          </p:cNvPr>
          <p:cNvSpPr>
            <a:spLocks noGrp="1"/>
          </p:cNvSpPr>
          <p:nvPr>
            <p:ph type="dt" sz="half" idx="10"/>
          </p:nvPr>
        </p:nvSpPr>
        <p:spPr/>
        <p:txBody>
          <a:bodyPr/>
          <a:lstStyle/>
          <a:p>
            <a:fld id="{5EDCC65C-E275-45FC-B9CE-DFE48D006568}" type="datetime1">
              <a:rPr lang="en-US" smtClean="0"/>
              <a:t>6/12/2025</a:t>
            </a:fld>
            <a:endParaRPr lang="en-US" dirty="0"/>
          </a:p>
        </p:txBody>
      </p:sp>
      <p:sp>
        <p:nvSpPr>
          <p:cNvPr id="8" name="Footer Placeholder 7">
            <a:extLst>
              <a:ext uri="{FF2B5EF4-FFF2-40B4-BE49-F238E27FC236}">
                <a16:creationId xmlns:a16="http://schemas.microsoft.com/office/drawing/2014/main" id="{47587FAF-FBF0-4E0C-9A52-745E8A3B0DDF}"/>
              </a:ext>
            </a:extLst>
          </p:cNvPr>
          <p:cNvSpPr>
            <a:spLocks noGrp="1"/>
          </p:cNvSpPr>
          <p:nvPr>
            <p:ph type="ftr" sz="quarter" idx="11"/>
          </p:nvPr>
        </p:nvSpPr>
        <p:spPr/>
        <p:txBody>
          <a:bodyPr/>
          <a:lstStyle/>
          <a:p>
            <a:r>
              <a:rPr lang="es-ES" dirty="0"/>
              <a:t>CCG ESO MTE     Intel Confidential </a:t>
            </a:r>
            <a:endParaRPr lang="en-US" dirty="0"/>
          </a:p>
        </p:txBody>
      </p:sp>
      <p:sp>
        <p:nvSpPr>
          <p:cNvPr id="9" name="Slide Number Placeholder 8">
            <a:extLst>
              <a:ext uri="{FF2B5EF4-FFF2-40B4-BE49-F238E27FC236}">
                <a16:creationId xmlns:a16="http://schemas.microsoft.com/office/drawing/2014/main" id="{F74F6090-C10E-4B39-8F64-82ECCE949B0F}"/>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334879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760B6-1E3C-422D-BD4B-CDCEBF9DF0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004898C-F332-4945-A1C7-93AD09CD8D92}"/>
              </a:ext>
            </a:extLst>
          </p:cNvPr>
          <p:cNvSpPr>
            <a:spLocks noGrp="1"/>
          </p:cNvSpPr>
          <p:nvPr>
            <p:ph type="dt" sz="half" idx="10"/>
          </p:nvPr>
        </p:nvSpPr>
        <p:spPr/>
        <p:txBody>
          <a:bodyPr/>
          <a:lstStyle/>
          <a:p>
            <a:fld id="{959A65B5-1C0E-4237-AE40-C7824C8E5D1B}" type="datetime1">
              <a:rPr lang="en-US" smtClean="0"/>
              <a:t>6/12/2025</a:t>
            </a:fld>
            <a:endParaRPr lang="en-US" dirty="0"/>
          </a:p>
        </p:txBody>
      </p:sp>
      <p:sp>
        <p:nvSpPr>
          <p:cNvPr id="4" name="Footer Placeholder 3">
            <a:extLst>
              <a:ext uri="{FF2B5EF4-FFF2-40B4-BE49-F238E27FC236}">
                <a16:creationId xmlns:a16="http://schemas.microsoft.com/office/drawing/2014/main" id="{FBB2A180-D5F2-4669-BC17-EBA30FA4F01F}"/>
              </a:ext>
            </a:extLst>
          </p:cNvPr>
          <p:cNvSpPr>
            <a:spLocks noGrp="1"/>
          </p:cNvSpPr>
          <p:nvPr>
            <p:ph type="ftr" sz="quarter" idx="11"/>
          </p:nvPr>
        </p:nvSpPr>
        <p:spPr/>
        <p:txBody>
          <a:bodyPr/>
          <a:lstStyle/>
          <a:p>
            <a:r>
              <a:rPr lang="es-ES" dirty="0"/>
              <a:t>CCG ESO MTE     Intel Confidential </a:t>
            </a:r>
            <a:endParaRPr lang="en-US" dirty="0"/>
          </a:p>
        </p:txBody>
      </p:sp>
      <p:sp>
        <p:nvSpPr>
          <p:cNvPr id="5" name="Slide Number Placeholder 4">
            <a:extLst>
              <a:ext uri="{FF2B5EF4-FFF2-40B4-BE49-F238E27FC236}">
                <a16:creationId xmlns:a16="http://schemas.microsoft.com/office/drawing/2014/main" id="{E4AD9682-DE2F-4A31-B0F8-06C17742C330}"/>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3578661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DB95DE-226A-452A-878E-A6A750C05274}"/>
              </a:ext>
            </a:extLst>
          </p:cNvPr>
          <p:cNvSpPr>
            <a:spLocks noGrp="1"/>
          </p:cNvSpPr>
          <p:nvPr>
            <p:ph type="dt" sz="half" idx="10"/>
          </p:nvPr>
        </p:nvSpPr>
        <p:spPr/>
        <p:txBody>
          <a:bodyPr/>
          <a:lstStyle/>
          <a:p>
            <a:fld id="{327F50E6-B1AC-4A23-BBDC-82FB55CB18FA}" type="datetime1">
              <a:rPr lang="en-US" smtClean="0"/>
              <a:t>6/12/2025</a:t>
            </a:fld>
            <a:endParaRPr lang="en-US" dirty="0"/>
          </a:p>
        </p:txBody>
      </p:sp>
      <p:sp>
        <p:nvSpPr>
          <p:cNvPr id="3" name="Footer Placeholder 2">
            <a:extLst>
              <a:ext uri="{FF2B5EF4-FFF2-40B4-BE49-F238E27FC236}">
                <a16:creationId xmlns:a16="http://schemas.microsoft.com/office/drawing/2014/main" id="{4CC6D77D-2329-4EE9-BD24-F1E7103ADD33}"/>
              </a:ext>
            </a:extLst>
          </p:cNvPr>
          <p:cNvSpPr>
            <a:spLocks noGrp="1"/>
          </p:cNvSpPr>
          <p:nvPr>
            <p:ph type="ftr" sz="quarter" idx="11"/>
          </p:nvPr>
        </p:nvSpPr>
        <p:spPr/>
        <p:txBody>
          <a:bodyPr/>
          <a:lstStyle/>
          <a:p>
            <a:r>
              <a:rPr lang="es-ES" dirty="0"/>
              <a:t>CCG ESO MTE     Intel Confidential </a:t>
            </a:r>
            <a:endParaRPr lang="en-US" dirty="0"/>
          </a:p>
        </p:txBody>
      </p:sp>
      <p:sp>
        <p:nvSpPr>
          <p:cNvPr id="4" name="Slide Number Placeholder 3">
            <a:extLst>
              <a:ext uri="{FF2B5EF4-FFF2-40B4-BE49-F238E27FC236}">
                <a16:creationId xmlns:a16="http://schemas.microsoft.com/office/drawing/2014/main" id="{EA4E4CA2-0F21-481D-B6D7-6C69E5778435}"/>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4133701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9C2AA-727A-4280-A020-F01B49B79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2AAC8F-E476-4679-83DC-3DA1CE2CD6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F7AD22-CDD6-420B-9F42-B04B20B231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CC50B7-CF2C-4466-9EAB-47E143AF9BA1}"/>
              </a:ext>
            </a:extLst>
          </p:cNvPr>
          <p:cNvSpPr>
            <a:spLocks noGrp="1"/>
          </p:cNvSpPr>
          <p:nvPr>
            <p:ph type="dt" sz="half" idx="10"/>
          </p:nvPr>
        </p:nvSpPr>
        <p:spPr/>
        <p:txBody>
          <a:bodyPr/>
          <a:lstStyle/>
          <a:p>
            <a:fld id="{3FB70B2F-9D18-4E5E-9BF5-43AED902454A}" type="datetime1">
              <a:rPr lang="en-US" smtClean="0"/>
              <a:t>6/12/2025</a:t>
            </a:fld>
            <a:endParaRPr lang="en-US" dirty="0"/>
          </a:p>
        </p:txBody>
      </p:sp>
      <p:sp>
        <p:nvSpPr>
          <p:cNvPr id="6" name="Footer Placeholder 5">
            <a:extLst>
              <a:ext uri="{FF2B5EF4-FFF2-40B4-BE49-F238E27FC236}">
                <a16:creationId xmlns:a16="http://schemas.microsoft.com/office/drawing/2014/main" id="{50E16CE5-90EA-4CE0-A698-8092F2430A30}"/>
              </a:ext>
            </a:extLst>
          </p:cNvPr>
          <p:cNvSpPr>
            <a:spLocks noGrp="1"/>
          </p:cNvSpPr>
          <p:nvPr>
            <p:ph type="ftr" sz="quarter" idx="11"/>
          </p:nvPr>
        </p:nvSpPr>
        <p:spPr/>
        <p:txBody>
          <a:bodyPr/>
          <a:lstStyle/>
          <a:p>
            <a:r>
              <a:rPr lang="es-ES" dirty="0"/>
              <a:t>CCG ESO MTE     Intel Confidential </a:t>
            </a:r>
            <a:endParaRPr lang="en-US" dirty="0"/>
          </a:p>
        </p:txBody>
      </p:sp>
      <p:sp>
        <p:nvSpPr>
          <p:cNvPr id="7" name="Slide Number Placeholder 6">
            <a:extLst>
              <a:ext uri="{FF2B5EF4-FFF2-40B4-BE49-F238E27FC236}">
                <a16:creationId xmlns:a16="http://schemas.microsoft.com/office/drawing/2014/main" id="{CC0FF7D0-D87C-4366-A033-5159F80F2716}"/>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61367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7B416-9482-4017-B74A-A78CCC775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531CEF-C968-4B08-8047-1DDAA6A916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54A282A-3653-479E-B154-4852905A2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ECF292-078A-4049-85CF-51C0E24226DC}"/>
              </a:ext>
            </a:extLst>
          </p:cNvPr>
          <p:cNvSpPr>
            <a:spLocks noGrp="1"/>
          </p:cNvSpPr>
          <p:nvPr>
            <p:ph type="dt" sz="half" idx="10"/>
          </p:nvPr>
        </p:nvSpPr>
        <p:spPr/>
        <p:txBody>
          <a:bodyPr/>
          <a:lstStyle/>
          <a:p>
            <a:fld id="{19A0F9B3-30E7-4DE3-999C-786B2A6C83A5}" type="datetime1">
              <a:rPr lang="en-US" smtClean="0"/>
              <a:t>6/12/2025</a:t>
            </a:fld>
            <a:endParaRPr lang="en-US" dirty="0"/>
          </a:p>
        </p:txBody>
      </p:sp>
      <p:sp>
        <p:nvSpPr>
          <p:cNvPr id="6" name="Footer Placeholder 5">
            <a:extLst>
              <a:ext uri="{FF2B5EF4-FFF2-40B4-BE49-F238E27FC236}">
                <a16:creationId xmlns:a16="http://schemas.microsoft.com/office/drawing/2014/main" id="{BEDE3FEA-9F5A-476C-B6B1-7727DA05D0E5}"/>
              </a:ext>
            </a:extLst>
          </p:cNvPr>
          <p:cNvSpPr>
            <a:spLocks noGrp="1"/>
          </p:cNvSpPr>
          <p:nvPr>
            <p:ph type="ftr" sz="quarter" idx="11"/>
          </p:nvPr>
        </p:nvSpPr>
        <p:spPr/>
        <p:txBody>
          <a:bodyPr/>
          <a:lstStyle/>
          <a:p>
            <a:r>
              <a:rPr lang="es-ES" dirty="0"/>
              <a:t>CCG ESO MTE     Intel Confidential </a:t>
            </a:r>
            <a:endParaRPr lang="en-US" dirty="0"/>
          </a:p>
        </p:txBody>
      </p:sp>
      <p:sp>
        <p:nvSpPr>
          <p:cNvPr id="7" name="Slide Number Placeholder 6">
            <a:extLst>
              <a:ext uri="{FF2B5EF4-FFF2-40B4-BE49-F238E27FC236}">
                <a16:creationId xmlns:a16="http://schemas.microsoft.com/office/drawing/2014/main" id="{6EFAEABE-7D56-49ED-BF74-390079F5E284}"/>
              </a:ext>
            </a:extLst>
          </p:cNvPr>
          <p:cNvSpPr>
            <a:spLocks noGrp="1"/>
          </p:cNvSpPr>
          <p:nvPr>
            <p:ph type="sldNum" sz="quarter" idx="12"/>
          </p:nvPr>
        </p:nvSpPr>
        <p:spPr/>
        <p:txBody>
          <a:bodyPr/>
          <a:lstStyle/>
          <a:p>
            <a:fld id="{3389A67A-0A59-4EA0-A155-63DB72D3459F}" type="slidenum">
              <a:rPr lang="en-US" smtClean="0"/>
              <a:t>‹#›</a:t>
            </a:fld>
            <a:endParaRPr lang="en-US" dirty="0"/>
          </a:p>
        </p:txBody>
      </p:sp>
    </p:spTree>
    <p:extLst>
      <p:ext uri="{BB962C8B-B14F-4D97-AF65-F5344CB8AC3E}">
        <p14:creationId xmlns:p14="http://schemas.microsoft.com/office/powerpoint/2010/main" val="213908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3.xml"/><Relationship Id="rId4" Type="http://schemas.openxmlformats.org/officeDocument/2006/relationships/image" Target="../media/image2.sv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 Type="http://schemas.openxmlformats.org/officeDocument/2006/relationships/slideLayout" Target="../slideLayouts/slideLayout16.xml"/><Relationship Id="rId21" Type="http://schemas.openxmlformats.org/officeDocument/2006/relationships/slideLayout" Target="../slideLayouts/slideLayout34.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0" Type="http://schemas.openxmlformats.org/officeDocument/2006/relationships/slideLayout" Target="../slideLayouts/slideLayout33.xml"/><Relationship Id="rId29" Type="http://schemas.openxmlformats.org/officeDocument/2006/relationships/image" Target="../media/image3.sv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image" Target="../media/image1.png"/><Relationship Id="rId10" Type="http://schemas.openxmlformats.org/officeDocument/2006/relationships/slideLayout" Target="../slideLayouts/slideLayout23.xml"/><Relationship Id="rId19" Type="http://schemas.openxmlformats.org/officeDocument/2006/relationships/slideLayout" Target="../slideLayouts/slideLayout3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2EE48D-AD20-4A7C-8200-E1CF2F9E32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CDA8E1-FAC5-41BA-8FA7-7B75CB9518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4E996D-DA7A-4504-8939-8CCC0561D6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D3167-FDF6-4E32-B427-48D1A6EAADE6}" type="datetime1">
              <a:rPr lang="en-US" smtClean="0"/>
              <a:t>6/12/2025</a:t>
            </a:fld>
            <a:endParaRPr lang="en-US" dirty="0"/>
          </a:p>
        </p:txBody>
      </p:sp>
      <p:sp>
        <p:nvSpPr>
          <p:cNvPr id="5" name="Footer Placeholder 4">
            <a:extLst>
              <a:ext uri="{FF2B5EF4-FFF2-40B4-BE49-F238E27FC236}">
                <a16:creationId xmlns:a16="http://schemas.microsoft.com/office/drawing/2014/main" id="{02E14B77-612D-4F65-8B38-6024A60510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a:t>CCG ESO MTE     Intel Confidential </a:t>
            </a:r>
            <a:endParaRPr lang="en-US" dirty="0"/>
          </a:p>
        </p:txBody>
      </p:sp>
      <p:sp>
        <p:nvSpPr>
          <p:cNvPr id="6" name="Slide Number Placeholder 5">
            <a:extLst>
              <a:ext uri="{FF2B5EF4-FFF2-40B4-BE49-F238E27FC236}">
                <a16:creationId xmlns:a16="http://schemas.microsoft.com/office/drawing/2014/main" id="{302F02B5-0C6E-46B2-B817-C63B4AECDF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9A67A-0A59-4EA0-A155-63DB72D3459F}" type="slidenum">
              <a:rPr lang="en-US" smtClean="0"/>
              <a:t>‹#›</a:t>
            </a:fld>
            <a:endParaRPr lang="en-US" dirty="0"/>
          </a:p>
        </p:txBody>
      </p:sp>
    </p:spTree>
    <p:extLst>
      <p:ext uri="{BB962C8B-B14F-4D97-AF65-F5344CB8AC3E}">
        <p14:creationId xmlns:p14="http://schemas.microsoft.com/office/powerpoint/2010/main" val="36363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749" r:id="rId1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2"/>
                </a:solidFill>
              </a:rPr>
              <a:t>Intel Confidential</a:t>
            </a: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2"/>
                </a:solidFill>
              </a:rPr>
              <a:t>Department or Event Name</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chemeClr val="bg2"/>
              </a:solidFill>
              <a:effectLst/>
              <a:uFillTx/>
              <a:latin typeface="+mn-lt"/>
              <a:ea typeface="+mn-ea"/>
              <a:cs typeface="+mn-cs"/>
              <a:sym typeface="Helvetica Neue"/>
            </a:endParaRPr>
          </a:p>
        </p:txBody>
      </p:sp>
    </p:spTree>
  </p:cSld>
  <p:clrMap bg1="lt1" tx1="dk1" bg2="lt2" tx2="dk2" accent1="accent1" accent2="accent2" accent3="accent3" accent4="accent4" accent5="accent5" accent6="accent6" hlink="hlink" folHlink="folHlink"/>
  <p:sldLayoutIdLst>
    <p:sldLayoutId id="214748371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userDrawn="1"/>
        </p:nvSpPr>
        <p:spPr>
          <a:xfrm>
            <a:off x="0" y="6407451"/>
            <a:ext cx="11736987"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userDrawn="1"/>
        </p:nvSpPr>
        <p:spPr>
          <a:xfrm rot="5400000">
            <a:off x="8758537" y="2978453"/>
            <a:ext cx="6407450" cy="450549"/>
          </a:xfrm>
          <a:prstGeom prst="rect">
            <a:avLst/>
          </a:prstGeom>
          <a:solidFill>
            <a:schemeClr val="bg1">
              <a:lumMod val="95000"/>
            </a:schemeClr>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rPr lang="en-US" dirty="0"/>
              <a:t>Body copy Intel clear light 28 point</a:t>
            </a:r>
          </a:p>
          <a:p>
            <a:pPr lvl="1"/>
            <a:r>
              <a:rPr lang="en-US" dirty="0"/>
              <a:t>Sub Bullet one 24 point</a:t>
            </a:r>
          </a:p>
          <a:p>
            <a:pPr lvl="2"/>
            <a:r>
              <a:rPr lang="en-US" dirty="0"/>
              <a:t>Sub Bullet two 20 point</a:t>
            </a:r>
          </a:p>
          <a:p>
            <a:pPr lvl="3"/>
            <a:r>
              <a:rPr lang="en-US" dirty="0"/>
              <a:t>Sub Bullet three 18 point</a:t>
            </a:r>
          </a:p>
          <a:p>
            <a:pPr lvl="4"/>
            <a:r>
              <a:rPr lang="en-US" dirty="0"/>
              <a:t>Sub Bullet four 16 point</a:t>
            </a:r>
            <a:br>
              <a:rPr lang="en-US" dirty="0"/>
            </a:br>
            <a:endParaRPr lang="en-US" dirty="0"/>
          </a:p>
          <a:p>
            <a:pPr lvl="2"/>
            <a:endParaRPr dirty="0"/>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Autofit/>
          </a:bodyPr>
          <a:lstStyle/>
          <a:p>
            <a:r>
              <a:rPr lang="en-US" dirty="0"/>
              <a:t>40pt Intel Clear Light Text Goes Here</a:t>
            </a:r>
            <a:endParaRPr dirty="0"/>
          </a:p>
        </p:txBody>
      </p:sp>
      <p:sp>
        <p:nvSpPr>
          <p:cNvPr id="2" name="Rectangle 1">
            <a:extLst>
              <a:ext uri="{FF2B5EF4-FFF2-40B4-BE49-F238E27FC236}">
                <a16:creationId xmlns:a16="http://schemas.microsoft.com/office/drawing/2014/main" id="{6D33D527-2918-4752-A9A7-0BDBA010BB39}"/>
              </a:ext>
            </a:extLst>
          </p:cNvPr>
          <p:cNvSpPr/>
          <p:nvPr userDrawn="1"/>
        </p:nvSpPr>
        <p:spPr>
          <a:xfrm>
            <a:off x="5503530" y="6562504"/>
            <a:ext cx="1184940" cy="231410"/>
          </a:xfrm>
          <a:prstGeom prst="rect">
            <a:avLst/>
          </a:prstGeom>
        </p:spPr>
        <p:txBody>
          <a:bodyPr wrap="none">
            <a:spAutoFit/>
          </a:bodyPr>
          <a:lstStyle/>
          <a:p>
            <a:pPr algn="ctr"/>
            <a:r>
              <a:rPr lang="en-US" sz="1000" dirty="0">
                <a:solidFill>
                  <a:schemeClr val="bg2"/>
                </a:solidFill>
              </a:rPr>
              <a:t>Intel Confidential</a:t>
            </a:r>
          </a:p>
        </p:txBody>
      </p:sp>
      <p:sp>
        <p:nvSpPr>
          <p:cNvPr id="5" name="Rectangle 4">
            <a:extLst>
              <a:ext uri="{FF2B5EF4-FFF2-40B4-BE49-F238E27FC236}">
                <a16:creationId xmlns:a16="http://schemas.microsoft.com/office/drawing/2014/main" id="{7FE2005A-EE28-4562-A018-55A90BB1BA11}"/>
              </a:ext>
            </a:extLst>
          </p:cNvPr>
          <p:cNvSpPr/>
          <p:nvPr userDrawn="1"/>
        </p:nvSpPr>
        <p:spPr>
          <a:xfrm>
            <a:off x="483010" y="6562504"/>
            <a:ext cx="1766830" cy="231410"/>
          </a:xfrm>
          <a:prstGeom prst="rect">
            <a:avLst/>
          </a:prstGeom>
        </p:spPr>
        <p:txBody>
          <a:bodyPr wrap="none">
            <a:spAutoFit/>
          </a:bodyPr>
          <a:lstStyle/>
          <a:p>
            <a:pPr algn="l"/>
            <a:r>
              <a:rPr lang="en-US" sz="1000" dirty="0">
                <a:solidFill>
                  <a:schemeClr val="bg2"/>
                </a:solidFill>
              </a:rPr>
              <a:t>Department or Event Name</a:t>
            </a:r>
          </a:p>
        </p:txBody>
      </p:sp>
      <p:pic>
        <p:nvPicPr>
          <p:cNvPr id="6" name="Graphic 5">
            <a:extLst>
              <a:ext uri="{FF2B5EF4-FFF2-40B4-BE49-F238E27FC236}">
                <a16:creationId xmlns:a16="http://schemas.microsoft.com/office/drawing/2014/main" id="{DCACDBB0-BD96-446C-8F63-C56E4AA10FBD}"/>
              </a:ext>
            </a:extLst>
          </p:cNvPr>
          <p:cNvPicPr>
            <a:picLocks noChangeAspect="1"/>
          </p:cNvPicPr>
          <p:nvPr userDrawn="1"/>
        </p:nvPicPr>
        <p:blipFill>
          <a:blip r:embed="rId28">
            <a:extLst>
              <a:ext uri="{96DAC541-7B7A-43D3-8B79-37D633B846F1}">
                <asvg:svgBlip xmlns:asvg="http://schemas.microsoft.com/office/drawing/2016/SVG/main" r:embed="rId29"/>
              </a:ext>
            </a:extLst>
          </a:blip>
          <a:stretch>
            <a:fillRect/>
          </a:stretch>
        </p:blipFill>
        <p:spPr>
          <a:xfrm>
            <a:off x="11137466" y="6554735"/>
            <a:ext cx="476084" cy="177524"/>
          </a:xfrm>
          <a:prstGeom prst="rect">
            <a:avLst/>
          </a:prstGeom>
        </p:spPr>
      </p:pic>
      <p:sp>
        <p:nvSpPr>
          <p:cNvPr id="9" name="TextBox 8">
            <a:extLst>
              <a:ext uri="{FF2B5EF4-FFF2-40B4-BE49-F238E27FC236}">
                <a16:creationId xmlns:a16="http://schemas.microsoft.com/office/drawing/2014/main" id="{51520E06-BF98-49FF-91DB-15EBE855DD9E}"/>
              </a:ext>
            </a:extLst>
          </p:cNvPr>
          <p:cNvSpPr txBox="1"/>
          <p:nvPr userDrawn="1"/>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bg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dirty="0">
              <a:ln>
                <a:noFill/>
              </a:ln>
              <a:solidFill>
                <a:schemeClr val="bg2"/>
              </a:solidFill>
              <a:effectLst/>
              <a:uFillTx/>
              <a:latin typeface="+mn-lt"/>
              <a:ea typeface="+mn-ea"/>
              <a:cs typeface="+mn-cs"/>
              <a:sym typeface="Helvetica Neue"/>
            </a:endParaRPr>
          </a:p>
        </p:txBody>
      </p:sp>
    </p:spTree>
    <p:extLst>
      <p:ext uri="{BB962C8B-B14F-4D97-AF65-F5344CB8AC3E}">
        <p14:creationId xmlns:p14="http://schemas.microsoft.com/office/powerpoint/2010/main" val="2027794645"/>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 id="2147483735" r:id="rId13"/>
    <p:sldLayoutId id="2147483736" r:id="rId14"/>
    <p:sldLayoutId id="2147483737" r:id="rId15"/>
    <p:sldLayoutId id="2147483738" r:id="rId16"/>
    <p:sldLayoutId id="2147483739" r:id="rId17"/>
    <p:sldLayoutId id="2147483740" r:id="rId18"/>
    <p:sldLayoutId id="2147483741" r:id="rId19"/>
    <p:sldLayoutId id="2147483742" r:id="rId20"/>
    <p:sldLayoutId id="2147483743" r:id="rId21"/>
    <p:sldLayoutId id="2147483744" r:id="rId22"/>
    <p:sldLayoutId id="2147483745" r:id="rId23"/>
    <p:sldLayoutId id="2147483746" r:id="rId24"/>
    <p:sldLayoutId id="2147483747" r:id="rId25"/>
    <p:sldLayoutId id="2147483748"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marR="0" indent="0" algn="l" defTabSz="609600" latinLnBrk="0">
        <a:lnSpc>
          <a:spcPct val="90000"/>
        </a:lnSpc>
        <a:spcBef>
          <a:spcPts val="0"/>
        </a:spcBef>
        <a:spcAft>
          <a:spcPts val="0"/>
        </a:spcAft>
        <a:buClrTx/>
        <a:buSzTx/>
        <a:buFontTx/>
        <a:buNone/>
        <a:tabLst/>
        <a:defRPr sz="40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latinLnBrk="0">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latinLnBrk="0">
        <a:lnSpc>
          <a:spcPct val="100000"/>
        </a:lnSpc>
        <a:spcBef>
          <a:spcPts val="1200"/>
        </a:spcBef>
        <a:spcAft>
          <a:spcPts val="0"/>
        </a:spcAft>
        <a:buClrTx/>
        <a:buSzTx/>
        <a:buFont typeface="Wingdings" pitchFamily="2" charset="2"/>
        <a:buChar char="§"/>
        <a:tabLst/>
        <a:defRPr sz="2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latinLnBrk="0">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latinLnBrk="0">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latinLnBrk="0">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bg2"/>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latinLnBrk="0">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package" Target="../embeddings/Microsoft_Excel_Worksheet1.xlsx"/><Relationship Id="rId3" Type="http://schemas.openxmlformats.org/officeDocument/2006/relationships/hyperlink" Target="http://www.google.cn/url?q=http://www.ititgo.com.cn/goods-2824.html&amp;usg=AFQjCNHUoCQ5O3KZPFaMD7BQRwit_9x-BQ&amp;ei=wuHSTpSUM4PBkgXwuMGaAQ&amp;ved=0CAgQ-hIwAA" TargetMode="External"/><Relationship Id="rId7" Type="http://schemas.openxmlformats.org/officeDocument/2006/relationships/image" Target="http://2c.zol-img.com.cn/product/23_160x120/866/ceXRdEsKE2Qk.jpg" TargetMode="External"/><Relationship Id="rId12"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2.jpeg"/><Relationship Id="rId11" Type="http://schemas.openxmlformats.org/officeDocument/2006/relationships/image" Target="../media/image16.jpeg"/><Relationship Id="rId5" Type="http://schemas.openxmlformats.org/officeDocument/2006/relationships/image" Target="../media/image11.jpeg"/><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image" Target="../media/image10.jpeg"/><Relationship Id="rId9" Type="http://schemas.openxmlformats.org/officeDocument/2006/relationships/image" Target="../media/image14.png"/><Relationship Id="rId14" Type="http://schemas.openxmlformats.org/officeDocument/2006/relationships/image" Target="../media/image18.emf"/></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9F4BE2-8E4A-4003-B816-9E34781F7E88}"/>
              </a:ext>
            </a:extLst>
          </p:cNvPr>
          <p:cNvSpPr>
            <a:spLocks noGrp="1"/>
          </p:cNvSpPr>
          <p:nvPr>
            <p:ph type="title"/>
          </p:nvPr>
        </p:nvSpPr>
        <p:spPr/>
        <p:txBody>
          <a:bodyPr/>
          <a:lstStyle/>
          <a:p>
            <a:r>
              <a:rPr lang="en-US" sz="6000" dirty="0"/>
              <a:t>PTL-H Devkit Test Flow</a:t>
            </a:r>
          </a:p>
        </p:txBody>
      </p:sp>
      <p:sp>
        <p:nvSpPr>
          <p:cNvPr id="4" name="Text Placeholder 3">
            <a:extLst>
              <a:ext uri="{FF2B5EF4-FFF2-40B4-BE49-F238E27FC236}">
                <a16:creationId xmlns:a16="http://schemas.microsoft.com/office/drawing/2014/main" id="{C5139A39-08BC-4F2F-94A3-F43AAEEFAEB4}"/>
              </a:ext>
            </a:extLst>
          </p:cNvPr>
          <p:cNvSpPr>
            <a:spLocks noGrp="1"/>
          </p:cNvSpPr>
          <p:nvPr>
            <p:ph type="body" sz="quarter" idx="25"/>
          </p:nvPr>
        </p:nvSpPr>
        <p:spPr/>
        <p:txBody>
          <a:bodyPr/>
          <a:lstStyle/>
          <a:p>
            <a:r>
              <a:rPr lang="en-US"/>
              <a:t>WW32’24</a:t>
            </a:r>
            <a:endParaRPr lang="en-US" dirty="0"/>
          </a:p>
        </p:txBody>
      </p:sp>
      <p:sp>
        <p:nvSpPr>
          <p:cNvPr id="9" name="Text Placeholder 8">
            <a:extLst>
              <a:ext uri="{FF2B5EF4-FFF2-40B4-BE49-F238E27FC236}">
                <a16:creationId xmlns:a16="http://schemas.microsoft.com/office/drawing/2014/main" id="{ABEAF9F9-E88D-44A4-A1B6-BAA2E532B65E}"/>
              </a:ext>
            </a:extLst>
          </p:cNvPr>
          <p:cNvSpPr>
            <a:spLocks noGrp="1"/>
          </p:cNvSpPr>
          <p:nvPr>
            <p:ph type="body" sz="quarter" idx="27"/>
          </p:nvPr>
        </p:nvSpPr>
        <p:spPr/>
        <p:txBody>
          <a:bodyPr/>
          <a:lstStyle/>
          <a:p>
            <a:r>
              <a:rPr lang="en-US" dirty="0"/>
              <a:t>CCG CPE CPS MTE test team     Rev 1</a:t>
            </a:r>
          </a:p>
        </p:txBody>
      </p:sp>
    </p:spTree>
    <p:extLst>
      <p:ext uri="{BB962C8B-B14F-4D97-AF65-F5344CB8AC3E}">
        <p14:creationId xmlns:p14="http://schemas.microsoft.com/office/powerpoint/2010/main" val="169859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Down Arrow 7">
            <a:extLst>
              <a:ext uri="{FF2B5EF4-FFF2-40B4-BE49-F238E27FC236}">
                <a16:creationId xmlns:a16="http://schemas.microsoft.com/office/drawing/2014/main" id="{73DE2CFE-42F2-48F0-8706-5264E012B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288521" y="381403"/>
            <a:ext cx="2200313" cy="3342508"/>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3A62FEB-BBAE-41F2-A5BD-52FA5812E629}"/>
              </a:ext>
            </a:extLst>
          </p:cNvPr>
          <p:cNvSpPr>
            <a:spLocks noGrp="1"/>
          </p:cNvSpPr>
          <p:nvPr>
            <p:ph type="title"/>
          </p:nvPr>
        </p:nvSpPr>
        <p:spPr>
          <a:xfrm>
            <a:off x="966952" y="1204108"/>
            <a:ext cx="2669406" cy="1781175"/>
          </a:xfrm>
        </p:spPr>
        <p:txBody>
          <a:bodyPr>
            <a:normAutofit/>
          </a:bodyPr>
          <a:lstStyle/>
          <a:p>
            <a:r>
              <a:rPr lang="en-US" altLang="en-US" sz="3200" b="1" u="sng" dirty="0">
                <a:solidFill>
                  <a:srgbClr val="FFFFFF"/>
                </a:solidFill>
              </a:rPr>
              <a:t>CCG Intel Factory Test Team </a:t>
            </a:r>
            <a:endParaRPr lang="en-US" sz="3200" b="1" u="sng" dirty="0">
              <a:solidFill>
                <a:srgbClr val="FFFFFF"/>
              </a:solidFill>
            </a:endParaRPr>
          </a:p>
        </p:txBody>
      </p:sp>
      <p:sp>
        <p:nvSpPr>
          <p:cNvPr id="4" name="Date Placeholder 3">
            <a:extLst>
              <a:ext uri="{FF2B5EF4-FFF2-40B4-BE49-F238E27FC236}">
                <a16:creationId xmlns:a16="http://schemas.microsoft.com/office/drawing/2014/main" id="{AB75941A-21BC-48EA-96D6-3772D8BD6235}"/>
              </a:ext>
            </a:extLst>
          </p:cNvPr>
          <p:cNvSpPr>
            <a:spLocks noGrp="1"/>
          </p:cNvSpPr>
          <p:nvPr>
            <p:ph type="dt" sz="half" idx="10"/>
          </p:nvPr>
        </p:nvSpPr>
        <p:spPr>
          <a:xfrm>
            <a:off x="966950" y="6356350"/>
            <a:ext cx="2614449" cy="365125"/>
          </a:xfrm>
        </p:spPr>
        <p:txBody>
          <a:bodyPr>
            <a:normAutofit/>
          </a:bodyPr>
          <a:lstStyle/>
          <a:p>
            <a:pPr>
              <a:spcAft>
                <a:spcPts val="600"/>
              </a:spcAft>
            </a:pPr>
            <a:fld id="{4556FF01-EEDD-45CC-9423-7E7DF30BAF28}" type="datetime1">
              <a:rPr lang="en-US" smtClean="0">
                <a:solidFill>
                  <a:prstClr val="black">
                    <a:tint val="75000"/>
                  </a:prstClr>
                </a:solidFill>
              </a:rPr>
              <a:t>6/12/2025</a:t>
            </a:fld>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C8F7132-84BE-46A2-8B6D-05C50778C09A}"/>
              </a:ext>
            </a:extLst>
          </p:cNvPr>
          <p:cNvSpPr>
            <a:spLocks noGrp="1"/>
          </p:cNvSpPr>
          <p:nvPr>
            <p:ph type="ftr" sz="quarter" idx="11"/>
          </p:nvPr>
        </p:nvSpPr>
        <p:spPr>
          <a:xfrm>
            <a:off x="4662102" y="6356350"/>
            <a:ext cx="5459798" cy="365125"/>
          </a:xfrm>
        </p:spPr>
        <p:txBody>
          <a:bodyPr>
            <a:normAutofit/>
          </a:bodyPr>
          <a:lstStyle/>
          <a:p>
            <a:pPr algn="l">
              <a:spcAft>
                <a:spcPts val="600"/>
              </a:spcAft>
            </a:pPr>
            <a:r>
              <a:rPr lang="es-ES" dirty="0">
                <a:solidFill>
                  <a:prstClr val="black">
                    <a:tint val="75000"/>
                  </a:prstClr>
                </a:solidFill>
              </a:rPr>
              <a:t>CCG CPE CPS MTE     Intel Confidential </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0EAD6A72-767B-4789-8558-5AF57E6307E2}"/>
              </a:ext>
            </a:extLst>
          </p:cNvPr>
          <p:cNvSpPr>
            <a:spLocks noGrp="1"/>
          </p:cNvSpPr>
          <p:nvPr>
            <p:ph type="sldNum" sz="quarter" idx="12"/>
          </p:nvPr>
        </p:nvSpPr>
        <p:spPr>
          <a:xfrm>
            <a:off x="10307515" y="6356350"/>
            <a:ext cx="1028700" cy="365125"/>
          </a:xfrm>
        </p:spPr>
        <p:txBody>
          <a:bodyPr>
            <a:normAutofit/>
          </a:bodyPr>
          <a:lstStyle/>
          <a:p>
            <a:pPr>
              <a:spcAft>
                <a:spcPts val="600"/>
              </a:spcAft>
            </a:pPr>
            <a:fld id="{3389A67A-0A59-4EA0-A155-63DB72D3459F}" type="slidenum">
              <a:rPr lang="en-US">
                <a:solidFill>
                  <a:prstClr val="black">
                    <a:tint val="75000"/>
                  </a:prstClr>
                </a:solidFill>
              </a:rPr>
              <a:pPr>
                <a:spcAft>
                  <a:spcPts val="600"/>
                </a:spcAft>
              </a:pPr>
              <a:t>2</a:t>
            </a:fld>
            <a:endParaRPr lang="en-US" dirty="0">
              <a:solidFill>
                <a:prstClr val="black">
                  <a:tint val="75000"/>
                </a:prstClr>
              </a:solidFill>
            </a:endParaRPr>
          </a:p>
        </p:txBody>
      </p:sp>
      <p:graphicFrame>
        <p:nvGraphicFramePr>
          <p:cNvPr id="20" name="Table 8">
            <a:extLst>
              <a:ext uri="{FF2B5EF4-FFF2-40B4-BE49-F238E27FC236}">
                <a16:creationId xmlns:a16="http://schemas.microsoft.com/office/drawing/2014/main" id="{1840FC23-D774-43BA-A6ED-A0DD09CEC2E0}"/>
              </a:ext>
            </a:extLst>
          </p:cNvPr>
          <p:cNvGraphicFramePr>
            <a:graphicFrameLocks/>
          </p:cNvGraphicFramePr>
          <p:nvPr>
            <p:extLst>
              <p:ext uri="{D42A27DB-BD31-4B8C-83A1-F6EECF244321}">
                <p14:modId xmlns:p14="http://schemas.microsoft.com/office/powerpoint/2010/main" val="3939665214"/>
              </p:ext>
            </p:extLst>
          </p:nvPr>
        </p:nvGraphicFramePr>
        <p:xfrm>
          <a:off x="4147096" y="147614"/>
          <a:ext cx="7540928" cy="4277382"/>
        </p:xfrm>
        <a:graphic>
          <a:graphicData uri="http://schemas.openxmlformats.org/drawingml/2006/table">
            <a:tbl>
              <a:tblPr firstRow="1" bandRow="1">
                <a:tableStyleId>{5C22544A-7EE6-4342-B048-85BDC9FD1C3A}</a:tableStyleId>
              </a:tblPr>
              <a:tblGrid>
                <a:gridCol w="3824234">
                  <a:extLst>
                    <a:ext uri="{9D8B030D-6E8A-4147-A177-3AD203B41FA5}">
                      <a16:colId xmlns:a16="http://schemas.microsoft.com/office/drawing/2014/main" val="432543828"/>
                    </a:ext>
                  </a:extLst>
                </a:gridCol>
                <a:gridCol w="3716694">
                  <a:extLst>
                    <a:ext uri="{9D8B030D-6E8A-4147-A177-3AD203B41FA5}">
                      <a16:colId xmlns:a16="http://schemas.microsoft.com/office/drawing/2014/main" val="1016246644"/>
                    </a:ext>
                  </a:extLst>
                </a:gridCol>
              </a:tblGrid>
              <a:tr h="6325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latin typeface="+mn-lt"/>
                        </a:rPr>
                        <a:t>Title</a:t>
                      </a:r>
                    </a:p>
                    <a:p>
                      <a:endParaRPr lang="en-US" sz="1600" dirty="0"/>
                    </a:p>
                  </a:txBody>
                  <a:tcPr marL="83463" marR="83463" marT="41732" marB="417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u="none" strike="noStrike" dirty="0">
                          <a:solidFill>
                            <a:schemeClr val="bg1"/>
                          </a:solidFill>
                          <a:latin typeface="+mn-lt"/>
                        </a:rPr>
                        <a:t>Name</a:t>
                      </a:r>
                    </a:p>
                  </a:txBody>
                  <a:tcPr marL="83463" marR="83463" marT="41732" marB="41732"/>
                </a:tc>
                <a:extLst>
                  <a:ext uri="{0D108BD9-81ED-4DB2-BD59-A6C34878D82A}">
                    <a16:rowId xmlns:a16="http://schemas.microsoft.com/office/drawing/2014/main" val="1493167275"/>
                  </a:ext>
                </a:extLst>
              </a:tr>
              <a:tr h="6537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dirty="0">
                          <a:solidFill>
                            <a:srgbClr val="000000"/>
                          </a:solidFill>
                          <a:latin typeface="+mn-lt"/>
                        </a:rPr>
                        <a:t>Test Program Manager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0" u="none" strike="noStrike" dirty="0">
                        <a:solidFill>
                          <a:srgbClr val="000000"/>
                        </a:solidFill>
                        <a:latin typeface="+mn-lt"/>
                      </a:endParaRPr>
                    </a:p>
                    <a:p>
                      <a:endParaRPr lang="en-US" sz="1500" dirty="0"/>
                    </a:p>
                  </a:txBody>
                  <a:tcPr marL="83463" marR="83463" marT="41732" marB="417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Krishnan, Jagathasen (Jack)</a:t>
                      </a:r>
                    </a:p>
                  </a:txBody>
                  <a:tcPr marL="83463" marR="83463" marT="41732" marB="41732"/>
                </a:tc>
                <a:extLst>
                  <a:ext uri="{0D108BD9-81ED-4DB2-BD59-A6C34878D82A}">
                    <a16:rowId xmlns:a16="http://schemas.microsoft.com/office/drawing/2014/main" val="1896672900"/>
                  </a:ext>
                </a:extLst>
              </a:tr>
              <a:tr h="593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dirty="0">
                          <a:solidFill>
                            <a:srgbClr val="000000"/>
                          </a:solidFill>
                          <a:latin typeface="+mn-lt"/>
                        </a:rPr>
                        <a:t>DFT  Engineer</a:t>
                      </a:r>
                    </a:p>
                    <a:p>
                      <a:endParaRPr lang="en-US" sz="1500" dirty="0"/>
                    </a:p>
                  </a:txBody>
                  <a:tcPr marL="83463" marR="83463" marT="41732" marB="41732"/>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Krishnan, Jagathasen (Jack)</a:t>
                      </a:r>
                    </a:p>
                    <a:p>
                      <a:endParaRPr lang="en-US" sz="1500" dirty="0"/>
                    </a:p>
                  </a:txBody>
                  <a:tcPr marL="83463" marR="83463" marT="41732" marB="41732"/>
                </a:tc>
                <a:extLst>
                  <a:ext uri="{0D108BD9-81ED-4DB2-BD59-A6C34878D82A}">
                    <a16:rowId xmlns:a16="http://schemas.microsoft.com/office/drawing/2014/main" val="3726485450"/>
                  </a:ext>
                </a:extLst>
              </a:tr>
              <a:tr h="10952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dirty="0">
                          <a:solidFill>
                            <a:srgbClr val="000000"/>
                          </a:solidFill>
                          <a:latin typeface="+mn-lt"/>
                        </a:rPr>
                        <a:t>FT  Test Developer (Board Level</a:t>
                      </a:r>
                      <a:r>
                        <a:rPr lang="en-US" sz="1500" b="0" i="0" u="none" strike="noStrike" baseline="0" dirty="0">
                          <a:solidFill>
                            <a:srgbClr val="000000"/>
                          </a:solidFill>
                          <a:latin typeface="+mn-lt"/>
                        </a:rPr>
                        <a:t>)</a:t>
                      </a:r>
                    </a:p>
                  </a:txBody>
                  <a:tcPr marL="83463" marR="83463" marT="41732" marB="41732"/>
                </a:tc>
                <a:tc>
                  <a:txBody>
                    <a:bodyPr/>
                    <a:lstStyle/>
                    <a:p>
                      <a:r>
                        <a:rPr lang="en-US" sz="1500" dirty="0"/>
                        <a:t>Krishnan, Jagathasen (Jack)</a:t>
                      </a:r>
                    </a:p>
                    <a:p>
                      <a:r>
                        <a:rPr lang="en-US" sz="1500" dirty="0"/>
                        <a:t>M. Parkash (Onsite)</a:t>
                      </a:r>
                    </a:p>
                    <a:p>
                      <a:endParaRPr lang="en-US" sz="1500" dirty="0"/>
                    </a:p>
                    <a:p>
                      <a:endParaRPr lang="en-US" sz="1500" dirty="0"/>
                    </a:p>
                  </a:txBody>
                  <a:tcPr marL="83463" marR="83463" marT="41732" marB="41732"/>
                </a:tc>
                <a:extLst>
                  <a:ext uri="{0D108BD9-81ED-4DB2-BD59-A6C34878D82A}">
                    <a16:rowId xmlns:a16="http://schemas.microsoft.com/office/drawing/2014/main" val="4135478076"/>
                  </a:ext>
                </a:extLst>
              </a:tr>
              <a:tr h="593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dirty="0">
                          <a:solidFill>
                            <a:srgbClr val="000000"/>
                          </a:solidFill>
                          <a:latin typeface="+mn-lt"/>
                        </a:rPr>
                        <a:t>FA</a:t>
                      </a:r>
                      <a:r>
                        <a:rPr lang="en-US" sz="1500" b="0" i="0" u="none" strike="noStrike" baseline="0" dirty="0">
                          <a:solidFill>
                            <a:srgbClr val="000000"/>
                          </a:solidFill>
                          <a:latin typeface="+mn-lt"/>
                        </a:rPr>
                        <a:t> </a:t>
                      </a:r>
                      <a:endParaRPr lang="en-US" sz="1500" b="0" i="0" u="none" strike="noStrike" dirty="0">
                        <a:solidFill>
                          <a:srgbClr val="000000"/>
                        </a:solidFill>
                        <a:latin typeface="+mn-lt"/>
                      </a:endParaRPr>
                    </a:p>
                    <a:p>
                      <a:endParaRPr lang="en-US" sz="1500" dirty="0"/>
                    </a:p>
                  </a:txBody>
                  <a:tcPr marL="83463" marR="83463" marT="41732" marB="41732"/>
                </a:tc>
                <a:tc>
                  <a:txBody>
                    <a:bodyPr/>
                    <a:lstStyle/>
                    <a:p>
                      <a:r>
                        <a:rPr lang="en-MY" sz="1600" dirty="0"/>
                        <a:t>Hamzah, Muhammad Zuhdi </a:t>
                      </a:r>
                      <a:r>
                        <a:rPr lang="en-US" sz="1500" dirty="0"/>
                        <a:t>(Zuhdi)</a:t>
                      </a:r>
                    </a:p>
                  </a:txBody>
                  <a:tcPr marL="83463" marR="83463" marT="41732" marB="41732"/>
                </a:tc>
                <a:extLst>
                  <a:ext uri="{0D108BD9-81ED-4DB2-BD59-A6C34878D82A}">
                    <a16:rowId xmlns:a16="http://schemas.microsoft.com/office/drawing/2014/main" val="1637776802"/>
                  </a:ext>
                </a:extLst>
              </a:tr>
              <a:tr h="5934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dirty="0">
                          <a:solidFill>
                            <a:srgbClr val="000000"/>
                          </a:solidFill>
                          <a:latin typeface="+mn-lt"/>
                        </a:rPr>
                        <a:t>SW</a:t>
                      </a:r>
                      <a:r>
                        <a:rPr lang="en-US" sz="1500" b="0" i="0" u="none" strike="noStrike" baseline="0" dirty="0">
                          <a:solidFill>
                            <a:srgbClr val="000000"/>
                          </a:solidFill>
                          <a:latin typeface="+mn-lt"/>
                        </a:rPr>
                        <a:t> Dev. ITs </a:t>
                      </a:r>
                      <a:endParaRPr lang="en-US" sz="1500" b="0" i="0" u="none" strike="noStrike" dirty="0">
                        <a:solidFill>
                          <a:srgbClr val="000000"/>
                        </a:solidFill>
                        <a:latin typeface="+mn-lt"/>
                      </a:endParaRPr>
                    </a:p>
                    <a:p>
                      <a:endParaRPr lang="en-US" sz="1500" dirty="0"/>
                    </a:p>
                  </a:txBody>
                  <a:tcPr marL="83463" marR="83463" marT="41732" marB="41732"/>
                </a:tc>
                <a:tc>
                  <a:txBody>
                    <a:bodyPr/>
                    <a:lstStyle/>
                    <a:p>
                      <a:r>
                        <a:rPr lang="en-US" sz="1500" dirty="0"/>
                        <a:t>Mohamad Ayu (Ayu)</a:t>
                      </a:r>
                    </a:p>
                  </a:txBody>
                  <a:tcPr marL="83463" marR="83463" marT="41732" marB="41732"/>
                </a:tc>
                <a:extLst>
                  <a:ext uri="{0D108BD9-81ED-4DB2-BD59-A6C34878D82A}">
                    <a16:rowId xmlns:a16="http://schemas.microsoft.com/office/drawing/2014/main" val="588309090"/>
                  </a:ext>
                </a:extLst>
              </a:tr>
            </a:tbl>
          </a:graphicData>
        </a:graphic>
      </p:graphicFrame>
    </p:spTree>
    <p:extLst>
      <p:ext uri="{BB962C8B-B14F-4D97-AF65-F5344CB8AC3E}">
        <p14:creationId xmlns:p14="http://schemas.microsoft.com/office/powerpoint/2010/main" val="148614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pPr>
              <a:defRPr/>
            </a:pPr>
            <a:r>
              <a:rPr lang="es-ES" dirty="0"/>
              <a:t>CCG CPE CPS MTE     Intel Confidential </a:t>
            </a:r>
            <a:endParaRPr lang="en-US" dirty="0"/>
          </a:p>
        </p:txBody>
      </p:sp>
      <p:sp>
        <p:nvSpPr>
          <p:cNvPr id="26627" name="Slide Number Placeholder 4"/>
          <p:cNvSpPr>
            <a:spLocks noGrp="1"/>
          </p:cNvSpPr>
          <p:nvPr>
            <p:ph type="sldNum" sz="quarter" idx="11"/>
          </p:nvPr>
        </p:nvSpPr>
        <p:spPr bwMode="auto">
          <a:xfrm>
            <a:off x="4084085" y="6356350"/>
            <a:ext cx="41148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32" indent="-285744">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2971" indent="-228594">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160" indent="-228594">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349" indent="-228594">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537"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726"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8914"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103"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81C0086-79D8-4008-8C4A-594FE01AA821}" type="slidenum">
              <a:rPr lang="en-US" altLang="en-US" sz="1200">
                <a:solidFill>
                  <a:srgbClr val="1E1C11"/>
                </a:solidFill>
              </a:rPr>
              <a:pPr>
                <a:spcBef>
                  <a:spcPct val="0"/>
                </a:spcBef>
                <a:buFontTx/>
                <a:buNone/>
              </a:pPr>
              <a:t>3</a:t>
            </a:fld>
            <a:endParaRPr lang="en-US" altLang="en-US" sz="1200">
              <a:solidFill>
                <a:srgbClr val="1E1C11"/>
              </a:solidFill>
            </a:endParaRPr>
          </a:p>
        </p:txBody>
      </p:sp>
      <p:sp>
        <p:nvSpPr>
          <p:cNvPr id="26628" name="Title 1"/>
          <p:cNvSpPr>
            <a:spLocks noGrp="1"/>
          </p:cNvSpPr>
          <p:nvPr>
            <p:ph type="title"/>
          </p:nvPr>
        </p:nvSpPr>
        <p:spPr>
          <a:xfrm>
            <a:off x="1768476" y="76200"/>
            <a:ext cx="8899525" cy="685800"/>
          </a:xfrm>
        </p:spPr>
        <p:txBody>
          <a:bodyPr>
            <a:normAutofit fontScale="90000"/>
          </a:bodyPr>
          <a:lstStyle/>
          <a:p>
            <a:pPr algn="ctr" eaLnBrk="1" hangingPunct="1"/>
            <a:r>
              <a:rPr lang="en-US" altLang="en-US" b="1" dirty="0">
                <a:latin typeface="+mn-lt"/>
                <a:ea typeface="Verdana" panose="020B0604030504040204" pitchFamily="34" charset="0"/>
                <a:cs typeface="Verdana" panose="020B0604030504040204" pitchFamily="34" charset="0"/>
              </a:rPr>
              <a:t>Devkit Board &amp; System MFG Test Flow</a:t>
            </a:r>
          </a:p>
        </p:txBody>
      </p:sp>
      <p:grpSp>
        <p:nvGrpSpPr>
          <p:cNvPr id="26629" name="Group 105"/>
          <p:cNvGrpSpPr>
            <a:grpSpLocks/>
          </p:cNvGrpSpPr>
          <p:nvPr/>
        </p:nvGrpSpPr>
        <p:grpSpPr bwMode="auto">
          <a:xfrm>
            <a:off x="3485207" y="1142458"/>
            <a:ext cx="5432268" cy="1486467"/>
            <a:chOff x="152401" y="730472"/>
            <a:chExt cx="5365442" cy="1597994"/>
          </a:xfrm>
        </p:grpSpPr>
        <p:sp>
          <p:nvSpPr>
            <p:cNvPr id="11" name="Rectangle 10"/>
            <p:cNvSpPr/>
            <p:nvPr/>
          </p:nvSpPr>
          <p:spPr>
            <a:xfrm>
              <a:off x="340757" y="1414263"/>
              <a:ext cx="887270" cy="6716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5DX</a:t>
              </a:r>
            </a:p>
          </p:txBody>
        </p:sp>
        <p:sp>
          <p:nvSpPr>
            <p:cNvPr id="13" name="Rectangle 12"/>
            <p:cNvSpPr/>
            <p:nvPr/>
          </p:nvSpPr>
          <p:spPr>
            <a:xfrm>
              <a:off x="1738493" y="1507064"/>
              <a:ext cx="1058381" cy="5307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Flash Inline programming/RFID</a:t>
              </a:r>
            </a:p>
          </p:txBody>
        </p:sp>
        <p:sp>
          <p:nvSpPr>
            <p:cNvPr id="14" name="Rectangle 13"/>
            <p:cNvSpPr/>
            <p:nvPr/>
          </p:nvSpPr>
          <p:spPr>
            <a:xfrm>
              <a:off x="3343659" y="1507064"/>
              <a:ext cx="1022317" cy="5136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BFT</a:t>
              </a:r>
            </a:p>
            <a:p>
              <a:pPr algn="ctr">
                <a:defRPr/>
              </a:pPr>
              <a:r>
                <a:rPr lang="en-US" sz="1100" dirty="0">
                  <a:ea typeface="Verdana" pitchFamily="34" charset="0"/>
                  <a:cs typeface="Verdana" pitchFamily="34" charset="0"/>
                </a:rPr>
                <a:t>(Functional Test)</a:t>
              </a:r>
            </a:p>
          </p:txBody>
        </p:sp>
        <p:sp>
          <p:nvSpPr>
            <p:cNvPr id="26685" name="Text Box 109"/>
            <p:cNvSpPr txBox="1">
              <a:spLocks noChangeArrowheads="1"/>
            </p:cNvSpPr>
            <p:nvPr/>
          </p:nvSpPr>
          <p:spPr bwMode="auto">
            <a:xfrm>
              <a:off x="152401" y="730472"/>
              <a:ext cx="1874449" cy="397042"/>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800" b="1" dirty="0">
                  <a:solidFill>
                    <a:schemeClr val="bg1"/>
                  </a:solidFill>
                  <a:latin typeface="+mn-lt"/>
                </a:rPr>
                <a:t>Board Level FT</a:t>
              </a:r>
            </a:p>
          </p:txBody>
        </p:sp>
        <p:sp>
          <p:nvSpPr>
            <p:cNvPr id="26687" name="TextBox 64"/>
            <p:cNvSpPr txBox="1">
              <a:spLocks noChangeArrowheads="1"/>
            </p:cNvSpPr>
            <p:nvPr/>
          </p:nvSpPr>
          <p:spPr bwMode="auto">
            <a:xfrm>
              <a:off x="1977986" y="2047228"/>
              <a:ext cx="609881" cy="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mn-lt"/>
                </a:rPr>
                <a:t>~ 5 Min</a:t>
              </a:r>
            </a:p>
          </p:txBody>
        </p:sp>
        <p:sp>
          <p:nvSpPr>
            <p:cNvPr id="26688" name="TextBox 65"/>
            <p:cNvSpPr txBox="1">
              <a:spLocks noChangeArrowheads="1"/>
            </p:cNvSpPr>
            <p:nvPr/>
          </p:nvSpPr>
          <p:spPr bwMode="auto">
            <a:xfrm>
              <a:off x="3526962" y="2037239"/>
              <a:ext cx="681129" cy="28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mn-lt"/>
                </a:rPr>
                <a:t> ~20 Min</a:t>
              </a:r>
            </a:p>
          </p:txBody>
        </p:sp>
        <p:pic>
          <p:nvPicPr>
            <p:cNvPr id="2668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2920" y="1609430"/>
              <a:ext cx="456097" cy="30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9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0618" y="1609430"/>
              <a:ext cx="456097" cy="3089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91"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791" y="1619915"/>
              <a:ext cx="453949" cy="307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93" name="Rectangle 47"/>
            <p:cNvSpPr>
              <a:spLocks noChangeArrowheads="1"/>
            </p:cNvSpPr>
            <p:nvPr/>
          </p:nvSpPr>
          <p:spPr bwMode="auto">
            <a:xfrm>
              <a:off x="4492380" y="1023129"/>
              <a:ext cx="1025463" cy="300500"/>
            </a:xfrm>
            <a:prstGeom prst="rect">
              <a:avLst/>
            </a:prstGeom>
            <a:solidFill>
              <a:srgbClr val="FFFF00"/>
            </a:solidFill>
            <a:ln w="9525">
              <a:solidFill>
                <a:srgbClr val="000000"/>
              </a:solidFill>
              <a:miter lim="800000"/>
              <a:headEnd/>
              <a:tailEnd/>
            </a:ln>
          </p:spPr>
          <p:txBody>
            <a:bodyPr lIns="0" tIns="0" rIns="0" bIns="0"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zh-CN" sz="1100" b="1" i="1" dirty="0">
                <a:latin typeface="+mn-lt"/>
              </a:endParaRPr>
            </a:p>
            <a:p>
              <a:pPr>
                <a:spcBef>
                  <a:spcPct val="0"/>
                </a:spcBef>
                <a:buFontTx/>
                <a:buNone/>
              </a:pPr>
              <a:r>
                <a:rPr lang="en-US" altLang="zh-CN" sz="1100" b="1" dirty="0">
                  <a:latin typeface="+mn-lt"/>
                </a:rPr>
                <a:t>FA/Debug</a:t>
              </a:r>
            </a:p>
            <a:p>
              <a:pPr>
                <a:spcBef>
                  <a:spcPct val="0"/>
                </a:spcBef>
                <a:buFontTx/>
                <a:buNone/>
              </a:pPr>
              <a:endParaRPr lang="zh-CN" altLang="en-US" sz="1100" dirty="0">
                <a:latin typeface="+mn-lt"/>
                <a:cs typeface="Verdana" panose="020B0604030504040204" pitchFamily="34" charset="0"/>
              </a:endParaRPr>
            </a:p>
          </p:txBody>
        </p:sp>
        <p:cxnSp>
          <p:nvCxnSpPr>
            <p:cNvPr id="25" name="Shape 21"/>
            <p:cNvCxnSpPr>
              <a:cxnSpLocks/>
            </p:cNvCxnSpPr>
            <p:nvPr/>
          </p:nvCxnSpPr>
          <p:spPr>
            <a:xfrm rot="5400000" flipH="1" flipV="1">
              <a:off x="2546146" y="-491914"/>
              <a:ext cx="247459" cy="3538912"/>
            </a:xfrm>
            <a:prstGeom prst="bentConnector2">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13" idx="0"/>
            </p:cNvCxnSpPr>
            <p:nvPr/>
          </p:nvCxnSpPr>
          <p:spPr>
            <a:xfrm flipV="1">
              <a:off x="2268467" y="1237420"/>
              <a:ext cx="3136" cy="2696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3920567" y="1198913"/>
              <a:ext cx="4704" cy="2696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728831" y="887506"/>
              <a:ext cx="383471" cy="281238"/>
            </a:xfrm>
            <a:prstGeom prst="rect">
              <a:avLst/>
            </a:prstGeom>
            <a:noFill/>
          </p:spPr>
          <p:txBody>
            <a:bodyPr wrap="none" anchor="ctr">
              <a:spAutoFit/>
            </a:bodyPr>
            <a:lstStyle/>
            <a:p>
              <a:pPr algn="ctr">
                <a:defRPr/>
              </a:pPr>
              <a:r>
                <a:rPr lang="en-US" sz="1100" b="1" dirty="0">
                  <a:solidFill>
                    <a:schemeClr val="bg2">
                      <a:lumMod val="10000"/>
                    </a:schemeClr>
                  </a:solidFill>
                  <a:ea typeface="Verdana" pitchFamily="34" charset="0"/>
                  <a:cs typeface="Verdana" pitchFamily="34" charset="0"/>
                </a:rPr>
                <a:t>Fail</a:t>
              </a:r>
            </a:p>
          </p:txBody>
        </p:sp>
      </p:grpSp>
      <p:grpSp>
        <p:nvGrpSpPr>
          <p:cNvPr id="26643" name="Group 144"/>
          <p:cNvGrpSpPr>
            <a:grpSpLocks/>
          </p:cNvGrpSpPr>
          <p:nvPr/>
        </p:nvGrpSpPr>
        <p:grpSpPr bwMode="auto">
          <a:xfrm>
            <a:off x="2269685" y="2885490"/>
            <a:ext cx="7435081" cy="1642584"/>
            <a:chOff x="-305731" y="681973"/>
            <a:chExt cx="7435080" cy="1642772"/>
          </a:xfrm>
        </p:grpSpPr>
        <p:sp>
          <p:nvSpPr>
            <p:cNvPr id="70" name="Rectangle 69"/>
            <p:cNvSpPr/>
            <p:nvPr/>
          </p:nvSpPr>
          <p:spPr>
            <a:xfrm>
              <a:off x="1764676" y="1489150"/>
              <a:ext cx="898320" cy="530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SFT (system level FT)</a:t>
              </a:r>
            </a:p>
          </p:txBody>
        </p:sp>
        <p:sp>
          <p:nvSpPr>
            <p:cNvPr id="77" name="Rectangle 76"/>
            <p:cNvSpPr/>
            <p:nvPr/>
          </p:nvSpPr>
          <p:spPr>
            <a:xfrm>
              <a:off x="3269803" y="1506068"/>
              <a:ext cx="1058863" cy="530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TAT (thermal analysis)</a:t>
              </a:r>
            </a:p>
          </p:txBody>
        </p:sp>
        <p:sp>
          <p:nvSpPr>
            <p:cNvPr id="81" name="Rectangle 80"/>
            <p:cNvSpPr/>
            <p:nvPr/>
          </p:nvSpPr>
          <p:spPr>
            <a:xfrm>
              <a:off x="4814842" y="1541421"/>
              <a:ext cx="1022350" cy="5144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OQA</a:t>
              </a:r>
            </a:p>
            <a:p>
              <a:pPr algn="ctr">
                <a:defRPr/>
              </a:pPr>
              <a:endParaRPr lang="en-US" sz="1100" dirty="0">
                <a:ea typeface="Verdana" pitchFamily="34" charset="0"/>
                <a:cs typeface="Verdana" pitchFamily="34" charset="0"/>
              </a:endParaRPr>
            </a:p>
          </p:txBody>
        </p:sp>
        <p:sp>
          <p:nvSpPr>
            <p:cNvPr id="26649" name="Text Box 109"/>
            <p:cNvSpPr txBox="1">
              <a:spLocks noChangeArrowheads="1"/>
            </p:cNvSpPr>
            <p:nvPr/>
          </p:nvSpPr>
          <p:spPr bwMode="auto">
            <a:xfrm>
              <a:off x="841544" y="690792"/>
              <a:ext cx="1517349" cy="338593"/>
            </a:xfrm>
            <a:prstGeom prst="rect">
              <a:avLst/>
            </a:prstGeom>
            <a:solidFill>
              <a:srgbClr val="0033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600" b="1" dirty="0">
                  <a:solidFill>
                    <a:schemeClr val="bg1"/>
                  </a:solidFill>
                  <a:latin typeface="+mn-lt"/>
                </a:rPr>
                <a:t>System Level FT</a:t>
              </a:r>
            </a:p>
          </p:txBody>
        </p:sp>
        <p:sp>
          <p:nvSpPr>
            <p:cNvPr id="26650" name="TextBox 7"/>
            <p:cNvSpPr txBox="1">
              <a:spLocks noChangeArrowheads="1"/>
            </p:cNvSpPr>
            <p:nvPr/>
          </p:nvSpPr>
          <p:spPr bwMode="auto">
            <a:xfrm>
              <a:off x="1904999" y="1981200"/>
              <a:ext cx="689612" cy="26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mn-lt"/>
                </a:rPr>
                <a:t> ~20 Min</a:t>
              </a:r>
            </a:p>
          </p:txBody>
        </p:sp>
        <p:sp>
          <p:nvSpPr>
            <p:cNvPr id="26651" name="TextBox 64"/>
            <p:cNvSpPr txBox="1">
              <a:spLocks noChangeArrowheads="1"/>
            </p:cNvSpPr>
            <p:nvPr/>
          </p:nvSpPr>
          <p:spPr bwMode="auto">
            <a:xfrm>
              <a:off x="-305731" y="2063105"/>
              <a:ext cx="658361" cy="26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mn-lt"/>
                </a:rPr>
                <a:t>~ 5 Min</a:t>
              </a:r>
            </a:p>
          </p:txBody>
        </p:sp>
        <p:sp>
          <p:nvSpPr>
            <p:cNvPr id="26652" name="TextBox 65"/>
            <p:cNvSpPr txBox="1">
              <a:spLocks noChangeArrowheads="1"/>
            </p:cNvSpPr>
            <p:nvPr/>
          </p:nvSpPr>
          <p:spPr bwMode="auto">
            <a:xfrm>
              <a:off x="5020830" y="1997921"/>
              <a:ext cx="689612" cy="261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mn-lt"/>
                </a:rPr>
                <a:t> ~15 Min</a:t>
              </a:r>
            </a:p>
          </p:txBody>
        </p:sp>
        <p:pic>
          <p:nvPicPr>
            <p:cNvPr id="26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7801" y="1625983"/>
              <a:ext cx="456097" cy="30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5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5838" y="1636647"/>
              <a:ext cx="456097" cy="30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5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6549" y="1608082"/>
              <a:ext cx="530874" cy="3089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6657" name="Rectangle 47"/>
            <p:cNvSpPr>
              <a:spLocks noChangeArrowheads="1"/>
            </p:cNvSpPr>
            <p:nvPr/>
          </p:nvSpPr>
          <p:spPr bwMode="auto">
            <a:xfrm>
              <a:off x="6103886" y="681973"/>
              <a:ext cx="1025463" cy="300501"/>
            </a:xfrm>
            <a:prstGeom prst="rect">
              <a:avLst/>
            </a:prstGeom>
            <a:solidFill>
              <a:srgbClr val="FFFF00"/>
            </a:solidFill>
            <a:ln w="9525">
              <a:solidFill>
                <a:srgbClr val="000000"/>
              </a:solidFill>
              <a:miter lim="800000"/>
              <a:headEnd/>
              <a:tailEnd/>
            </a:ln>
          </p:spPr>
          <p:txBody>
            <a:bodyPr lIns="0" tIns="0" rIns="0" bIns="0" anchor="ctr" anchorCtr="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zh-CN" sz="1100" b="1" i="1" dirty="0">
                <a:latin typeface="+mn-lt"/>
              </a:endParaRPr>
            </a:p>
            <a:p>
              <a:pPr>
                <a:spcBef>
                  <a:spcPct val="0"/>
                </a:spcBef>
                <a:buFontTx/>
                <a:buNone/>
              </a:pPr>
              <a:r>
                <a:rPr lang="en-US" altLang="zh-CN" sz="1100" b="1" dirty="0">
                  <a:latin typeface="+mn-lt"/>
                </a:rPr>
                <a:t>FA/Debug</a:t>
              </a:r>
            </a:p>
            <a:p>
              <a:pPr>
                <a:spcBef>
                  <a:spcPct val="0"/>
                </a:spcBef>
                <a:buFontTx/>
                <a:buNone/>
              </a:pPr>
              <a:endParaRPr lang="zh-CN" altLang="en-US" sz="1100" dirty="0">
                <a:latin typeface="+mn-lt"/>
                <a:cs typeface="Verdana" panose="020B0604030504040204" pitchFamily="34" charset="0"/>
              </a:endParaRPr>
            </a:p>
          </p:txBody>
        </p:sp>
        <p:sp>
          <p:nvSpPr>
            <p:cNvPr id="93" name="Rectangle 92"/>
            <p:cNvSpPr/>
            <p:nvPr/>
          </p:nvSpPr>
          <p:spPr>
            <a:xfrm>
              <a:off x="6311475" y="1543699"/>
              <a:ext cx="685800" cy="5334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Pack</a:t>
              </a:r>
            </a:p>
          </p:txBody>
        </p:sp>
        <p:cxnSp>
          <p:nvCxnSpPr>
            <p:cNvPr id="94" name="Shape 159"/>
            <p:cNvCxnSpPr>
              <a:cxnSpLocks/>
            </p:cNvCxnSpPr>
            <p:nvPr/>
          </p:nvCxnSpPr>
          <p:spPr>
            <a:xfrm flipV="1">
              <a:off x="-53452" y="799990"/>
              <a:ext cx="6073811" cy="352744"/>
            </a:xfrm>
            <a:prstGeom prst="bentConnector3">
              <a:avLst>
                <a:gd name="adj1" fmla="val 50000"/>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cxnSpLocks/>
              <a:stCxn id="77" idx="0"/>
            </p:cNvCxnSpPr>
            <p:nvPr/>
          </p:nvCxnSpPr>
          <p:spPr>
            <a:xfrm flipH="1" flipV="1">
              <a:off x="3798440" y="945023"/>
              <a:ext cx="794" cy="56104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cxnSpLocks/>
            </p:cNvCxnSpPr>
            <p:nvPr/>
          </p:nvCxnSpPr>
          <p:spPr>
            <a:xfrm flipH="1" flipV="1">
              <a:off x="5147570" y="951282"/>
              <a:ext cx="3387" cy="55478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43133" y="1172220"/>
              <a:ext cx="388247" cy="261640"/>
            </a:xfrm>
            <a:prstGeom prst="rect">
              <a:avLst/>
            </a:prstGeom>
            <a:noFill/>
          </p:spPr>
          <p:txBody>
            <a:bodyPr wrap="square" anchor="ctr">
              <a:spAutoFit/>
            </a:bodyPr>
            <a:lstStyle/>
            <a:p>
              <a:pPr algn="ctr">
                <a:defRPr/>
              </a:pPr>
              <a:r>
                <a:rPr lang="en-US" sz="1100" b="1" dirty="0">
                  <a:solidFill>
                    <a:schemeClr val="bg2">
                      <a:lumMod val="10000"/>
                    </a:schemeClr>
                  </a:solidFill>
                  <a:ea typeface="Verdana" pitchFamily="34" charset="0"/>
                  <a:cs typeface="Verdana" pitchFamily="34" charset="0"/>
                </a:rPr>
                <a:t>Fail</a:t>
              </a:r>
            </a:p>
          </p:txBody>
        </p:sp>
      </p:grpSp>
      <p:sp>
        <p:nvSpPr>
          <p:cNvPr id="26644" name="Rectangle 1"/>
          <p:cNvSpPr>
            <a:spLocks noChangeArrowheads="1"/>
          </p:cNvSpPr>
          <p:nvPr/>
        </p:nvSpPr>
        <p:spPr bwMode="auto">
          <a:xfrm>
            <a:off x="385613" y="5190784"/>
            <a:ext cx="11420774"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285750" indent="-285750" eaLnBrk="1" hangingPunct="1">
              <a:spcBef>
                <a:spcPct val="0"/>
              </a:spcBef>
              <a:buFont typeface="Wingdings" panose="05000000000000000000" pitchFamily="2" charset="2"/>
              <a:buChar char="Ø"/>
            </a:pPr>
            <a:r>
              <a:rPr lang="en-US" altLang="en-US" sz="1400" b="1" dirty="0">
                <a:latin typeface="+mj-lt"/>
              </a:rPr>
              <a:t>Devkit Main board </a:t>
            </a:r>
            <a:r>
              <a:rPr lang="en-US" altLang="en-US" sz="1400" dirty="0">
                <a:latin typeface="+mj-lt"/>
              </a:rPr>
              <a:t>and </a:t>
            </a:r>
            <a:r>
              <a:rPr lang="en-US" altLang="en-US" sz="1400" b="1" dirty="0">
                <a:latin typeface="+mj-lt"/>
              </a:rPr>
              <a:t>AIC</a:t>
            </a:r>
            <a:r>
              <a:rPr lang="en-US" altLang="en-US" sz="1400" dirty="0">
                <a:latin typeface="+mj-lt"/>
              </a:rPr>
              <a:t> do not have Flying probe test due to low DFT coverage –Factory uses improved FT test to compensate. </a:t>
            </a:r>
          </a:p>
          <a:p>
            <a:pPr marL="285750" indent="-285750" eaLnBrk="1" hangingPunct="1">
              <a:spcBef>
                <a:spcPct val="0"/>
              </a:spcBef>
              <a:buFont typeface="Wingdings" panose="05000000000000000000" pitchFamily="2" charset="2"/>
              <a:buChar char="Ø"/>
            </a:pPr>
            <a:r>
              <a:rPr lang="en-US" sz="1400" b="1" i="0" dirty="0">
                <a:effectLst/>
                <a:latin typeface="+mj-lt"/>
              </a:rPr>
              <a:t>Incoming silicon</a:t>
            </a:r>
            <a:r>
              <a:rPr lang="en-US" sz="1400" b="0" i="0" dirty="0">
                <a:effectLst/>
                <a:latin typeface="+mj-lt"/>
              </a:rPr>
              <a:t> components must be tested using  gold boards or </a:t>
            </a:r>
            <a:r>
              <a:rPr lang="en-US" sz="1400" dirty="0">
                <a:latin typeface="+mj-lt"/>
              </a:rPr>
              <a:t>PTL RVP boards </a:t>
            </a:r>
            <a:r>
              <a:rPr lang="en-US" sz="1400" b="0" i="0" dirty="0">
                <a:effectLst/>
                <a:latin typeface="+mj-lt"/>
              </a:rPr>
              <a:t>to ensure they can successfully boot to the Windows operating system. This testing is carried out by the test team before the silicon components are soldered onto the board using SMT technology. The purpose is to confirm that the silicon components are functional before they are integrated into the final product.</a:t>
            </a:r>
            <a:endParaRPr lang="en-US" altLang="en-US" sz="1400" dirty="0">
              <a:latin typeface="+mj-lt"/>
            </a:endParaRPr>
          </a:p>
        </p:txBody>
      </p:sp>
      <p:pic>
        <p:nvPicPr>
          <p:cNvPr id="84" name="Picture 6">
            <a:extLst>
              <a:ext uri="{FF2B5EF4-FFF2-40B4-BE49-F238E27FC236}">
                <a16:creationId xmlns:a16="http://schemas.microsoft.com/office/drawing/2014/main" id="{DEC7B907-A974-4BBF-8C0B-34F4F3E621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7612" y="1937601"/>
            <a:ext cx="498697" cy="287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6" name="Picture 6">
            <a:extLst>
              <a:ext uri="{FF2B5EF4-FFF2-40B4-BE49-F238E27FC236}">
                <a16:creationId xmlns:a16="http://schemas.microsoft.com/office/drawing/2014/main" id="{80944550-AD24-49CF-B16E-C8C7DBBA17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66309" y="3752117"/>
            <a:ext cx="590392" cy="297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Rectangle 48">
            <a:extLst>
              <a:ext uri="{FF2B5EF4-FFF2-40B4-BE49-F238E27FC236}">
                <a16:creationId xmlns:a16="http://schemas.microsoft.com/office/drawing/2014/main" id="{19235946-DCEC-4702-B866-B03A31B7CEAA}"/>
              </a:ext>
            </a:extLst>
          </p:cNvPr>
          <p:cNvSpPr/>
          <p:nvPr/>
        </p:nvSpPr>
        <p:spPr bwMode="auto">
          <a:xfrm>
            <a:off x="2563781" y="1750376"/>
            <a:ext cx="568757" cy="6598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SMT</a:t>
            </a:r>
          </a:p>
        </p:txBody>
      </p:sp>
      <p:sp>
        <p:nvSpPr>
          <p:cNvPr id="50" name="Rectangle 49">
            <a:extLst>
              <a:ext uri="{FF2B5EF4-FFF2-40B4-BE49-F238E27FC236}">
                <a16:creationId xmlns:a16="http://schemas.microsoft.com/office/drawing/2014/main" id="{64A5E93D-0375-43B2-9633-0CE5F1C12BD2}"/>
              </a:ext>
            </a:extLst>
          </p:cNvPr>
          <p:cNvSpPr/>
          <p:nvPr/>
        </p:nvSpPr>
        <p:spPr bwMode="auto">
          <a:xfrm>
            <a:off x="1915043" y="3634824"/>
            <a:ext cx="1712621" cy="6175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100" dirty="0">
                <a:ea typeface="Verdana" pitchFamily="34" charset="0"/>
                <a:cs typeface="Verdana" pitchFamily="34" charset="0"/>
              </a:rPr>
              <a:t>Pretest or FW Ifwi programming</a:t>
            </a:r>
          </a:p>
        </p:txBody>
      </p:sp>
      <p:sp>
        <p:nvSpPr>
          <p:cNvPr id="2" name="Date Placeholder 1">
            <a:extLst>
              <a:ext uri="{FF2B5EF4-FFF2-40B4-BE49-F238E27FC236}">
                <a16:creationId xmlns:a16="http://schemas.microsoft.com/office/drawing/2014/main" id="{A18D7800-4221-441C-8AD5-771C83D8FBA7}"/>
              </a:ext>
            </a:extLst>
          </p:cNvPr>
          <p:cNvSpPr>
            <a:spLocks noGrp="1"/>
          </p:cNvSpPr>
          <p:nvPr>
            <p:ph type="dt" sz="half" idx="10"/>
          </p:nvPr>
        </p:nvSpPr>
        <p:spPr>
          <a:xfrm>
            <a:off x="3358719" y="6359968"/>
            <a:ext cx="8976919" cy="365125"/>
          </a:xfrm>
        </p:spPr>
        <p:txBody>
          <a:bodyPr/>
          <a:lstStyle/>
          <a:p>
            <a:fld id="{B6CBDB42-07B8-4C7F-B8F4-EA8721F48B0B}" type="datetime1">
              <a:rPr lang="en-US" smtClean="0"/>
              <a:t>6/12/2025</a:t>
            </a:fld>
            <a:endParaRPr lang="en-US" dirty="0"/>
          </a:p>
        </p:txBody>
      </p:sp>
      <p:cxnSp>
        <p:nvCxnSpPr>
          <p:cNvPr id="3" name="Straight Arrow Connector 2">
            <a:extLst>
              <a:ext uri="{FF2B5EF4-FFF2-40B4-BE49-F238E27FC236}">
                <a16:creationId xmlns:a16="http://schemas.microsoft.com/office/drawing/2014/main" id="{DA11103C-A124-E942-CF48-A8C42055E37F}"/>
              </a:ext>
            </a:extLst>
          </p:cNvPr>
          <p:cNvCxnSpPr/>
          <p:nvPr/>
        </p:nvCxnSpPr>
        <p:spPr bwMode="auto">
          <a:xfrm flipV="1">
            <a:off x="4783954" y="3389448"/>
            <a:ext cx="4762" cy="2698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TextBox 64">
            <a:extLst>
              <a:ext uri="{FF2B5EF4-FFF2-40B4-BE49-F238E27FC236}">
                <a16:creationId xmlns:a16="http://schemas.microsoft.com/office/drawing/2014/main" id="{D108CBF9-2DF9-ED73-3BEA-2089D1BD4D1C}"/>
              </a:ext>
            </a:extLst>
          </p:cNvPr>
          <p:cNvSpPr txBox="1">
            <a:spLocks noChangeArrowheads="1"/>
          </p:cNvSpPr>
          <p:nvPr/>
        </p:nvSpPr>
        <p:spPr bwMode="auto">
          <a:xfrm>
            <a:off x="6022777" y="4241395"/>
            <a:ext cx="6996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sz="1100" dirty="0">
                <a:latin typeface="+mn-lt"/>
              </a:rPr>
              <a:t>~ 25 Min</a:t>
            </a:r>
          </a:p>
        </p:txBody>
      </p:sp>
      <p:cxnSp>
        <p:nvCxnSpPr>
          <p:cNvPr id="21" name="Straight Connector 20">
            <a:extLst>
              <a:ext uri="{FF2B5EF4-FFF2-40B4-BE49-F238E27FC236}">
                <a16:creationId xmlns:a16="http://schemas.microsoft.com/office/drawing/2014/main" id="{0B6BEF90-1685-4386-07D7-A4DA4A0FD25A}"/>
              </a:ext>
            </a:extLst>
          </p:cNvPr>
          <p:cNvCxnSpPr/>
          <p:nvPr/>
        </p:nvCxnSpPr>
        <p:spPr>
          <a:xfrm>
            <a:off x="2526751" y="3353728"/>
            <a:ext cx="0" cy="203346"/>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B4F95F6-04B4-FC80-32DA-4772CCCA1A6A}"/>
              </a:ext>
            </a:extLst>
          </p:cNvPr>
          <p:cNvSpPr txBox="1"/>
          <p:nvPr/>
        </p:nvSpPr>
        <p:spPr bwMode="auto">
          <a:xfrm>
            <a:off x="4743322" y="3436143"/>
            <a:ext cx="388247" cy="261610"/>
          </a:xfrm>
          <a:prstGeom prst="rect">
            <a:avLst/>
          </a:prstGeom>
          <a:noFill/>
        </p:spPr>
        <p:txBody>
          <a:bodyPr wrap="square" anchor="ctr">
            <a:spAutoFit/>
          </a:bodyPr>
          <a:lstStyle/>
          <a:p>
            <a:pPr algn="ctr">
              <a:defRPr/>
            </a:pPr>
            <a:r>
              <a:rPr lang="en-US" sz="1100" b="1" dirty="0">
                <a:solidFill>
                  <a:schemeClr val="bg2">
                    <a:lumMod val="10000"/>
                  </a:schemeClr>
                </a:solidFill>
                <a:ea typeface="Verdana" pitchFamily="34" charset="0"/>
                <a:cs typeface="Verdana" pitchFamily="34" charset="0"/>
              </a:rPr>
              <a:t>Fail</a:t>
            </a:r>
          </a:p>
        </p:txBody>
      </p:sp>
    </p:spTree>
    <p:extLst>
      <p:ext uri="{BB962C8B-B14F-4D97-AF65-F5344CB8AC3E}">
        <p14:creationId xmlns:p14="http://schemas.microsoft.com/office/powerpoint/2010/main" val="352466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s-ES" dirty="0"/>
              <a:t>CCG CPE CPS  MTE     Intel Confidential </a:t>
            </a:r>
            <a:endParaRPr lang="en-US" dirty="0"/>
          </a:p>
        </p:txBody>
      </p:sp>
      <p:sp>
        <p:nvSpPr>
          <p:cNvPr id="27651"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32" indent="-285744">
              <a:defRPr>
                <a:solidFill>
                  <a:schemeClr val="tx1"/>
                </a:solidFill>
                <a:latin typeface="Calibri" panose="020F0502020204030204" pitchFamily="34" charset="0"/>
                <a:cs typeface="Arial" panose="020B0604020202020204" pitchFamily="34" charset="0"/>
              </a:defRPr>
            </a:lvl2pPr>
            <a:lvl3pPr marL="1142971" indent="-228594">
              <a:defRPr>
                <a:solidFill>
                  <a:schemeClr val="tx1"/>
                </a:solidFill>
                <a:latin typeface="Calibri" panose="020F0502020204030204" pitchFamily="34" charset="0"/>
                <a:cs typeface="Arial" panose="020B0604020202020204" pitchFamily="34" charset="0"/>
              </a:defRPr>
            </a:lvl3pPr>
            <a:lvl4pPr marL="1600160" indent="-228594">
              <a:defRPr>
                <a:solidFill>
                  <a:schemeClr val="tx1"/>
                </a:solidFill>
                <a:latin typeface="Calibri" panose="020F0502020204030204" pitchFamily="34" charset="0"/>
                <a:cs typeface="Arial" panose="020B0604020202020204" pitchFamily="34" charset="0"/>
              </a:defRPr>
            </a:lvl4pPr>
            <a:lvl5pPr marL="2057349" indent="-228594">
              <a:defRPr>
                <a:solidFill>
                  <a:schemeClr val="tx1"/>
                </a:solidFill>
                <a:latin typeface="Calibri" panose="020F0502020204030204" pitchFamily="34" charset="0"/>
                <a:cs typeface="Arial" panose="020B0604020202020204" pitchFamily="34" charset="0"/>
              </a:defRPr>
            </a:lvl5pPr>
            <a:lvl6pPr marL="2514537" indent="-228594"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726" indent="-228594"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8914" indent="-228594"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103" indent="-228594"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9CD46FC-393B-4A09-A6FD-240B88D85BEA}" type="slidenum">
              <a:rPr lang="en-US" altLang="en-US">
                <a:solidFill>
                  <a:srgbClr val="1E1C11"/>
                </a:solidFill>
              </a:rPr>
              <a:pPr/>
              <a:t>4</a:t>
            </a:fld>
            <a:endParaRPr lang="en-US" altLang="en-US">
              <a:solidFill>
                <a:srgbClr val="1E1C1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4140270300"/>
              </p:ext>
            </p:extLst>
          </p:nvPr>
        </p:nvGraphicFramePr>
        <p:xfrm>
          <a:off x="812801" y="563564"/>
          <a:ext cx="10084498" cy="3839619"/>
        </p:xfrm>
        <a:graphic>
          <a:graphicData uri="http://schemas.openxmlformats.org/drawingml/2006/table">
            <a:tbl>
              <a:tblPr/>
              <a:tblGrid>
                <a:gridCol w="2522055">
                  <a:extLst>
                    <a:ext uri="{9D8B030D-6E8A-4147-A177-3AD203B41FA5}">
                      <a16:colId xmlns:a16="http://schemas.microsoft.com/office/drawing/2014/main" val="20000"/>
                    </a:ext>
                  </a:extLst>
                </a:gridCol>
                <a:gridCol w="2520195">
                  <a:extLst>
                    <a:ext uri="{9D8B030D-6E8A-4147-A177-3AD203B41FA5}">
                      <a16:colId xmlns:a16="http://schemas.microsoft.com/office/drawing/2014/main" val="20001"/>
                    </a:ext>
                  </a:extLst>
                </a:gridCol>
                <a:gridCol w="2522053">
                  <a:extLst>
                    <a:ext uri="{9D8B030D-6E8A-4147-A177-3AD203B41FA5}">
                      <a16:colId xmlns:a16="http://schemas.microsoft.com/office/drawing/2014/main" val="20002"/>
                    </a:ext>
                  </a:extLst>
                </a:gridCol>
                <a:gridCol w="2520195">
                  <a:extLst>
                    <a:ext uri="{9D8B030D-6E8A-4147-A177-3AD203B41FA5}">
                      <a16:colId xmlns:a16="http://schemas.microsoft.com/office/drawing/2014/main" val="20003"/>
                    </a:ext>
                  </a:extLst>
                </a:gridCol>
              </a:tblGrid>
              <a:tr h="3416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FFFFFF"/>
                          </a:solidFill>
                          <a:effectLst/>
                          <a:latin typeface="Calibri" pitchFamily="34" charset="0"/>
                          <a:cs typeface="Arial" charset="0"/>
                        </a:rPr>
                        <a:t>PO</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alibri" pitchFamily="34" charset="0"/>
                          <a:cs typeface="Arial" charset="0"/>
                        </a:rPr>
                        <a:t>PO + 1 Weeks</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alibri" pitchFamily="34" charset="0"/>
                          <a:cs typeface="Arial" charset="0"/>
                        </a:rPr>
                        <a:t>PO + 3 Weeks</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rgbClr val="FFFFFF"/>
                          </a:solidFill>
                          <a:effectLst/>
                          <a:latin typeface="Calibri" pitchFamily="34" charset="0"/>
                          <a:cs typeface="Arial" charset="0"/>
                        </a:rPr>
                        <a:t>PO + 5 weeks</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168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cs typeface="Arial" charset="0"/>
                        </a:rPr>
                        <a:t>5DX</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cs typeface="Arial" charset="0"/>
                        </a:rPr>
                        <a:t>5DX</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cs typeface="Arial" charset="0"/>
                        </a:rPr>
                        <a:t>5DX</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Calibri" pitchFamily="34" charset="0"/>
                          <a:cs typeface="Arial" charset="0"/>
                        </a:rPr>
                        <a:t>5DX</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1"/>
                  </a:ext>
                </a:extLst>
              </a:tr>
              <a:tr h="57297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cs typeface="Arial" charset="0"/>
                        </a:rPr>
                        <a:t>NO BFT</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cs typeface="Arial" charset="0"/>
                        </a:rPr>
                        <a:t>Prelim FT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cs typeface="Arial" charset="0"/>
                        </a:rPr>
                        <a:t>(Iron Test)</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cap="none" normalizeH="0" baseline="0" dirty="0">
                          <a:ln>
                            <a:noFill/>
                          </a:ln>
                          <a:solidFill>
                            <a:srgbClr val="000000"/>
                          </a:solidFill>
                          <a:effectLst/>
                          <a:latin typeface="Calibri" pitchFamily="34" charset="0"/>
                          <a:cs typeface="Arial" charset="0"/>
                        </a:rPr>
                        <a:t>FT </a:t>
                      </a:r>
                      <a:r>
                        <a:rPr kumimoji="0" lang="en-US" altLang="en-US" sz="1800" b="0" i="0" u="none" strike="noStrike" cap="none" normalizeH="0" baseline="0" dirty="0">
                          <a:ln>
                            <a:noFill/>
                          </a:ln>
                          <a:solidFill>
                            <a:schemeClr val="tx1"/>
                          </a:solidFill>
                          <a:effectLst/>
                          <a:latin typeface="Calibri" pitchFamily="34" charset="0"/>
                          <a:cs typeface="Arial" charset="0"/>
                        </a:rPr>
                        <a:t>(Iron Test)</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itchFamily="34" charset="0"/>
                        <a:cs typeface="Arial" charset="0"/>
                      </a:endParaRP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Calibri" pitchFamily="34" charset="0"/>
                          <a:cs typeface="Arial" charset="0"/>
                        </a:rPr>
                        <a:t>Final FT</a:t>
                      </a:r>
                      <a:endParaRPr kumimoji="0" lang="en-US" altLang="en-US" sz="1800" b="1" i="0" u="none" strike="noStrike" cap="none" normalizeH="0" baseline="0" dirty="0">
                        <a:ln>
                          <a:noFill/>
                        </a:ln>
                        <a:solidFill>
                          <a:srgbClr val="FF0000"/>
                        </a:solidFill>
                        <a:effectLst/>
                        <a:latin typeface="Calibri" pitchFamily="34"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Calibri" pitchFamily="34" charset="0"/>
                          <a:cs typeface="Arial" charset="0"/>
                        </a:rPr>
                        <a:t>Iron Test</a:t>
                      </a:r>
                    </a:p>
                  </a:txBody>
                  <a:tcPr marL="91432" marR="91432" marT="45736" marB="45736"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3"/>
                  </a:ext>
                </a:extLst>
              </a:tr>
              <a:tr h="2492026">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Open short Check</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5DX coverage @100%</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FW Programming</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*No Functional Test </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Calibri" pitchFamily="34" charset="0"/>
                        <a:cs typeface="Arial" charset="0"/>
                      </a:endParaRPr>
                    </a:p>
                  </a:txBody>
                  <a:tcPr marL="91432" marR="91432"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E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2</a:t>
                      </a:r>
                      <a:r>
                        <a:rPr kumimoji="0" lang="en-US" altLang="en-US" sz="1800" b="0" i="0" u="none" strike="noStrike" cap="none" normalizeH="0" baseline="30000" dirty="0">
                          <a:ln>
                            <a:noFill/>
                          </a:ln>
                          <a:solidFill>
                            <a:srgbClr val="000000"/>
                          </a:solidFill>
                          <a:effectLst/>
                          <a:latin typeface="Calibri" pitchFamily="34" charset="0"/>
                          <a:cs typeface="Arial" charset="0"/>
                        </a:rPr>
                        <a:t>nd</a:t>
                      </a:r>
                      <a:r>
                        <a:rPr kumimoji="0" lang="en-US" altLang="en-US" sz="1800" b="0" i="0" u="none" strike="noStrike" cap="none" normalizeH="0" baseline="0" dirty="0">
                          <a:ln>
                            <a:noFill/>
                          </a:ln>
                          <a:solidFill>
                            <a:srgbClr val="000000"/>
                          </a:solidFill>
                          <a:effectLst/>
                          <a:latin typeface="Calibri" pitchFamily="34" charset="0"/>
                          <a:cs typeface="Arial" charset="0"/>
                        </a:rPr>
                        <a:t> build</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5DX coverage @100%</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*Functional test is on best effort. </a:t>
                      </a:r>
                    </a:p>
                    <a:p>
                      <a:pPr marL="342900" marR="0" lvl="0" indent="-342900" algn="l" defTabSz="914400" rtl="0" eaLnBrk="1" fontAlgn="base" latinLnBrk="0" hangingPunct="1">
                        <a:lnSpc>
                          <a:spcPct val="100000"/>
                        </a:lnSpc>
                        <a:spcBef>
                          <a:spcPct val="0"/>
                        </a:spcBef>
                        <a:spcAft>
                          <a:spcPct val="0"/>
                        </a:spcAft>
                        <a:buClrTx/>
                        <a:buSzTx/>
                        <a:buFont typeface="Arial" charset="0"/>
                        <a:buNone/>
                        <a:tabLst/>
                      </a:pPr>
                      <a:r>
                        <a:rPr kumimoji="0" lang="en-US" altLang="en-US" sz="1800" b="0" i="0" u="none" strike="noStrike" cap="none" normalizeH="0" baseline="0" dirty="0">
                          <a:ln>
                            <a:noFill/>
                          </a:ln>
                          <a:solidFill>
                            <a:srgbClr val="000000"/>
                          </a:solidFill>
                          <a:effectLst/>
                          <a:latin typeface="Calibri" pitchFamily="34" charset="0"/>
                          <a:cs typeface="Arial" charset="0"/>
                        </a:rPr>
                        <a:t>     - Depends on BIOS, Silicon stability and SW/HW availability</a:t>
                      </a:r>
                    </a:p>
                  </a:txBody>
                  <a:tcPr marL="91432" marR="91432"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E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Follow on builds</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5DX coverage @100%</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Expecting board FT coverage is &gt;80%.</a:t>
                      </a:r>
                    </a:p>
                  </a:txBody>
                  <a:tcPr marL="91432" marR="91432"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EF4"/>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Follow on builds</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BFT coverage &gt;96%</a:t>
                      </a:r>
                    </a:p>
                    <a:p>
                      <a:pPr marL="342900" marR="0" lvl="0" indent="-342900" algn="l" defTabSz="914400" rtl="0" eaLnBrk="1" fontAlgn="base" latinLnBrk="0" hangingPunct="1">
                        <a:lnSpc>
                          <a:spcPct val="100000"/>
                        </a:lnSpc>
                        <a:spcBef>
                          <a:spcPct val="0"/>
                        </a:spcBef>
                        <a:spcAft>
                          <a:spcPct val="0"/>
                        </a:spcAft>
                        <a:buClrTx/>
                        <a:buSzTx/>
                        <a:buFont typeface="Arial" charset="0"/>
                        <a:buChar char="•"/>
                        <a:tabLst/>
                      </a:pPr>
                      <a:r>
                        <a:rPr kumimoji="0" lang="en-US" altLang="en-US" sz="1800" b="0" i="0" u="none" strike="noStrike" cap="none" normalizeH="0" baseline="0" dirty="0">
                          <a:ln>
                            <a:noFill/>
                          </a:ln>
                          <a:solidFill>
                            <a:srgbClr val="000000"/>
                          </a:solidFill>
                          <a:effectLst/>
                          <a:latin typeface="Calibri" pitchFamily="34" charset="0"/>
                          <a:cs typeface="Arial" charset="0"/>
                        </a:rPr>
                        <a:t>Expecting System FT coverage is </a:t>
                      </a:r>
                      <a:r>
                        <a:rPr kumimoji="0" lang="en-US" altLang="en-US" sz="1800" b="0" i="0" u="none" strike="noStrike" cap="none" normalizeH="0" baseline="0" dirty="0">
                          <a:ln>
                            <a:noFill/>
                          </a:ln>
                          <a:solidFill>
                            <a:schemeClr val="tx1"/>
                          </a:solidFill>
                          <a:effectLst/>
                          <a:latin typeface="Calibri" pitchFamily="34" charset="0"/>
                          <a:cs typeface="Arial" charset="0"/>
                        </a:rPr>
                        <a:t>&gt; 100%</a:t>
                      </a:r>
                      <a:endParaRPr kumimoji="0" lang="en-US" altLang="en-US" sz="1800" b="0" i="0" u="none" strike="noStrike" cap="none" normalizeH="0" baseline="0" dirty="0">
                        <a:ln>
                          <a:noFill/>
                        </a:ln>
                        <a:solidFill>
                          <a:srgbClr val="000000"/>
                        </a:solidFill>
                        <a:effectLst/>
                        <a:latin typeface="Calibri" pitchFamily="34" charset="0"/>
                        <a:cs typeface="Arial" charset="0"/>
                      </a:endParaRPr>
                    </a:p>
                  </a:txBody>
                  <a:tcPr marL="91432" marR="91432" marT="45736" marB="457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BEEF4"/>
                    </a:solidFill>
                  </a:tcPr>
                </a:tc>
                <a:extLst>
                  <a:ext uri="{0D108BD9-81ED-4DB2-BD59-A6C34878D82A}">
                    <a16:rowId xmlns:a16="http://schemas.microsoft.com/office/drawing/2014/main" val="10004"/>
                  </a:ext>
                </a:extLst>
              </a:tr>
            </a:tbl>
          </a:graphicData>
        </a:graphic>
      </p:graphicFrame>
      <p:sp>
        <p:nvSpPr>
          <p:cNvPr id="27684" name="Title 1"/>
          <p:cNvSpPr>
            <a:spLocks noGrp="1"/>
          </p:cNvSpPr>
          <p:nvPr>
            <p:ph type="title"/>
          </p:nvPr>
        </p:nvSpPr>
        <p:spPr>
          <a:xfrm>
            <a:off x="1004888" y="8709"/>
            <a:ext cx="8229600" cy="563563"/>
          </a:xfrm>
        </p:spPr>
        <p:txBody>
          <a:bodyPr>
            <a:noAutofit/>
          </a:bodyPr>
          <a:lstStyle/>
          <a:p>
            <a:pPr algn="ctr"/>
            <a:r>
              <a:rPr lang="en-US" altLang="en-US" sz="4000" b="1" dirty="0">
                <a:latin typeface="+mn-lt"/>
                <a:ea typeface="Verdana" panose="020B0604030504040204" pitchFamily="34" charset="0"/>
                <a:cs typeface="Verdana" panose="020B0604030504040204" pitchFamily="34" charset="0"/>
              </a:rPr>
              <a:t>Factory Test Plan Milestone</a:t>
            </a:r>
            <a:endParaRPr lang="en-US" altLang="en-US" sz="4000" b="1" dirty="0">
              <a:latin typeface="+mn-lt"/>
            </a:endParaRPr>
          </a:p>
        </p:txBody>
      </p:sp>
      <p:sp>
        <p:nvSpPr>
          <p:cNvPr id="27685" name="TextBox 10"/>
          <p:cNvSpPr txBox="1">
            <a:spLocks noChangeArrowheads="1"/>
          </p:cNvSpPr>
          <p:nvPr/>
        </p:nvSpPr>
        <p:spPr bwMode="auto">
          <a:xfrm>
            <a:off x="636356" y="4782483"/>
            <a:ext cx="11804747"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a:solidFill>
                  <a:schemeClr val="tx1"/>
                </a:solidFill>
                <a:latin typeface="Calibri" panose="020F0502020204030204" pitchFamily="34" charset="0"/>
                <a:cs typeface="Arial" panose="020B0604020202020204" pitchFamily="34" charset="0"/>
              </a:defRPr>
            </a:lvl1pPr>
            <a:lvl2pPr marL="800100" indent="-34290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eaLnBrk="1" hangingPunct="1">
              <a:buFont typeface="Calibri" panose="020F0502020204030204" pitchFamily="34" charset="0"/>
              <a:buAutoNum type="arabicPeriod"/>
            </a:pPr>
            <a:r>
              <a:rPr lang="en-US" altLang="en-US" sz="1400" dirty="0"/>
              <a:t>Board successfully PO &amp; successfully boot into OS</a:t>
            </a:r>
          </a:p>
          <a:p>
            <a:pPr lvl="1" eaLnBrk="1" hangingPunct="1">
              <a:buFont typeface="Arial" panose="020B0604020202020204" pitchFamily="34" charset="0"/>
              <a:buChar char="•"/>
            </a:pPr>
            <a:r>
              <a:rPr lang="en-US" altLang="en-US" sz="1400" dirty="0"/>
              <a:t>Prelim FT ~ 1 week after board PO/Boot to OS/Features which can be supported.</a:t>
            </a:r>
          </a:p>
          <a:p>
            <a:pPr lvl="1">
              <a:buFont typeface="Arial" panose="020B0604020202020204" pitchFamily="34" charset="0"/>
              <a:buChar char="•"/>
            </a:pPr>
            <a:r>
              <a:rPr lang="en-US" altLang="en-US" sz="1400" dirty="0"/>
              <a:t>Interim FT ~ 3 weeks after board PO/Boot to OS/Features which can be supported.</a:t>
            </a:r>
          </a:p>
          <a:p>
            <a:pPr lvl="1">
              <a:buFont typeface="Arial" panose="020B0604020202020204" pitchFamily="34" charset="0"/>
              <a:buChar char="•"/>
            </a:pPr>
            <a:r>
              <a:rPr lang="en-US" altLang="en-US" sz="1400" dirty="0"/>
              <a:t>Final FT ~ 5 weeks after board PO/Boot to OS/Features which can be supported.</a:t>
            </a:r>
          </a:p>
          <a:p>
            <a:pPr eaLnBrk="1" hangingPunct="1"/>
            <a:r>
              <a:rPr lang="en-US" altLang="en-US" sz="1400" b="1" dirty="0">
                <a:solidFill>
                  <a:srgbClr val="FF0000"/>
                </a:solidFill>
              </a:rPr>
              <a:t>  *Note/Assumption: Board &amp; CPU  availability. </a:t>
            </a:r>
          </a:p>
          <a:p>
            <a:pPr eaLnBrk="1" hangingPunct="1"/>
            <a:endParaRPr lang="en-US" altLang="en-US" sz="1500" b="1" dirty="0">
              <a:solidFill>
                <a:srgbClr val="FF0000"/>
              </a:solidFill>
            </a:endParaRPr>
          </a:p>
          <a:p>
            <a:pPr marL="0" indent="0" eaLnBrk="1" hangingPunct="1"/>
            <a:r>
              <a:rPr lang="en-US" altLang="en-US" sz="1500" dirty="0"/>
              <a:t>					</a:t>
            </a:r>
          </a:p>
        </p:txBody>
      </p:sp>
      <p:sp>
        <p:nvSpPr>
          <p:cNvPr id="8" name="Right Arrow 7"/>
          <p:cNvSpPr/>
          <p:nvPr/>
        </p:nvSpPr>
        <p:spPr>
          <a:xfrm>
            <a:off x="2930233" y="1050927"/>
            <a:ext cx="755651" cy="1524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en-US">
              <a:solidFill>
                <a:srgbClr val="FFFFFF"/>
              </a:solidFill>
              <a:cs typeface="Arial" charset="0"/>
            </a:endParaRPr>
          </a:p>
        </p:txBody>
      </p:sp>
      <p:sp>
        <p:nvSpPr>
          <p:cNvPr id="9" name="Right Arrow 8"/>
          <p:cNvSpPr/>
          <p:nvPr/>
        </p:nvSpPr>
        <p:spPr>
          <a:xfrm>
            <a:off x="4977898" y="1042575"/>
            <a:ext cx="755651" cy="1524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en-US">
              <a:solidFill>
                <a:srgbClr val="FFFFFF"/>
              </a:solidFill>
              <a:cs typeface="Arial" charset="0"/>
            </a:endParaRPr>
          </a:p>
        </p:txBody>
      </p:sp>
      <p:sp>
        <p:nvSpPr>
          <p:cNvPr id="10" name="Right Arrow 9"/>
          <p:cNvSpPr/>
          <p:nvPr/>
        </p:nvSpPr>
        <p:spPr>
          <a:xfrm>
            <a:off x="7937598" y="1031511"/>
            <a:ext cx="755651" cy="152400"/>
          </a:xfrm>
          <a:prstGeom prst="rightArrow">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ltLang="en-US">
              <a:solidFill>
                <a:srgbClr val="FFFFFF"/>
              </a:solidFill>
              <a:cs typeface="Arial" charset="0"/>
            </a:endParaRPr>
          </a:p>
        </p:txBody>
      </p:sp>
    </p:spTree>
    <p:extLst>
      <p:ext uri="{BB962C8B-B14F-4D97-AF65-F5344CB8AC3E}">
        <p14:creationId xmlns:p14="http://schemas.microsoft.com/office/powerpoint/2010/main" val="2338243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379562" y="38895"/>
            <a:ext cx="10010626" cy="411163"/>
          </a:xfrm>
        </p:spPr>
        <p:txBody>
          <a:bodyPr>
            <a:noAutofit/>
          </a:bodyPr>
          <a:lstStyle/>
          <a:p>
            <a:pPr eaLnBrk="1" hangingPunct="1"/>
            <a:r>
              <a:rPr lang="en-US" altLang="zh-CN" sz="4000" b="1" dirty="0">
                <a:latin typeface="+mn-lt"/>
              </a:rPr>
              <a:t>Board &amp; System Functional Test (BFT &amp; SFT )</a:t>
            </a:r>
            <a:endParaRPr lang="en-US" altLang="en-US" sz="4000" b="1" dirty="0">
              <a:latin typeface="+mn-lt"/>
            </a:endParaRPr>
          </a:p>
        </p:txBody>
      </p:sp>
      <p:sp>
        <p:nvSpPr>
          <p:cNvPr id="3" name="Footer Placeholder 2"/>
          <p:cNvSpPr>
            <a:spLocks noGrp="1"/>
          </p:cNvSpPr>
          <p:nvPr>
            <p:ph type="ftr" sz="quarter" idx="10"/>
          </p:nvPr>
        </p:nvSpPr>
        <p:spPr/>
        <p:txBody>
          <a:bodyPr/>
          <a:lstStyle/>
          <a:p>
            <a:pPr>
              <a:defRPr/>
            </a:pPr>
            <a:r>
              <a:rPr lang="es-ES" dirty="0"/>
              <a:t>CCG CPE CPS MTE     Intel Confidential </a:t>
            </a:r>
            <a:endParaRPr lang="en-US" dirty="0"/>
          </a:p>
        </p:txBody>
      </p:sp>
      <p:sp>
        <p:nvSpPr>
          <p:cNvPr id="29700" name="Slide Number Placeholder 3"/>
          <p:cNvSpPr>
            <a:spLocks noGrp="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32" indent="-285744">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2971" indent="-228594">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160" indent="-228594">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349" indent="-228594">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537"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726"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8914"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103" indent="-228594"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7141F9E-7450-48B4-805B-9BD02145CE43}" type="slidenum">
              <a:rPr lang="en-US" altLang="en-US" sz="1200">
                <a:solidFill>
                  <a:srgbClr val="1E1C11"/>
                </a:solidFill>
              </a:rPr>
              <a:pPr>
                <a:spcBef>
                  <a:spcPct val="0"/>
                </a:spcBef>
                <a:buFontTx/>
                <a:buNone/>
              </a:pPr>
              <a:t>5</a:t>
            </a:fld>
            <a:endParaRPr lang="en-US" altLang="en-US" sz="1200" dirty="0">
              <a:solidFill>
                <a:srgbClr val="1E1C11"/>
              </a:solidFill>
            </a:endParaRPr>
          </a:p>
        </p:txBody>
      </p:sp>
      <p:sp>
        <p:nvSpPr>
          <p:cNvPr id="8" name="Rectangle 3"/>
          <p:cNvSpPr txBox="1">
            <a:spLocks/>
          </p:cNvSpPr>
          <p:nvPr/>
        </p:nvSpPr>
        <p:spPr bwMode="auto">
          <a:xfrm>
            <a:off x="533263" y="580232"/>
            <a:ext cx="4306888" cy="5791200"/>
          </a:xfrm>
          <a:prstGeom prst="rect">
            <a:avLst/>
          </a:prstGeom>
          <a:solidFill>
            <a:schemeClr val="bg1">
              <a:lumMod val="85000"/>
            </a:schemeClr>
          </a:solidFill>
          <a:ln>
            <a:headEnd/>
            <a:tailEnd/>
          </a:ln>
        </p:spPr>
        <p:style>
          <a:lnRef idx="1">
            <a:schemeClr val="dk1"/>
          </a:lnRef>
          <a:fillRef idx="2">
            <a:schemeClr val="dk1"/>
          </a:fillRef>
          <a:effectRef idx="1">
            <a:schemeClr val="dk1"/>
          </a:effectRef>
          <a:fontRef idx="minor">
            <a:schemeClr val="dk1"/>
          </a:fontRef>
        </p:style>
        <p:txBody>
          <a:bodyPr/>
          <a:lstStyle>
            <a:lvl1pPr marL="342900" indent="-342900" eaLnBrk="0" hangingPunct="0">
              <a:defRPr>
                <a:solidFill>
                  <a:schemeClr val="tx1"/>
                </a:solidFill>
                <a:latin typeface="Calibri" pitchFamily="34" charset="0"/>
                <a:cs typeface="Arial" pitchFamily="34" charset="0"/>
              </a:defRPr>
            </a:lvl1pPr>
            <a:lvl2pPr marL="742950" indent="-285750" eaLnBrk="0" hangingPunct="0">
              <a:defRPr>
                <a:solidFill>
                  <a:schemeClr val="tx1"/>
                </a:solidFill>
                <a:latin typeface="Calibri" pitchFamily="34" charset="0"/>
                <a:cs typeface="Arial" pitchFamily="34" charset="0"/>
              </a:defRPr>
            </a:lvl2pPr>
            <a:lvl3pPr marL="1143000" indent="-228600" eaLnBrk="0" hangingPunct="0">
              <a:defRPr>
                <a:solidFill>
                  <a:schemeClr val="tx1"/>
                </a:solidFill>
                <a:latin typeface="Calibri" pitchFamily="34" charset="0"/>
                <a:cs typeface="Arial" pitchFamily="34" charset="0"/>
              </a:defRPr>
            </a:lvl3pPr>
            <a:lvl4pPr marL="1600200" indent="-228600" eaLnBrk="0" hangingPunct="0">
              <a:defRPr>
                <a:solidFill>
                  <a:schemeClr val="tx1"/>
                </a:solidFill>
                <a:latin typeface="Calibri" pitchFamily="34" charset="0"/>
                <a:cs typeface="Arial" pitchFamily="34" charset="0"/>
              </a:defRPr>
            </a:lvl4pPr>
            <a:lvl5pPr marL="2057400" indent="-228600" eaLnBrk="0" hangingPunct="0">
              <a:defRPr>
                <a:solidFill>
                  <a:schemeClr val="tx1"/>
                </a:solidFill>
                <a:latin typeface="Calibri" pitchFamily="34" charset="0"/>
                <a:cs typeface="Arial" pitchFamily="34" charset="0"/>
              </a:defRPr>
            </a:lvl5pPr>
            <a:lvl6pPr marL="2514600" indent="-228600" eaLnBrk="0" fontAlgn="base" hangingPunct="0">
              <a:spcBef>
                <a:spcPct val="0"/>
              </a:spcBef>
              <a:spcAft>
                <a:spcPct val="0"/>
              </a:spcAft>
              <a:defRPr>
                <a:solidFill>
                  <a:schemeClr val="tx1"/>
                </a:solidFill>
                <a:latin typeface="Calibri" pitchFamily="34" charset="0"/>
                <a:cs typeface="Arial" pitchFamily="34" charset="0"/>
              </a:defRPr>
            </a:lvl6pPr>
            <a:lvl7pPr marL="2971800" indent="-228600" eaLnBrk="0" fontAlgn="base" hangingPunct="0">
              <a:spcBef>
                <a:spcPct val="0"/>
              </a:spcBef>
              <a:spcAft>
                <a:spcPct val="0"/>
              </a:spcAft>
              <a:defRPr>
                <a:solidFill>
                  <a:schemeClr val="tx1"/>
                </a:solidFill>
                <a:latin typeface="Calibri" pitchFamily="34" charset="0"/>
                <a:cs typeface="Arial" pitchFamily="34" charset="0"/>
              </a:defRPr>
            </a:lvl7pPr>
            <a:lvl8pPr marL="3429000" indent="-228600" eaLnBrk="0" fontAlgn="base" hangingPunct="0">
              <a:spcBef>
                <a:spcPct val="0"/>
              </a:spcBef>
              <a:spcAft>
                <a:spcPct val="0"/>
              </a:spcAft>
              <a:defRPr>
                <a:solidFill>
                  <a:schemeClr val="tx1"/>
                </a:solidFill>
                <a:latin typeface="Calibri" pitchFamily="34" charset="0"/>
                <a:cs typeface="Arial" pitchFamily="34" charset="0"/>
              </a:defRPr>
            </a:lvl8pPr>
            <a:lvl9pPr marL="3886200" indent="-228600" eaLnBrk="0" fontAlgn="base" hangingPunct="0">
              <a:spcBef>
                <a:spcPct val="0"/>
              </a:spcBef>
              <a:spcAft>
                <a:spcPct val="0"/>
              </a:spcAft>
              <a:defRPr>
                <a:solidFill>
                  <a:schemeClr val="tx1"/>
                </a:solidFill>
                <a:latin typeface="Calibri" pitchFamily="34" charset="0"/>
                <a:cs typeface="Arial" pitchFamily="34" charset="0"/>
              </a:defRPr>
            </a:lvl9pPr>
          </a:lstStyle>
          <a:p>
            <a:pPr eaLnBrk="1" hangingPunct="1">
              <a:lnSpc>
                <a:spcPct val="80000"/>
              </a:lnSpc>
              <a:spcBef>
                <a:spcPct val="20000"/>
              </a:spcBef>
              <a:buClr>
                <a:srgbClr val="CC3300"/>
              </a:buClr>
              <a:buFont typeface="Wingdings" pitchFamily="2" charset="2"/>
              <a:buChar char="Ø"/>
              <a:defRPr/>
            </a:pPr>
            <a:r>
              <a:rPr lang="en-US" altLang="zh-CN" sz="1200" dirty="0"/>
              <a:t> </a:t>
            </a:r>
            <a:r>
              <a:rPr lang="en-US" altLang="zh-CN" sz="1200" b="1" u="sng" dirty="0">
                <a:solidFill>
                  <a:srgbClr val="C00000"/>
                </a:solidFill>
              </a:rPr>
              <a:t>Test Coverage:</a:t>
            </a:r>
          </a:p>
          <a:p>
            <a:pPr lvl="1" eaLnBrk="1" hangingPunct="1">
              <a:lnSpc>
                <a:spcPct val="80000"/>
              </a:lnSpc>
              <a:spcBef>
                <a:spcPct val="20000"/>
              </a:spcBef>
              <a:buFont typeface="Arial" pitchFamily="34" charset="0"/>
              <a:buChar char="–"/>
              <a:defRPr/>
            </a:pPr>
            <a:r>
              <a:rPr lang="en-US" altLang="zh-CN" sz="1200" b="1" dirty="0">
                <a:solidFill>
                  <a:srgbClr val="0070C0"/>
                </a:solidFill>
              </a:rPr>
              <a:t> CPU + PCH Module test</a:t>
            </a:r>
          </a:p>
          <a:p>
            <a:pPr lvl="1" eaLnBrk="1" hangingPunct="1">
              <a:lnSpc>
                <a:spcPct val="80000"/>
              </a:lnSpc>
              <a:spcBef>
                <a:spcPct val="20000"/>
              </a:spcBef>
              <a:buFont typeface="Arial" pitchFamily="34" charset="0"/>
              <a:buChar char="–"/>
              <a:defRPr/>
            </a:pPr>
            <a:r>
              <a:rPr lang="en-US" altLang="zh-CN" sz="1200" b="1" dirty="0">
                <a:solidFill>
                  <a:srgbClr val="0070C0"/>
                </a:solidFill>
              </a:rPr>
              <a:t> Memory function check</a:t>
            </a:r>
          </a:p>
          <a:p>
            <a:pPr lvl="1" eaLnBrk="1" hangingPunct="1">
              <a:lnSpc>
                <a:spcPct val="80000"/>
              </a:lnSpc>
              <a:spcBef>
                <a:spcPct val="20000"/>
              </a:spcBef>
              <a:buFont typeface="Arial" pitchFamily="34" charset="0"/>
              <a:buChar char="–"/>
              <a:defRPr/>
            </a:pPr>
            <a:r>
              <a:rPr lang="en-US" altLang="zh-CN" sz="1200" b="1" dirty="0">
                <a:solidFill>
                  <a:srgbClr val="0070C0"/>
                </a:solidFill>
              </a:rPr>
              <a:t>Display ( HDMI &amp; DP)</a:t>
            </a:r>
          </a:p>
          <a:p>
            <a:pPr lvl="1" eaLnBrk="1" hangingPunct="1">
              <a:lnSpc>
                <a:spcPct val="80000"/>
              </a:lnSpc>
              <a:spcBef>
                <a:spcPct val="20000"/>
              </a:spcBef>
              <a:buFont typeface="Arial" pitchFamily="34" charset="0"/>
              <a:buChar char="–"/>
              <a:defRPr/>
            </a:pPr>
            <a:r>
              <a:rPr lang="en-US" altLang="zh-CN" sz="1200" b="1" dirty="0">
                <a:solidFill>
                  <a:srgbClr val="0070C0"/>
                </a:solidFill>
              </a:rPr>
              <a:t>Audio function check ( Codec + Audio </a:t>
            </a:r>
            <a:r>
              <a:rPr lang="en-US" altLang="zh-CN" sz="1200" b="1" dirty="0" err="1">
                <a:solidFill>
                  <a:srgbClr val="0070C0"/>
                </a:solidFill>
              </a:rPr>
              <a:t>Jack+Mic</a:t>
            </a:r>
            <a:r>
              <a:rPr lang="en-US" altLang="zh-CN" sz="1200" b="1" dirty="0">
                <a:solidFill>
                  <a:srgbClr val="0070C0"/>
                </a:solidFill>
              </a:rPr>
              <a:t>)</a:t>
            </a:r>
          </a:p>
          <a:p>
            <a:pPr lvl="1" eaLnBrk="1" hangingPunct="1">
              <a:lnSpc>
                <a:spcPct val="80000"/>
              </a:lnSpc>
              <a:spcBef>
                <a:spcPct val="20000"/>
              </a:spcBef>
              <a:buFont typeface="Arial" pitchFamily="34" charset="0"/>
              <a:buChar char="–"/>
              <a:defRPr/>
            </a:pPr>
            <a:r>
              <a:rPr lang="en-US" altLang="zh-CN" sz="1200" b="1" dirty="0">
                <a:solidFill>
                  <a:srgbClr val="0070C0"/>
                </a:solidFill>
              </a:rPr>
              <a:t>USB2.0/3.0 basic function check</a:t>
            </a:r>
          </a:p>
          <a:p>
            <a:pPr lvl="1" eaLnBrk="1" hangingPunct="1">
              <a:lnSpc>
                <a:spcPct val="80000"/>
              </a:lnSpc>
              <a:spcBef>
                <a:spcPct val="20000"/>
              </a:spcBef>
              <a:buFont typeface="Arial" pitchFamily="34" charset="0"/>
              <a:buChar char="–"/>
              <a:defRPr/>
            </a:pPr>
            <a:r>
              <a:rPr lang="en-US" altLang="zh-CN" sz="1200" b="1" dirty="0">
                <a:solidFill>
                  <a:srgbClr val="0070C0"/>
                </a:solidFill>
              </a:rPr>
              <a:t>Type C  - 3.2/3.0/2.0 &amp; HDMI/</a:t>
            </a:r>
            <a:r>
              <a:rPr lang="en-US" altLang="zh-CN" sz="1200" b="1" dirty="0" err="1">
                <a:solidFill>
                  <a:srgbClr val="0070C0"/>
                </a:solidFill>
              </a:rPr>
              <a:t>Dp</a:t>
            </a:r>
            <a:r>
              <a:rPr lang="en-US" altLang="zh-CN" sz="1200" b="1" dirty="0">
                <a:solidFill>
                  <a:srgbClr val="0070C0"/>
                </a:solidFill>
              </a:rPr>
              <a:t> </a:t>
            </a:r>
          </a:p>
          <a:p>
            <a:pPr lvl="1" eaLnBrk="1" hangingPunct="1">
              <a:lnSpc>
                <a:spcPct val="80000"/>
              </a:lnSpc>
              <a:spcBef>
                <a:spcPct val="20000"/>
              </a:spcBef>
              <a:buFont typeface="Arial" pitchFamily="34" charset="0"/>
              <a:buChar char="–"/>
              <a:defRPr/>
            </a:pPr>
            <a:r>
              <a:rPr lang="en-US" altLang="zh-CN" sz="1200" b="1" dirty="0">
                <a:solidFill>
                  <a:srgbClr val="0070C0"/>
                </a:solidFill>
              </a:rPr>
              <a:t>Graphics check</a:t>
            </a:r>
          </a:p>
          <a:p>
            <a:pPr lvl="1" eaLnBrk="1" hangingPunct="1">
              <a:lnSpc>
                <a:spcPct val="80000"/>
              </a:lnSpc>
              <a:spcBef>
                <a:spcPct val="20000"/>
              </a:spcBef>
              <a:buFont typeface="Arial" pitchFamily="34" charset="0"/>
              <a:buChar char="–"/>
              <a:defRPr/>
            </a:pPr>
            <a:r>
              <a:rPr lang="en-US" altLang="zh-CN" sz="1200" b="1" dirty="0">
                <a:solidFill>
                  <a:srgbClr val="0070C0"/>
                </a:solidFill>
              </a:rPr>
              <a:t>PCIE Slot </a:t>
            </a:r>
          </a:p>
          <a:p>
            <a:pPr lvl="1" eaLnBrk="1" hangingPunct="1">
              <a:lnSpc>
                <a:spcPct val="80000"/>
              </a:lnSpc>
              <a:spcBef>
                <a:spcPct val="20000"/>
              </a:spcBef>
              <a:buFont typeface="Arial" pitchFamily="34" charset="0"/>
              <a:buChar char="–"/>
              <a:defRPr/>
            </a:pPr>
            <a:r>
              <a:rPr lang="en-US" altLang="zh-CN" sz="1200" b="1" dirty="0">
                <a:solidFill>
                  <a:srgbClr val="0070C0"/>
                </a:solidFill>
              </a:rPr>
              <a:t>M.2 SSD 1 SLOT</a:t>
            </a:r>
          </a:p>
          <a:p>
            <a:pPr lvl="1" eaLnBrk="1" hangingPunct="1">
              <a:lnSpc>
                <a:spcPct val="80000"/>
              </a:lnSpc>
              <a:spcBef>
                <a:spcPct val="20000"/>
              </a:spcBef>
              <a:buFont typeface="Arial" pitchFamily="34" charset="0"/>
              <a:buChar char="–"/>
              <a:defRPr/>
            </a:pPr>
            <a:r>
              <a:rPr lang="en-US" altLang="zh-CN" sz="1200" b="1" dirty="0">
                <a:solidFill>
                  <a:srgbClr val="0070C0"/>
                </a:solidFill>
              </a:rPr>
              <a:t>M.2 Key E slot for WiFi/BT </a:t>
            </a:r>
          </a:p>
          <a:p>
            <a:pPr lvl="1" eaLnBrk="1" hangingPunct="1">
              <a:lnSpc>
                <a:spcPct val="80000"/>
              </a:lnSpc>
              <a:spcBef>
                <a:spcPct val="20000"/>
              </a:spcBef>
              <a:buFont typeface="Arial" pitchFamily="34" charset="0"/>
              <a:buChar char="–"/>
              <a:defRPr/>
            </a:pPr>
            <a:r>
              <a:rPr lang="en-US" altLang="zh-CN" sz="1200" b="1" dirty="0">
                <a:solidFill>
                  <a:srgbClr val="0070C0"/>
                </a:solidFill>
                <a:highlight>
                  <a:srgbClr val="FFFF00"/>
                </a:highlight>
              </a:rPr>
              <a:t>LAN Module Checking - new</a:t>
            </a:r>
          </a:p>
          <a:p>
            <a:pPr lvl="1" eaLnBrk="1" hangingPunct="1">
              <a:lnSpc>
                <a:spcPct val="80000"/>
              </a:lnSpc>
              <a:spcBef>
                <a:spcPct val="20000"/>
              </a:spcBef>
              <a:buFont typeface="Arial" pitchFamily="34" charset="0"/>
              <a:buChar char="–"/>
              <a:defRPr/>
            </a:pPr>
            <a:r>
              <a:rPr lang="en-US" altLang="zh-CN" sz="1200" b="1" dirty="0">
                <a:solidFill>
                  <a:srgbClr val="0070C0"/>
                </a:solidFill>
                <a:highlight>
                  <a:srgbClr val="FFFF00"/>
                </a:highlight>
              </a:rPr>
              <a:t>Mac Address –new </a:t>
            </a:r>
          </a:p>
          <a:p>
            <a:pPr lvl="1" eaLnBrk="1" hangingPunct="1">
              <a:lnSpc>
                <a:spcPct val="80000"/>
              </a:lnSpc>
              <a:spcBef>
                <a:spcPct val="20000"/>
              </a:spcBef>
              <a:buFont typeface="Arial" pitchFamily="34" charset="0"/>
              <a:buChar char="–"/>
              <a:defRPr/>
            </a:pPr>
            <a:r>
              <a:rPr lang="en-US" altLang="zh-CN" sz="1200" b="1" dirty="0">
                <a:solidFill>
                  <a:srgbClr val="0070C0"/>
                </a:solidFill>
              </a:rPr>
              <a:t>AC mode check </a:t>
            </a:r>
          </a:p>
          <a:p>
            <a:pPr lvl="1" eaLnBrk="1" hangingPunct="1">
              <a:lnSpc>
                <a:spcPct val="80000"/>
              </a:lnSpc>
              <a:spcBef>
                <a:spcPct val="20000"/>
              </a:spcBef>
              <a:buFont typeface="Arial" pitchFamily="34" charset="0"/>
              <a:buChar char="–"/>
              <a:defRPr/>
            </a:pPr>
            <a:r>
              <a:rPr lang="en-US" altLang="zh-CN" sz="1200" b="1" dirty="0">
                <a:solidFill>
                  <a:srgbClr val="0070C0"/>
                </a:solidFill>
              </a:rPr>
              <a:t>Thunderbolt Check </a:t>
            </a:r>
          </a:p>
          <a:p>
            <a:pPr lvl="1" eaLnBrk="1" hangingPunct="1">
              <a:lnSpc>
                <a:spcPct val="80000"/>
              </a:lnSpc>
              <a:spcBef>
                <a:spcPct val="20000"/>
              </a:spcBef>
              <a:buFont typeface="Arial" pitchFamily="34" charset="0"/>
              <a:buChar char="–"/>
              <a:defRPr/>
            </a:pPr>
            <a:r>
              <a:rPr lang="en-US" altLang="zh-CN" sz="1200" b="1" dirty="0">
                <a:solidFill>
                  <a:srgbClr val="0070C0"/>
                </a:solidFill>
              </a:rPr>
              <a:t>Keyboard &amp; Mouse</a:t>
            </a:r>
          </a:p>
          <a:p>
            <a:pPr lvl="1" eaLnBrk="1" hangingPunct="1">
              <a:lnSpc>
                <a:spcPct val="80000"/>
              </a:lnSpc>
              <a:spcBef>
                <a:spcPct val="20000"/>
              </a:spcBef>
              <a:buFont typeface="Arial" pitchFamily="34" charset="0"/>
              <a:buChar char="–"/>
              <a:defRPr/>
            </a:pPr>
            <a:r>
              <a:rPr lang="en-US" altLang="zh-CN" sz="1200" b="1" dirty="0">
                <a:solidFill>
                  <a:srgbClr val="0070C0"/>
                </a:solidFill>
              </a:rPr>
              <a:t>CPU FAN check</a:t>
            </a:r>
          </a:p>
          <a:p>
            <a:pPr lvl="1" eaLnBrk="1" hangingPunct="1">
              <a:lnSpc>
                <a:spcPct val="80000"/>
              </a:lnSpc>
              <a:spcBef>
                <a:spcPct val="20000"/>
              </a:spcBef>
              <a:buFont typeface="Arial" pitchFamily="34" charset="0"/>
              <a:buChar char="–"/>
              <a:defRPr/>
            </a:pPr>
            <a:r>
              <a:rPr lang="en-US" altLang="zh-CN" sz="1200" b="1" dirty="0">
                <a:solidFill>
                  <a:srgbClr val="0070C0"/>
                </a:solidFill>
              </a:rPr>
              <a:t>EC/SPI firmware</a:t>
            </a:r>
          </a:p>
          <a:p>
            <a:pPr lvl="1" eaLnBrk="1" hangingPunct="1">
              <a:lnSpc>
                <a:spcPct val="80000"/>
              </a:lnSpc>
              <a:spcBef>
                <a:spcPct val="20000"/>
              </a:spcBef>
              <a:buFont typeface="Arial" pitchFamily="34" charset="0"/>
              <a:buChar char="–"/>
              <a:defRPr/>
            </a:pPr>
            <a:r>
              <a:rPr lang="en-US" altLang="zh-CN" sz="1200" b="1" dirty="0">
                <a:solidFill>
                  <a:srgbClr val="0070C0"/>
                </a:solidFill>
              </a:rPr>
              <a:t>LED check</a:t>
            </a:r>
          </a:p>
          <a:p>
            <a:pPr lvl="1" eaLnBrk="1" hangingPunct="1">
              <a:lnSpc>
                <a:spcPct val="80000"/>
              </a:lnSpc>
              <a:spcBef>
                <a:spcPct val="20000"/>
              </a:spcBef>
              <a:buFont typeface="Arial" pitchFamily="34" charset="0"/>
              <a:buChar char="–"/>
              <a:defRPr/>
            </a:pPr>
            <a:r>
              <a:rPr lang="en-US" altLang="zh-CN" sz="1200" b="1" dirty="0">
                <a:solidFill>
                  <a:srgbClr val="0070C0"/>
                </a:solidFill>
              </a:rPr>
              <a:t>TPM Check</a:t>
            </a:r>
          </a:p>
          <a:p>
            <a:pPr lvl="1" eaLnBrk="1" hangingPunct="1">
              <a:lnSpc>
                <a:spcPct val="80000"/>
              </a:lnSpc>
              <a:spcBef>
                <a:spcPct val="20000"/>
              </a:spcBef>
              <a:buFont typeface="Arial" pitchFamily="34" charset="0"/>
              <a:buChar char="–"/>
              <a:defRPr/>
            </a:pPr>
            <a:r>
              <a:rPr lang="en-US" altLang="zh-CN" sz="1200" b="1" dirty="0">
                <a:solidFill>
                  <a:srgbClr val="0070C0"/>
                </a:solidFill>
              </a:rPr>
              <a:t>Switches/Buttons Check </a:t>
            </a:r>
          </a:p>
          <a:p>
            <a:pPr eaLnBrk="1" hangingPunct="1">
              <a:lnSpc>
                <a:spcPct val="80000"/>
              </a:lnSpc>
              <a:spcBef>
                <a:spcPct val="20000"/>
              </a:spcBef>
              <a:buFont typeface="Wingdings" pitchFamily="2" charset="2"/>
              <a:buChar char="Ø"/>
              <a:defRPr/>
            </a:pPr>
            <a:r>
              <a:rPr lang="en-US" altLang="zh-CN" sz="1200" b="1" u="sng" dirty="0">
                <a:solidFill>
                  <a:srgbClr val="C00000"/>
                </a:solidFill>
              </a:rPr>
              <a:t>Test Software:</a:t>
            </a:r>
          </a:p>
          <a:p>
            <a:pPr lvl="1" eaLnBrk="1" hangingPunct="1">
              <a:lnSpc>
                <a:spcPct val="80000"/>
              </a:lnSpc>
              <a:spcBef>
                <a:spcPct val="20000"/>
              </a:spcBef>
              <a:buFont typeface="Arial" pitchFamily="34" charset="0"/>
              <a:buChar char="–"/>
              <a:defRPr/>
            </a:pPr>
            <a:r>
              <a:rPr lang="en-US" altLang="zh-CN" sz="1200" b="1" dirty="0">
                <a:solidFill>
                  <a:srgbClr val="0070C0"/>
                </a:solidFill>
              </a:rPr>
              <a:t> Windows 11</a:t>
            </a:r>
          </a:p>
          <a:p>
            <a:pPr lvl="1" eaLnBrk="1" hangingPunct="1">
              <a:lnSpc>
                <a:spcPct val="80000"/>
              </a:lnSpc>
              <a:spcBef>
                <a:spcPct val="20000"/>
              </a:spcBef>
              <a:buFont typeface="Arial" pitchFamily="34" charset="0"/>
              <a:buChar char="–"/>
              <a:defRPr/>
            </a:pPr>
            <a:r>
              <a:rPr lang="en-US" altLang="zh-CN" sz="1200" b="1" dirty="0">
                <a:solidFill>
                  <a:srgbClr val="0070C0"/>
                </a:solidFill>
                <a:highlight>
                  <a:srgbClr val="FFFF00"/>
                </a:highlight>
              </a:rPr>
              <a:t>Chrome OS- new - TBD</a:t>
            </a:r>
          </a:p>
          <a:p>
            <a:pPr lvl="1" eaLnBrk="1" hangingPunct="1">
              <a:lnSpc>
                <a:spcPct val="80000"/>
              </a:lnSpc>
              <a:spcBef>
                <a:spcPct val="20000"/>
              </a:spcBef>
              <a:buFont typeface="Arial" pitchFamily="34" charset="0"/>
              <a:buChar char="–"/>
              <a:defRPr/>
            </a:pPr>
            <a:r>
              <a:rPr lang="en-US" altLang="zh-CN" sz="1200" b="1" dirty="0">
                <a:solidFill>
                  <a:srgbClr val="0070C0"/>
                </a:solidFill>
              </a:rPr>
              <a:t>Iron Test execution. </a:t>
            </a:r>
          </a:p>
          <a:p>
            <a:pPr lvl="1" eaLnBrk="1" hangingPunct="1">
              <a:lnSpc>
                <a:spcPct val="80000"/>
              </a:lnSpc>
              <a:spcBef>
                <a:spcPct val="20000"/>
              </a:spcBef>
              <a:buFont typeface="Arial" pitchFamily="34" charset="0"/>
              <a:buNone/>
              <a:defRPr/>
            </a:pPr>
            <a:endParaRPr lang="en-US" altLang="zh-CN" sz="1200" b="1" dirty="0">
              <a:solidFill>
                <a:schemeClr val="tx2"/>
              </a:solidFill>
            </a:endParaRPr>
          </a:p>
        </p:txBody>
      </p:sp>
      <p:sp>
        <p:nvSpPr>
          <p:cNvPr id="29702" name="AutoShape 10"/>
          <p:cNvSpPr>
            <a:spLocks noChangeAspect="1" noChangeArrowheads="1"/>
          </p:cNvSpPr>
          <p:nvPr/>
        </p:nvSpPr>
        <p:spPr bwMode="auto">
          <a:xfrm>
            <a:off x="6037265" y="942975"/>
            <a:ext cx="4478337" cy="4541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p>
        </p:txBody>
      </p:sp>
      <p:pic>
        <p:nvPicPr>
          <p:cNvPr id="29704" name="Picture 32" descr="HP 子弹头19V-4.74A笔记本电源适配器(常用型号)">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100" y="685801"/>
            <a:ext cx="531813"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5" name="Picture 26" descr="LC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58065" y="581025"/>
            <a:ext cx="1419225"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6" name="Text Box 20"/>
          <p:cNvSpPr txBox="1">
            <a:spLocks noChangeArrowheads="1"/>
          </p:cNvSpPr>
          <p:nvPr/>
        </p:nvSpPr>
        <p:spPr bwMode="auto">
          <a:xfrm>
            <a:off x="7785102" y="704852"/>
            <a:ext cx="9826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000" dirty="0">
                <a:latin typeface="Times New Roman" panose="02020603050405020304" pitchFamily="18" charset="0"/>
              </a:rPr>
              <a:t>DP &amp; HDMI</a:t>
            </a:r>
            <a:endParaRPr lang="en-US" altLang="zh-CN" sz="1800" dirty="0"/>
          </a:p>
        </p:txBody>
      </p:sp>
      <p:pic>
        <p:nvPicPr>
          <p:cNvPr id="29707" name="Picture 19" descr="http://2c.zol-img.com.cn/product/23_160x120/866/ceXRdEsKE2Qk.jpg"/>
          <p:cNvPicPr>
            <a:picLocks noChangeAspect="1" noChangeArrowheads="1"/>
          </p:cNvPicPr>
          <p:nvPr/>
        </p:nvPicPr>
        <p:blipFill>
          <a:blip r:embed="rId6" r:link="rId7">
            <a:extLst>
              <a:ext uri="{28A0092B-C50C-407E-A947-70E740481C1C}">
                <a14:useLocalDpi xmlns:a14="http://schemas.microsoft.com/office/drawing/2010/main" val="0"/>
              </a:ext>
            </a:extLst>
          </a:blip>
          <a:srcRect/>
          <a:stretch>
            <a:fillRect/>
          </a:stretch>
        </p:blipFill>
        <p:spPr bwMode="auto">
          <a:xfrm>
            <a:off x="5945188" y="1960565"/>
            <a:ext cx="873125" cy="70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8" name="Rectangle 31"/>
          <p:cNvSpPr>
            <a:spLocks noChangeArrowheads="1"/>
          </p:cNvSpPr>
          <p:nvPr/>
        </p:nvSpPr>
        <p:spPr bwMode="auto">
          <a:xfrm>
            <a:off x="5945188" y="2138364"/>
            <a:ext cx="873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000" b="1">
                <a:solidFill>
                  <a:schemeClr val="bg1"/>
                </a:solidFill>
                <a:latin typeface="Arial" panose="020B0604020202020204" pitchFamily="34" charset="0"/>
              </a:rPr>
              <a:t>USB HUB</a:t>
            </a:r>
            <a:endParaRPr lang="en-US" altLang="zh-CN" sz="1800">
              <a:solidFill>
                <a:schemeClr val="bg1"/>
              </a:solidFill>
            </a:endParaRPr>
          </a:p>
        </p:txBody>
      </p:sp>
      <p:sp>
        <p:nvSpPr>
          <p:cNvPr id="29709" name="Rectangle 37"/>
          <p:cNvSpPr>
            <a:spLocks noChangeArrowheads="1"/>
          </p:cNvSpPr>
          <p:nvPr/>
        </p:nvSpPr>
        <p:spPr bwMode="auto">
          <a:xfrm>
            <a:off x="6054726" y="644526"/>
            <a:ext cx="7588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000">
                <a:solidFill>
                  <a:srgbClr val="003366"/>
                </a:solidFill>
                <a:latin typeface="Arial" panose="020B0604020202020204" pitchFamily="34" charset="0"/>
              </a:rPr>
              <a:t>AC </a:t>
            </a:r>
            <a:r>
              <a:rPr lang="en-US" altLang="zh-CN" sz="900">
                <a:solidFill>
                  <a:srgbClr val="003366"/>
                </a:solidFill>
                <a:latin typeface="Arial" panose="020B0604020202020204" pitchFamily="34" charset="0"/>
              </a:rPr>
              <a:t>adapter</a:t>
            </a:r>
            <a:endParaRPr lang="en-US" altLang="zh-CN" sz="1800"/>
          </a:p>
        </p:txBody>
      </p:sp>
      <p:sp>
        <p:nvSpPr>
          <p:cNvPr id="29710" name="Rectangle 30"/>
          <p:cNvSpPr>
            <a:spLocks noChangeArrowheads="1"/>
          </p:cNvSpPr>
          <p:nvPr/>
        </p:nvSpPr>
        <p:spPr bwMode="auto">
          <a:xfrm>
            <a:off x="6084889" y="3170238"/>
            <a:ext cx="763587" cy="32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000" b="1">
                <a:solidFill>
                  <a:schemeClr val="bg1"/>
                </a:solidFill>
                <a:latin typeface="Arial" panose="020B0604020202020204" pitchFamily="34" charset="0"/>
              </a:rPr>
              <a:t>SD card</a:t>
            </a:r>
            <a:endParaRPr lang="en-US" altLang="zh-CN" sz="1000">
              <a:solidFill>
                <a:schemeClr val="bg1"/>
              </a:solidFill>
            </a:endParaRPr>
          </a:p>
        </p:txBody>
      </p:sp>
      <p:pic>
        <p:nvPicPr>
          <p:cNvPr id="29711" name="Picture 24" descr="键盘"/>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0426" y="3028951"/>
            <a:ext cx="16383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2" name="Text Box 25"/>
          <p:cNvSpPr txBox="1">
            <a:spLocks noChangeArrowheads="1"/>
          </p:cNvSpPr>
          <p:nvPr/>
        </p:nvSpPr>
        <p:spPr bwMode="auto">
          <a:xfrm>
            <a:off x="7593014" y="3387726"/>
            <a:ext cx="873125"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000">
                <a:solidFill>
                  <a:schemeClr val="bg1"/>
                </a:solidFill>
                <a:latin typeface="Times New Roman" panose="02020603050405020304" pitchFamily="18" charset="0"/>
              </a:rPr>
              <a:t>Key Board</a:t>
            </a:r>
            <a:endParaRPr lang="en-US" altLang="zh-CN" sz="1800">
              <a:solidFill>
                <a:schemeClr val="bg1"/>
              </a:solidFill>
            </a:endParaRPr>
          </a:p>
        </p:txBody>
      </p:sp>
      <p:sp>
        <p:nvSpPr>
          <p:cNvPr id="29713" name="Flowchart: Alternate Process 2"/>
          <p:cNvSpPr>
            <a:spLocks noChangeArrowheads="1"/>
          </p:cNvSpPr>
          <p:nvPr/>
        </p:nvSpPr>
        <p:spPr bwMode="auto">
          <a:xfrm>
            <a:off x="9204326" y="3344863"/>
            <a:ext cx="833439" cy="508000"/>
          </a:xfrm>
          <a:prstGeom prst="flowChartAlternateProcess">
            <a:avLst/>
          </a:prstGeom>
          <a:gradFill rotWithShape="1">
            <a:gsLst>
              <a:gs pos="0">
                <a:srgbClr val="808080"/>
              </a:gs>
              <a:gs pos="100000">
                <a:srgbClr val="3B3B3B"/>
              </a:gs>
            </a:gsLst>
            <a:path path="shape">
              <a:fillToRect l="50000" t="50000" r="50000" b="50000"/>
            </a:path>
          </a:gradFill>
          <a:ln w="9525" algn="ctr">
            <a:solidFill>
              <a:srgbClr val="003366"/>
            </a:solidFill>
            <a:round/>
            <a:headEnd/>
            <a:tailEnd/>
          </a:ln>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1200" dirty="0">
                <a:solidFill>
                  <a:schemeClr val="bg1"/>
                </a:solidFill>
                <a:latin typeface="Arial" panose="020B0604020202020204" pitchFamily="34" charset="0"/>
              </a:rPr>
              <a:t>Network </a:t>
            </a:r>
            <a:endParaRPr lang="en-US" altLang="zh-CN" sz="1200" dirty="0">
              <a:solidFill>
                <a:schemeClr val="bg1"/>
              </a:solidFill>
            </a:endParaRPr>
          </a:p>
        </p:txBody>
      </p:sp>
      <p:sp>
        <p:nvSpPr>
          <p:cNvPr id="29714" name="Line 28"/>
          <p:cNvSpPr>
            <a:spLocks noChangeShapeType="1"/>
          </p:cNvSpPr>
          <p:nvPr/>
        </p:nvSpPr>
        <p:spPr bwMode="auto">
          <a:xfrm>
            <a:off x="6599239" y="1225551"/>
            <a:ext cx="319087" cy="4159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5" name="Line 32"/>
          <p:cNvSpPr>
            <a:spLocks noChangeShapeType="1"/>
          </p:cNvSpPr>
          <p:nvPr/>
        </p:nvSpPr>
        <p:spPr bwMode="auto">
          <a:xfrm>
            <a:off x="7956551" y="1231902"/>
            <a:ext cx="0" cy="4095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16" name="Line 58"/>
          <p:cNvSpPr>
            <a:spLocks noChangeShapeType="1"/>
          </p:cNvSpPr>
          <p:nvPr/>
        </p:nvSpPr>
        <p:spPr bwMode="auto">
          <a:xfrm flipH="1">
            <a:off x="8969375" y="1265239"/>
            <a:ext cx="369888" cy="369887"/>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9717" name="Picture 57"/>
          <p:cNvPicPr>
            <a:picLocks noChangeAspect="1" noChangeArrowheads="1"/>
          </p:cNvPicPr>
          <p:nvPr/>
        </p:nvPicPr>
        <p:blipFill>
          <a:blip r:embed="rId9">
            <a:extLst>
              <a:ext uri="{28A0092B-C50C-407E-A947-70E740481C1C}">
                <a14:useLocalDpi xmlns:a14="http://schemas.microsoft.com/office/drawing/2010/main" val="0"/>
              </a:ext>
            </a:extLst>
          </a:blip>
          <a:srcRect l="20424" t="56728" r="72450" b="33702"/>
          <a:stretch>
            <a:fillRect/>
          </a:stretch>
        </p:blipFill>
        <p:spPr bwMode="auto">
          <a:xfrm>
            <a:off x="9155114" y="581025"/>
            <a:ext cx="1050925"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8" name="Rectangle 25"/>
          <p:cNvSpPr>
            <a:spLocks noChangeArrowheads="1"/>
          </p:cNvSpPr>
          <p:nvPr/>
        </p:nvSpPr>
        <p:spPr bwMode="auto">
          <a:xfrm>
            <a:off x="9357254" y="792163"/>
            <a:ext cx="5275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200">
                <a:solidFill>
                  <a:schemeClr val="bg1"/>
                </a:solidFill>
              </a:rPr>
              <a:t>Panel</a:t>
            </a:r>
          </a:p>
        </p:txBody>
      </p:sp>
      <p:sp>
        <p:nvSpPr>
          <p:cNvPr id="29719" name="Line 33"/>
          <p:cNvSpPr>
            <a:spLocks noChangeShapeType="1"/>
          </p:cNvSpPr>
          <p:nvPr/>
        </p:nvSpPr>
        <p:spPr bwMode="auto">
          <a:xfrm flipV="1">
            <a:off x="8067675" y="2971800"/>
            <a:ext cx="0" cy="3032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0" name="Line 31"/>
          <p:cNvSpPr>
            <a:spLocks noChangeShapeType="1"/>
          </p:cNvSpPr>
          <p:nvPr/>
        </p:nvSpPr>
        <p:spPr bwMode="auto">
          <a:xfrm flipV="1">
            <a:off x="6846889" y="2867026"/>
            <a:ext cx="219075" cy="303213"/>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1" name="Line 29"/>
          <p:cNvSpPr>
            <a:spLocks noChangeShapeType="1"/>
          </p:cNvSpPr>
          <p:nvPr/>
        </p:nvSpPr>
        <p:spPr bwMode="auto">
          <a:xfrm>
            <a:off x="6843713" y="2286000"/>
            <a:ext cx="222251"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722" name="Line 58"/>
          <p:cNvSpPr>
            <a:spLocks noChangeShapeType="1"/>
          </p:cNvSpPr>
          <p:nvPr/>
        </p:nvSpPr>
        <p:spPr bwMode="auto">
          <a:xfrm flipH="1" flipV="1">
            <a:off x="9296400" y="2971801"/>
            <a:ext cx="323851" cy="407988"/>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9723" name="Picture 2"/>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940426" y="1498601"/>
            <a:ext cx="960439"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24" name="Line 29"/>
          <p:cNvSpPr>
            <a:spLocks noChangeShapeType="1"/>
          </p:cNvSpPr>
          <p:nvPr/>
        </p:nvSpPr>
        <p:spPr bwMode="auto">
          <a:xfrm>
            <a:off x="6867525" y="1841500"/>
            <a:ext cx="222251"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Rectangle 33"/>
          <p:cNvSpPr/>
          <p:nvPr/>
        </p:nvSpPr>
        <p:spPr>
          <a:xfrm>
            <a:off x="9761537" y="2081213"/>
            <a:ext cx="628651"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200" b="1" dirty="0">
                <a:solidFill>
                  <a:prstClr val="white"/>
                </a:solidFill>
              </a:rPr>
              <a:t>SATA SSD</a:t>
            </a:r>
          </a:p>
        </p:txBody>
      </p:sp>
      <p:sp>
        <p:nvSpPr>
          <p:cNvPr id="35" name="Rectangle 34"/>
          <p:cNvSpPr/>
          <p:nvPr/>
        </p:nvSpPr>
        <p:spPr>
          <a:xfrm>
            <a:off x="8067675" y="3956051"/>
            <a:ext cx="76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000" b="1" dirty="0">
                <a:solidFill>
                  <a:prstClr val="white"/>
                </a:solidFill>
              </a:rPr>
              <a:t>BIOS , FW FLASH</a:t>
            </a:r>
          </a:p>
        </p:txBody>
      </p:sp>
      <p:sp>
        <p:nvSpPr>
          <p:cNvPr id="37" name="Rectangle 36"/>
          <p:cNvSpPr/>
          <p:nvPr/>
        </p:nvSpPr>
        <p:spPr>
          <a:xfrm>
            <a:off x="6035675" y="3910014"/>
            <a:ext cx="450851" cy="26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900" dirty="0"/>
              <a:t>NGFF SLOT</a:t>
            </a:r>
          </a:p>
        </p:txBody>
      </p:sp>
      <p:sp>
        <p:nvSpPr>
          <p:cNvPr id="38" name="Rectangle 37"/>
          <p:cNvSpPr/>
          <p:nvPr/>
        </p:nvSpPr>
        <p:spPr>
          <a:xfrm>
            <a:off x="6486526" y="3910014"/>
            <a:ext cx="452439" cy="26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900" dirty="0"/>
              <a:t>NGFF SLOT</a:t>
            </a:r>
          </a:p>
        </p:txBody>
      </p:sp>
      <p:sp>
        <p:nvSpPr>
          <p:cNvPr id="39" name="Rectangle 38"/>
          <p:cNvSpPr/>
          <p:nvPr/>
        </p:nvSpPr>
        <p:spPr>
          <a:xfrm>
            <a:off x="6943726" y="3908426"/>
            <a:ext cx="452439" cy="2603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900" dirty="0"/>
              <a:t>SATA SSD</a:t>
            </a:r>
          </a:p>
        </p:txBody>
      </p:sp>
      <p:sp>
        <p:nvSpPr>
          <p:cNvPr id="29731" name="Line 29"/>
          <p:cNvSpPr>
            <a:spLocks noChangeShapeType="1"/>
          </p:cNvSpPr>
          <p:nvPr/>
        </p:nvSpPr>
        <p:spPr bwMode="auto">
          <a:xfrm flipH="1" flipV="1">
            <a:off x="9255126" y="2430463"/>
            <a:ext cx="366713"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 name="Rectangle 48"/>
          <p:cNvSpPr/>
          <p:nvPr/>
        </p:nvSpPr>
        <p:spPr>
          <a:xfrm>
            <a:off x="9913939" y="2851151"/>
            <a:ext cx="609600" cy="355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1000" b="1" dirty="0">
                <a:solidFill>
                  <a:prstClr val="white"/>
                </a:solidFill>
              </a:rPr>
              <a:t>AUDIO codec</a:t>
            </a:r>
          </a:p>
        </p:txBody>
      </p:sp>
      <p:sp>
        <p:nvSpPr>
          <p:cNvPr id="29734" name="Line 58"/>
          <p:cNvSpPr>
            <a:spLocks noChangeShapeType="1"/>
          </p:cNvSpPr>
          <p:nvPr/>
        </p:nvSpPr>
        <p:spPr bwMode="auto">
          <a:xfrm flipH="1" flipV="1">
            <a:off x="9480551" y="2762251"/>
            <a:ext cx="404813" cy="21590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29735"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206040" y="3275014"/>
            <a:ext cx="352425" cy="26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36"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94413" y="3022600"/>
            <a:ext cx="773112"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37" name="Rectangle 31"/>
          <p:cNvSpPr>
            <a:spLocks noChangeArrowheads="1"/>
          </p:cNvSpPr>
          <p:nvPr/>
        </p:nvSpPr>
        <p:spPr bwMode="auto">
          <a:xfrm>
            <a:off x="6084888" y="3079751"/>
            <a:ext cx="87312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zh-CN" sz="1000" b="1">
                <a:latin typeface="Arial" panose="020B0604020202020204" pitchFamily="34" charset="0"/>
              </a:rPr>
              <a:t>    SATA</a:t>
            </a:r>
            <a:endParaRPr lang="en-US" altLang="zh-CN" sz="1800"/>
          </a:p>
        </p:txBody>
      </p:sp>
      <p:sp>
        <p:nvSpPr>
          <p:cNvPr id="2" name="TextBox 1">
            <a:extLst>
              <a:ext uri="{FF2B5EF4-FFF2-40B4-BE49-F238E27FC236}">
                <a16:creationId xmlns:a16="http://schemas.microsoft.com/office/drawing/2014/main" id="{9D3E737A-0658-480A-9A46-6893DD2E7EF6}"/>
              </a:ext>
            </a:extLst>
          </p:cNvPr>
          <p:cNvSpPr txBox="1"/>
          <p:nvPr/>
        </p:nvSpPr>
        <p:spPr>
          <a:xfrm>
            <a:off x="10048786" y="4906934"/>
            <a:ext cx="2133942" cy="738664"/>
          </a:xfrm>
          <a:prstGeom prst="rect">
            <a:avLst/>
          </a:prstGeom>
          <a:noFill/>
        </p:spPr>
        <p:txBody>
          <a:bodyPr wrap="square" rtlCol="0">
            <a:spAutoFit/>
          </a:bodyPr>
          <a:lstStyle/>
          <a:p>
            <a:r>
              <a:rPr lang="en-US" sz="1400" b="1" dirty="0">
                <a:highlight>
                  <a:srgbClr val="FFFF00"/>
                </a:highlight>
              </a:rPr>
              <a:t>Ex: Test cases for LNL-GCS</a:t>
            </a:r>
          </a:p>
          <a:p>
            <a:endParaRPr lang="en-US" sz="1400" b="1" dirty="0">
              <a:highlight>
                <a:srgbClr val="FFFF00"/>
              </a:highlight>
            </a:endParaRPr>
          </a:p>
          <a:p>
            <a:endParaRPr lang="en-US" sz="1400" b="1" dirty="0">
              <a:highlight>
                <a:srgbClr val="FFFF00"/>
              </a:highlight>
            </a:endParaRPr>
          </a:p>
        </p:txBody>
      </p:sp>
      <p:graphicFrame>
        <p:nvGraphicFramePr>
          <p:cNvPr id="4" name="Object 3">
            <a:extLst>
              <a:ext uri="{FF2B5EF4-FFF2-40B4-BE49-F238E27FC236}">
                <a16:creationId xmlns:a16="http://schemas.microsoft.com/office/drawing/2014/main" id="{97E8F80D-9F12-2C6D-858D-3F0E33AD112F}"/>
              </a:ext>
            </a:extLst>
          </p:cNvPr>
          <p:cNvGraphicFramePr>
            <a:graphicFrameLocks noChangeAspect="1"/>
          </p:cNvGraphicFramePr>
          <p:nvPr>
            <p:extLst>
              <p:ext uri="{D42A27DB-BD31-4B8C-83A1-F6EECF244321}">
                <p14:modId xmlns:p14="http://schemas.microsoft.com/office/powerpoint/2010/main" val="2861996886"/>
              </p:ext>
            </p:extLst>
          </p:nvPr>
        </p:nvGraphicFramePr>
        <p:xfrm>
          <a:off x="10206040" y="5262564"/>
          <a:ext cx="1452698" cy="826249"/>
        </p:xfrm>
        <a:graphic>
          <a:graphicData uri="http://schemas.openxmlformats.org/presentationml/2006/ole">
            <mc:AlternateContent xmlns:mc="http://schemas.openxmlformats.org/markup-compatibility/2006">
              <mc:Choice xmlns:v="urn:schemas-microsoft-com:vml" Requires="v">
                <p:oleObj name="Worksheet" showAsIcon="1" r:id="rId13" imgW="914400" imgH="771525" progId="Excel.Sheet.12">
                  <p:embed/>
                </p:oleObj>
              </mc:Choice>
              <mc:Fallback>
                <p:oleObj name="Worksheet" showAsIcon="1" r:id="rId13" imgW="914400" imgH="771525" progId="Excel.Sheet.12">
                  <p:embed/>
                  <p:pic>
                    <p:nvPicPr>
                      <p:cNvPr id="4" name="Object 3">
                        <a:extLst>
                          <a:ext uri="{FF2B5EF4-FFF2-40B4-BE49-F238E27FC236}">
                            <a16:creationId xmlns:a16="http://schemas.microsoft.com/office/drawing/2014/main" id="{97E8F80D-9F12-2C6D-858D-3F0E33AD112F}"/>
                          </a:ext>
                        </a:extLst>
                      </p:cNvPr>
                      <p:cNvPicPr/>
                      <p:nvPr/>
                    </p:nvPicPr>
                    <p:blipFill>
                      <a:blip r:embed="rId14"/>
                      <a:stretch>
                        <a:fillRect/>
                      </a:stretch>
                    </p:blipFill>
                    <p:spPr>
                      <a:xfrm>
                        <a:off x="10206040" y="5262564"/>
                        <a:ext cx="1452698" cy="826249"/>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E3FDC55D-EC4F-2D40-6B57-3E1A28B14663}"/>
              </a:ext>
            </a:extLst>
          </p:cNvPr>
          <p:cNvPicPr>
            <a:picLocks noChangeAspect="1"/>
          </p:cNvPicPr>
          <p:nvPr/>
        </p:nvPicPr>
        <p:blipFill>
          <a:blip r:embed="rId15"/>
          <a:stretch>
            <a:fillRect/>
          </a:stretch>
        </p:blipFill>
        <p:spPr>
          <a:xfrm>
            <a:off x="7469927" y="1437738"/>
            <a:ext cx="1553771" cy="1784617"/>
          </a:xfrm>
          <a:prstGeom prst="rect">
            <a:avLst/>
          </a:prstGeom>
        </p:spPr>
      </p:pic>
    </p:spTree>
    <p:extLst>
      <p:ext uri="{BB962C8B-B14F-4D97-AF65-F5344CB8AC3E}">
        <p14:creationId xmlns:p14="http://schemas.microsoft.com/office/powerpoint/2010/main" val="2680315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EC5D8-8A1B-4065-8E57-2984D05ABDE2}"/>
              </a:ext>
            </a:extLst>
          </p:cNvPr>
          <p:cNvSpPr>
            <a:spLocks noGrp="1"/>
          </p:cNvSpPr>
          <p:nvPr>
            <p:ph type="title"/>
          </p:nvPr>
        </p:nvSpPr>
        <p:spPr>
          <a:xfrm>
            <a:off x="71844" y="1"/>
            <a:ext cx="10749953" cy="645952"/>
          </a:xfrm>
        </p:spPr>
        <p:txBody>
          <a:bodyPr>
            <a:normAutofit/>
          </a:bodyPr>
          <a:lstStyle/>
          <a:p>
            <a:r>
              <a:rPr lang="en-US" sz="1600" b="1" u="sng" dirty="0"/>
              <a:t>Example Board and System level FT tester Overview </a:t>
            </a:r>
          </a:p>
        </p:txBody>
      </p:sp>
      <p:sp>
        <p:nvSpPr>
          <p:cNvPr id="4" name="Date Placeholder 3">
            <a:extLst>
              <a:ext uri="{FF2B5EF4-FFF2-40B4-BE49-F238E27FC236}">
                <a16:creationId xmlns:a16="http://schemas.microsoft.com/office/drawing/2014/main" id="{6ABD1803-109B-4022-B0D8-5CD320369690}"/>
              </a:ext>
            </a:extLst>
          </p:cNvPr>
          <p:cNvSpPr>
            <a:spLocks noGrp="1"/>
          </p:cNvSpPr>
          <p:nvPr>
            <p:ph type="dt" sz="half" idx="10"/>
          </p:nvPr>
        </p:nvSpPr>
        <p:spPr>
          <a:xfrm>
            <a:off x="838200" y="6427945"/>
            <a:ext cx="2743200" cy="365125"/>
          </a:xfrm>
        </p:spPr>
        <p:txBody>
          <a:bodyPr/>
          <a:lstStyle/>
          <a:p>
            <a:fld id="{4C78D147-7762-46F6-A9D8-D9AA31E72081}" type="datetime1">
              <a:rPr lang="en-US" smtClean="0"/>
              <a:t>6/12/2025</a:t>
            </a:fld>
            <a:endParaRPr lang="en-US" dirty="0"/>
          </a:p>
        </p:txBody>
      </p:sp>
      <p:sp>
        <p:nvSpPr>
          <p:cNvPr id="5" name="Footer Placeholder 4">
            <a:extLst>
              <a:ext uri="{FF2B5EF4-FFF2-40B4-BE49-F238E27FC236}">
                <a16:creationId xmlns:a16="http://schemas.microsoft.com/office/drawing/2014/main" id="{2928C7FD-816E-4F12-9A08-7AC6A8CE26CE}"/>
              </a:ext>
            </a:extLst>
          </p:cNvPr>
          <p:cNvSpPr>
            <a:spLocks noGrp="1"/>
          </p:cNvSpPr>
          <p:nvPr>
            <p:ph type="ftr" sz="quarter" idx="11"/>
          </p:nvPr>
        </p:nvSpPr>
        <p:spPr>
          <a:xfrm>
            <a:off x="4038600" y="6427944"/>
            <a:ext cx="4114800" cy="365125"/>
          </a:xfrm>
        </p:spPr>
        <p:txBody>
          <a:bodyPr/>
          <a:lstStyle/>
          <a:p>
            <a:r>
              <a:rPr lang="es-ES" dirty="0"/>
              <a:t>CCG CPE CPS MTE     Intel Confidential </a:t>
            </a:r>
            <a:endParaRPr lang="en-US" dirty="0"/>
          </a:p>
        </p:txBody>
      </p:sp>
      <p:sp>
        <p:nvSpPr>
          <p:cNvPr id="6" name="Slide Number Placeholder 5">
            <a:extLst>
              <a:ext uri="{FF2B5EF4-FFF2-40B4-BE49-F238E27FC236}">
                <a16:creationId xmlns:a16="http://schemas.microsoft.com/office/drawing/2014/main" id="{444D0186-29D5-4878-B3C3-A1E4CA404BE4}"/>
              </a:ext>
            </a:extLst>
          </p:cNvPr>
          <p:cNvSpPr>
            <a:spLocks noGrp="1"/>
          </p:cNvSpPr>
          <p:nvPr>
            <p:ph type="sldNum" sz="quarter" idx="12"/>
          </p:nvPr>
        </p:nvSpPr>
        <p:spPr/>
        <p:txBody>
          <a:bodyPr/>
          <a:lstStyle/>
          <a:p>
            <a:fld id="{3389A67A-0A59-4EA0-A155-63DB72D3459F}" type="slidenum">
              <a:rPr lang="en-US" smtClean="0"/>
              <a:t>6</a:t>
            </a:fld>
            <a:endParaRPr lang="en-US"/>
          </a:p>
        </p:txBody>
      </p:sp>
      <p:pic>
        <p:nvPicPr>
          <p:cNvPr id="7" name="Picture 6">
            <a:extLst>
              <a:ext uri="{FF2B5EF4-FFF2-40B4-BE49-F238E27FC236}">
                <a16:creationId xmlns:a16="http://schemas.microsoft.com/office/drawing/2014/main" id="{E1840481-3892-B140-6579-1B2ED2FF6DF2}"/>
              </a:ext>
            </a:extLst>
          </p:cNvPr>
          <p:cNvPicPr>
            <a:picLocks noChangeAspect="1"/>
          </p:cNvPicPr>
          <p:nvPr/>
        </p:nvPicPr>
        <p:blipFill>
          <a:blip r:embed="rId2"/>
          <a:stretch>
            <a:fillRect/>
          </a:stretch>
        </p:blipFill>
        <p:spPr>
          <a:xfrm>
            <a:off x="71844" y="566521"/>
            <a:ext cx="3243575" cy="2267452"/>
          </a:xfrm>
          <a:prstGeom prst="rect">
            <a:avLst/>
          </a:prstGeom>
        </p:spPr>
      </p:pic>
      <p:sp>
        <p:nvSpPr>
          <p:cNvPr id="3" name="Title 1">
            <a:extLst>
              <a:ext uri="{FF2B5EF4-FFF2-40B4-BE49-F238E27FC236}">
                <a16:creationId xmlns:a16="http://schemas.microsoft.com/office/drawing/2014/main" id="{E5D0D715-68A6-5E18-6055-E9061785D0E7}"/>
              </a:ext>
            </a:extLst>
          </p:cNvPr>
          <p:cNvSpPr txBox="1">
            <a:spLocks/>
          </p:cNvSpPr>
          <p:nvPr/>
        </p:nvSpPr>
        <p:spPr>
          <a:xfrm>
            <a:off x="71844" y="4203387"/>
            <a:ext cx="10749953" cy="6459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u="sng" dirty="0"/>
              <a:t> </a:t>
            </a:r>
          </a:p>
        </p:txBody>
      </p:sp>
      <p:sp>
        <p:nvSpPr>
          <p:cNvPr id="8" name="Title 1">
            <a:extLst>
              <a:ext uri="{FF2B5EF4-FFF2-40B4-BE49-F238E27FC236}">
                <a16:creationId xmlns:a16="http://schemas.microsoft.com/office/drawing/2014/main" id="{77D4A59D-2112-7BD2-3589-FCCC4E54AB5B}"/>
              </a:ext>
            </a:extLst>
          </p:cNvPr>
          <p:cNvSpPr txBox="1">
            <a:spLocks/>
          </p:cNvSpPr>
          <p:nvPr/>
        </p:nvSpPr>
        <p:spPr>
          <a:xfrm>
            <a:off x="0" y="2902194"/>
            <a:ext cx="10749953" cy="3651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MY" sz="1600" b="1" i="0" u="sng" dirty="0">
                <a:effectLst/>
              </a:rPr>
              <a:t>Hardware  Timeline</a:t>
            </a:r>
            <a:r>
              <a:rPr lang="en-US" sz="1600" b="1" u="sng" dirty="0"/>
              <a:t> </a:t>
            </a:r>
          </a:p>
        </p:txBody>
      </p:sp>
      <p:sp>
        <p:nvSpPr>
          <p:cNvPr id="9" name="TextBox 8">
            <a:extLst>
              <a:ext uri="{FF2B5EF4-FFF2-40B4-BE49-F238E27FC236}">
                <a16:creationId xmlns:a16="http://schemas.microsoft.com/office/drawing/2014/main" id="{99AAFFEE-5492-D19A-9EE7-7F36814268DB}"/>
              </a:ext>
            </a:extLst>
          </p:cNvPr>
          <p:cNvSpPr txBox="1"/>
          <p:nvPr/>
        </p:nvSpPr>
        <p:spPr>
          <a:xfrm>
            <a:off x="53196" y="3286519"/>
            <a:ext cx="8100204" cy="2862322"/>
          </a:xfrm>
          <a:prstGeom prst="rect">
            <a:avLst/>
          </a:prstGeom>
          <a:noFill/>
        </p:spPr>
        <p:txBody>
          <a:bodyPr wrap="square" rtlCol="0">
            <a:spAutoFit/>
          </a:bodyPr>
          <a:lstStyle/>
          <a:p>
            <a:r>
              <a:rPr lang="en-US" sz="1200" b="0" i="0" dirty="0">
                <a:effectLst/>
                <a:latin typeface="+mj-lt"/>
              </a:rPr>
              <a:t>We have finalized the timeline for the 1</a:t>
            </a:r>
            <a:r>
              <a:rPr lang="en-US" sz="1200" b="0" i="0" baseline="30000" dirty="0">
                <a:effectLst/>
                <a:latin typeface="+mj-lt"/>
              </a:rPr>
              <a:t>st</a:t>
            </a:r>
            <a:r>
              <a:rPr lang="en-US" sz="1200" b="0" i="0" dirty="0">
                <a:effectLst/>
                <a:latin typeface="+mj-lt"/>
              </a:rPr>
              <a:t>  , one set of PTL DEVKIT hardware will consign to </a:t>
            </a:r>
            <a:r>
              <a:rPr lang="en-US" sz="1200" dirty="0">
                <a:latin typeface="+mj-lt"/>
              </a:rPr>
              <a:t>factory and also</a:t>
            </a:r>
            <a:r>
              <a:rPr lang="en-US" sz="1200" b="0" i="0" dirty="0">
                <a:effectLst/>
                <a:latin typeface="+mj-lt"/>
              </a:rPr>
              <a:t> will need factory to purchase some common test hardware for FT , ensuring that the process is well-organized and efficient. Here is a brief overview of the key milestone.</a:t>
            </a:r>
          </a:p>
          <a:p>
            <a:endParaRPr lang="en-US" sz="1200" dirty="0">
              <a:latin typeface="+mj-lt"/>
            </a:endParaRPr>
          </a:p>
          <a:p>
            <a:r>
              <a:rPr lang="en-US" sz="1200" b="0" i="0" dirty="0">
                <a:effectLst/>
                <a:latin typeface="+mj-lt"/>
              </a:rPr>
              <a:t>Phase 1: consign hardware to a factory for production (ww42-43)</a:t>
            </a:r>
          </a:p>
          <a:p>
            <a:r>
              <a:rPr lang="en-US" sz="1200" b="0" i="0" dirty="0">
                <a:effectLst/>
                <a:latin typeface="+mj-lt"/>
              </a:rPr>
              <a:t>Phase 2: Identify the specific firmware version or release that needs to be programmed offline (ww42-43) </a:t>
            </a:r>
          </a:p>
          <a:p>
            <a:r>
              <a:rPr lang="en-US" sz="1200" b="0" i="0" dirty="0">
                <a:effectLst/>
                <a:latin typeface="+mj-lt"/>
              </a:rPr>
              <a:t>Phase 3: CPU availability and pretesting by weeks ( TBD)</a:t>
            </a:r>
          </a:p>
          <a:p>
            <a:r>
              <a:rPr lang="en-US" sz="1200" b="0" i="0" dirty="0">
                <a:effectLst/>
                <a:latin typeface="+mj-lt"/>
              </a:rPr>
              <a:t>Phase 4: Assembly and Setup and testing (TBD]</a:t>
            </a:r>
          </a:p>
          <a:p>
            <a:r>
              <a:rPr lang="en-US" sz="1200" dirty="0">
                <a:solidFill>
                  <a:srgbClr val="374151"/>
                </a:solidFill>
                <a:latin typeface="+mj-lt"/>
              </a:rPr>
              <a:t>Detail </a:t>
            </a:r>
            <a:r>
              <a:rPr lang="en-US" sz="1200" b="0" i="0" dirty="0">
                <a:solidFill>
                  <a:srgbClr val="374151"/>
                </a:solidFill>
                <a:effectLst/>
                <a:latin typeface="+mj-lt"/>
              </a:rPr>
              <a:t>inventory list of the hardware and equipment preparation on progress.</a:t>
            </a:r>
          </a:p>
          <a:p>
            <a:endParaRPr lang="en-US" sz="1200" dirty="0">
              <a:solidFill>
                <a:srgbClr val="374151"/>
              </a:solidFill>
              <a:latin typeface="+mj-lt"/>
            </a:endParaRPr>
          </a:p>
          <a:p>
            <a:r>
              <a:rPr lang="en-US" sz="1200" b="1" i="0" dirty="0">
                <a:solidFill>
                  <a:srgbClr val="374151"/>
                </a:solidFill>
                <a:effectLst/>
                <a:latin typeface="+mj-lt"/>
              </a:rPr>
              <a:t>F</a:t>
            </a:r>
            <a:r>
              <a:rPr lang="en-US" sz="1200" b="1" i="0" u="sng" dirty="0">
                <a:solidFill>
                  <a:srgbClr val="374151"/>
                </a:solidFill>
                <a:effectLst/>
                <a:latin typeface="+mj-lt"/>
              </a:rPr>
              <a:t>actory offline programming </a:t>
            </a:r>
          </a:p>
          <a:p>
            <a:pPr lvl="0"/>
            <a:r>
              <a:rPr lang="en-US" sz="1200" dirty="0">
                <a:latin typeface="+mj-lt"/>
                <a:ea typeface="DengXian" panose="02010600030101010101" pitchFamily="2" charset="-122"/>
              </a:rPr>
              <a:t>- Need to specify the required programming interface or new socket for offline programming.</a:t>
            </a:r>
          </a:p>
          <a:p>
            <a:pPr lvl="0"/>
            <a:r>
              <a:rPr lang="en-US" sz="1200" dirty="0">
                <a:latin typeface="+mj-lt"/>
                <a:ea typeface="DengXian" panose="02010600030101010101" pitchFamily="2" charset="-122"/>
              </a:rPr>
              <a:t>- 1</a:t>
            </a:r>
            <a:r>
              <a:rPr lang="en-US" sz="1200" baseline="30000" dirty="0">
                <a:latin typeface="+mj-lt"/>
                <a:ea typeface="DengXian" panose="02010600030101010101" pitchFamily="2" charset="-122"/>
              </a:rPr>
              <a:t>st</a:t>
            </a:r>
            <a:r>
              <a:rPr lang="en-US" sz="1200" dirty="0">
                <a:latin typeface="+mj-lt"/>
                <a:ea typeface="DengXian" panose="02010600030101010101" pitchFamily="2" charset="-122"/>
              </a:rPr>
              <a:t> Open </a:t>
            </a:r>
            <a:r>
              <a:rPr lang="en-US" sz="1200" dirty="0" err="1">
                <a:latin typeface="+mj-lt"/>
                <a:ea typeface="DengXian" panose="02010600030101010101" pitchFamily="2" charset="-122"/>
              </a:rPr>
              <a:t>chasis</a:t>
            </a:r>
            <a:r>
              <a:rPr lang="en-US" sz="1200" dirty="0">
                <a:latin typeface="+mj-lt"/>
                <a:ea typeface="DengXian" panose="02010600030101010101" pitchFamily="2" charset="-122"/>
              </a:rPr>
              <a:t> build will be no FT only open/short and ship out subsequence build will resume to FT.</a:t>
            </a:r>
          </a:p>
          <a:p>
            <a:pPr lvl="0"/>
            <a:endParaRPr lang="en-MY" sz="1200" dirty="0">
              <a:latin typeface="+mj-lt"/>
              <a:ea typeface="DengXian" panose="02010600030101010101" pitchFamily="2" charset="-122"/>
            </a:endParaRPr>
          </a:p>
          <a:p>
            <a:pPr lvl="0"/>
            <a:r>
              <a:rPr lang="en-MY" sz="1200" dirty="0">
                <a:latin typeface="+mj-lt"/>
                <a:ea typeface="DengXian" panose="02010600030101010101" pitchFamily="2" charset="-122"/>
              </a:rPr>
              <a:t>Programming requirement PTL- Devkit still TBD.</a:t>
            </a:r>
          </a:p>
        </p:txBody>
      </p:sp>
      <p:pic>
        <p:nvPicPr>
          <p:cNvPr id="12" name="Picture 11">
            <a:extLst>
              <a:ext uri="{FF2B5EF4-FFF2-40B4-BE49-F238E27FC236}">
                <a16:creationId xmlns:a16="http://schemas.microsoft.com/office/drawing/2014/main" id="{F80664FA-64AD-B419-B6E0-CE123CBD12A2}"/>
              </a:ext>
            </a:extLst>
          </p:cNvPr>
          <p:cNvPicPr>
            <a:picLocks noChangeAspect="1"/>
          </p:cNvPicPr>
          <p:nvPr/>
        </p:nvPicPr>
        <p:blipFill>
          <a:blip r:embed="rId3"/>
          <a:stretch>
            <a:fillRect/>
          </a:stretch>
        </p:blipFill>
        <p:spPr>
          <a:xfrm>
            <a:off x="3899140" y="510879"/>
            <a:ext cx="3941791" cy="2323094"/>
          </a:xfrm>
          <a:prstGeom prst="rect">
            <a:avLst/>
          </a:prstGeom>
        </p:spPr>
      </p:pic>
      <p:pic>
        <p:nvPicPr>
          <p:cNvPr id="14" name="Picture 13">
            <a:extLst>
              <a:ext uri="{FF2B5EF4-FFF2-40B4-BE49-F238E27FC236}">
                <a16:creationId xmlns:a16="http://schemas.microsoft.com/office/drawing/2014/main" id="{4F3B5A23-F84D-2F01-67FA-4965B461E868}"/>
              </a:ext>
            </a:extLst>
          </p:cNvPr>
          <p:cNvPicPr>
            <a:picLocks noChangeAspect="1"/>
          </p:cNvPicPr>
          <p:nvPr/>
        </p:nvPicPr>
        <p:blipFill>
          <a:blip r:embed="rId4"/>
          <a:stretch>
            <a:fillRect/>
          </a:stretch>
        </p:blipFill>
        <p:spPr>
          <a:xfrm>
            <a:off x="169599" y="1416115"/>
            <a:ext cx="1365903" cy="861259"/>
          </a:xfrm>
          <a:prstGeom prst="rect">
            <a:avLst/>
          </a:prstGeom>
        </p:spPr>
      </p:pic>
    </p:spTree>
    <p:extLst>
      <p:ext uri="{BB962C8B-B14F-4D97-AF65-F5344CB8AC3E}">
        <p14:creationId xmlns:p14="http://schemas.microsoft.com/office/powerpoint/2010/main" val="4117291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1086177" y="135661"/>
            <a:ext cx="8229600"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altLang="en-US" sz="4400" b="1" dirty="0"/>
              <a:t>Test Bit Rate</a:t>
            </a:r>
          </a:p>
        </p:txBody>
      </p:sp>
      <p:sp>
        <p:nvSpPr>
          <p:cNvPr id="6" name="Rectangle 5"/>
          <p:cNvSpPr/>
          <p:nvPr/>
        </p:nvSpPr>
        <p:spPr>
          <a:xfrm>
            <a:off x="193654" y="763166"/>
            <a:ext cx="11887200" cy="461665"/>
          </a:xfrm>
          <a:prstGeom prst="rect">
            <a:avLst/>
          </a:prstGeom>
        </p:spPr>
        <p:txBody>
          <a:bodyPr wrap="square">
            <a:spAutoFit/>
          </a:bodyPr>
          <a:lstStyle/>
          <a:p>
            <a:pPr defTabSz="1463003">
              <a:defRPr/>
            </a:pPr>
            <a:r>
              <a:rPr lang="en-US" sz="2400" u="sng" kern="0" dirty="0">
                <a:solidFill>
                  <a:srgbClr val="002060"/>
                </a:solidFill>
              </a:rPr>
              <a:t>Below Test Bit Rate with assumptions with Sanmina working model 1 Shift (5 days/week) </a:t>
            </a:r>
            <a:endParaRPr lang="en-US" sz="2667" u="sng" dirty="0">
              <a:solidFill>
                <a:srgbClr val="0070C0"/>
              </a:solidFill>
              <a:latin typeface="Verdana" pitchFamily="34" charset="0"/>
              <a:ea typeface="Verdana" pitchFamily="34" charset="0"/>
              <a:cs typeface="Verdana" pitchFamily="34" charset="0"/>
            </a:endParaRPr>
          </a:p>
        </p:txBody>
      </p:sp>
      <p:sp>
        <p:nvSpPr>
          <p:cNvPr id="7" name="Rectangle 6"/>
          <p:cNvSpPr/>
          <p:nvPr/>
        </p:nvSpPr>
        <p:spPr>
          <a:xfrm>
            <a:off x="193654" y="3133182"/>
            <a:ext cx="11974307" cy="461665"/>
          </a:xfrm>
          <a:prstGeom prst="rect">
            <a:avLst/>
          </a:prstGeom>
        </p:spPr>
        <p:txBody>
          <a:bodyPr wrap="square">
            <a:spAutoFit/>
          </a:bodyPr>
          <a:lstStyle/>
          <a:p>
            <a:pPr defTabSz="1463003">
              <a:defRPr/>
            </a:pPr>
            <a:r>
              <a:rPr lang="en-US" sz="2400" u="sng" kern="0" dirty="0">
                <a:solidFill>
                  <a:srgbClr val="002060"/>
                </a:solidFill>
              </a:rPr>
              <a:t>Below Test Bit Rate with assumptions with Sanmina working model 2 Shift (5 days/week) </a:t>
            </a:r>
            <a:endParaRPr lang="en-US" sz="2667" u="sng" dirty="0">
              <a:solidFill>
                <a:srgbClr val="0070C0"/>
              </a:solidFill>
              <a:latin typeface="Verdana" pitchFamily="34" charset="0"/>
              <a:ea typeface="Verdana" pitchFamily="34" charset="0"/>
              <a:cs typeface="Verdana" pitchFamily="34" charset="0"/>
            </a:endParaRPr>
          </a:p>
        </p:txBody>
      </p:sp>
      <p:sp>
        <p:nvSpPr>
          <p:cNvPr id="2" name="Footer Placeholder 1">
            <a:extLst>
              <a:ext uri="{FF2B5EF4-FFF2-40B4-BE49-F238E27FC236}">
                <a16:creationId xmlns:a16="http://schemas.microsoft.com/office/drawing/2014/main" id="{7C9F4F65-05C2-4F74-ACBA-346DDAE01688}"/>
              </a:ext>
            </a:extLst>
          </p:cNvPr>
          <p:cNvSpPr>
            <a:spLocks noGrp="1"/>
          </p:cNvSpPr>
          <p:nvPr>
            <p:ph type="ftr" sz="quarter" idx="10"/>
          </p:nvPr>
        </p:nvSpPr>
        <p:spPr/>
        <p:txBody>
          <a:bodyPr/>
          <a:lstStyle/>
          <a:p>
            <a:pPr>
              <a:defRPr/>
            </a:pPr>
            <a:r>
              <a:rPr lang="es-ES" dirty="0"/>
              <a:t>CCG CPE CPS MTE     Intel Confidential </a:t>
            </a:r>
            <a:endParaRPr lang="en-US" dirty="0"/>
          </a:p>
        </p:txBody>
      </p:sp>
      <p:sp>
        <p:nvSpPr>
          <p:cNvPr id="3" name="Slide Number Placeholder 2">
            <a:extLst>
              <a:ext uri="{FF2B5EF4-FFF2-40B4-BE49-F238E27FC236}">
                <a16:creationId xmlns:a16="http://schemas.microsoft.com/office/drawing/2014/main" id="{03FB2103-7959-424A-B034-1F43A781079D}"/>
              </a:ext>
            </a:extLst>
          </p:cNvPr>
          <p:cNvSpPr>
            <a:spLocks noGrp="1"/>
          </p:cNvSpPr>
          <p:nvPr>
            <p:ph type="sldNum" sz="quarter" idx="11"/>
          </p:nvPr>
        </p:nvSpPr>
        <p:spPr/>
        <p:txBody>
          <a:bodyPr/>
          <a:lstStyle/>
          <a:p>
            <a:pPr>
              <a:defRPr/>
            </a:pPr>
            <a:fld id="{0B0691BF-D069-40FD-B882-EAD693BE0D7E}" type="slidenum">
              <a:rPr lang="en-US" altLang="en-US" smtClean="0"/>
              <a:pPr>
                <a:defRPr/>
              </a:pPr>
              <a:t>7</a:t>
            </a:fld>
            <a:endParaRPr lang="en-US" altLang="en-US"/>
          </a:p>
        </p:txBody>
      </p:sp>
      <p:sp>
        <p:nvSpPr>
          <p:cNvPr id="15" name="Rectangle 14">
            <a:extLst>
              <a:ext uri="{FF2B5EF4-FFF2-40B4-BE49-F238E27FC236}">
                <a16:creationId xmlns:a16="http://schemas.microsoft.com/office/drawing/2014/main" id="{DA527DD8-0DC0-C32C-1095-CA4C9C743600}"/>
              </a:ext>
            </a:extLst>
          </p:cNvPr>
          <p:cNvSpPr/>
          <p:nvPr/>
        </p:nvSpPr>
        <p:spPr>
          <a:xfrm>
            <a:off x="193654" y="5127984"/>
            <a:ext cx="11887200" cy="523220"/>
          </a:xfrm>
          <a:prstGeom prst="rect">
            <a:avLst/>
          </a:prstGeom>
        </p:spPr>
        <p:txBody>
          <a:bodyPr wrap="square">
            <a:spAutoFit/>
          </a:bodyPr>
          <a:lstStyle/>
          <a:p>
            <a:pPr defTabSz="1463003">
              <a:defRPr/>
            </a:pPr>
            <a:r>
              <a:rPr lang="en-US" sz="1400" dirty="0">
                <a:latin typeface="+mj-lt"/>
                <a:ea typeface="Verdana" pitchFamily="34" charset="0"/>
                <a:cs typeface="Verdana" pitchFamily="34" charset="0"/>
              </a:rPr>
              <a:t>The number of testers allocated for testing may vary depending on the volume of products to be tested and the timeline for shipping those products. If there's a high volume of products or tight shipping deadlines,we may allocate more testers to ensure efficient testing and timely delivery.</a:t>
            </a:r>
          </a:p>
        </p:txBody>
      </p:sp>
      <p:pic>
        <p:nvPicPr>
          <p:cNvPr id="9" name="Picture 8">
            <a:extLst>
              <a:ext uri="{FF2B5EF4-FFF2-40B4-BE49-F238E27FC236}">
                <a16:creationId xmlns:a16="http://schemas.microsoft.com/office/drawing/2014/main" id="{E409D9BA-F259-8EC7-9C6F-C368AB9F8A6E}"/>
              </a:ext>
            </a:extLst>
          </p:cNvPr>
          <p:cNvPicPr>
            <a:picLocks noChangeAspect="1"/>
          </p:cNvPicPr>
          <p:nvPr/>
        </p:nvPicPr>
        <p:blipFill>
          <a:blip r:embed="rId2"/>
          <a:stretch>
            <a:fillRect/>
          </a:stretch>
        </p:blipFill>
        <p:spPr>
          <a:xfrm>
            <a:off x="303959" y="1386477"/>
            <a:ext cx="10726647" cy="1209844"/>
          </a:xfrm>
          <a:prstGeom prst="rect">
            <a:avLst/>
          </a:prstGeom>
        </p:spPr>
      </p:pic>
      <p:pic>
        <p:nvPicPr>
          <p:cNvPr id="12" name="Picture 11">
            <a:extLst>
              <a:ext uri="{FF2B5EF4-FFF2-40B4-BE49-F238E27FC236}">
                <a16:creationId xmlns:a16="http://schemas.microsoft.com/office/drawing/2014/main" id="{0511A854-A8DE-160F-CFF5-081055355D94}"/>
              </a:ext>
            </a:extLst>
          </p:cNvPr>
          <p:cNvPicPr>
            <a:picLocks noChangeAspect="1"/>
          </p:cNvPicPr>
          <p:nvPr/>
        </p:nvPicPr>
        <p:blipFill>
          <a:blip r:embed="rId3"/>
          <a:stretch>
            <a:fillRect/>
          </a:stretch>
        </p:blipFill>
        <p:spPr>
          <a:xfrm>
            <a:off x="303959" y="3629325"/>
            <a:ext cx="10669489" cy="1000265"/>
          </a:xfrm>
          <a:prstGeom prst="rect">
            <a:avLst/>
          </a:prstGeom>
        </p:spPr>
      </p:pic>
    </p:spTree>
    <p:extLst>
      <p:ext uri="{BB962C8B-B14F-4D97-AF65-F5344CB8AC3E}">
        <p14:creationId xmlns:p14="http://schemas.microsoft.com/office/powerpoint/2010/main" val="3462409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0711C-6B85-4432-BC0D-2B9A4BDB4866}"/>
              </a:ext>
            </a:extLst>
          </p:cNvPr>
          <p:cNvSpPr>
            <a:spLocks noGrp="1"/>
          </p:cNvSpPr>
          <p:nvPr>
            <p:ph type="ctrTitle"/>
          </p:nvPr>
        </p:nvSpPr>
        <p:spPr/>
        <p:txBody>
          <a:bodyPr/>
          <a:lstStyle/>
          <a:p>
            <a:r>
              <a:rPr lang="en-US" b="1" dirty="0"/>
              <a:t>BACK-UP</a:t>
            </a:r>
          </a:p>
        </p:txBody>
      </p:sp>
      <p:sp>
        <p:nvSpPr>
          <p:cNvPr id="4" name="Date Placeholder 3">
            <a:extLst>
              <a:ext uri="{FF2B5EF4-FFF2-40B4-BE49-F238E27FC236}">
                <a16:creationId xmlns:a16="http://schemas.microsoft.com/office/drawing/2014/main" id="{6B4680E3-86FF-45F1-BA77-D7BEE9A2C8D0}"/>
              </a:ext>
            </a:extLst>
          </p:cNvPr>
          <p:cNvSpPr>
            <a:spLocks noGrp="1"/>
          </p:cNvSpPr>
          <p:nvPr>
            <p:ph type="dt" sz="half" idx="10"/>
          </p:nvPr>
        </p:nvSpPr>
        <p:spPr/>
        <p:txBody>
          <a:bodyPr/>
          <a:lstStyle/>
          <a:p>
            <a:fld id="{B32E850A-9DE2-4FE4-AB44-7DBB343ADC8C}" type="datetime1">
              <a:rPr lang="en-US" smtClean="0"/>
              <a:t>6/12/2025</a:t>
            </a:fld>
            <a:endParaRPr lang="en-US" dirty="0"/>
          </a:p>
        </p:txBody>
      </p:sp>
      <p:sp>
        <p:nvSpPr>
          <p:cNvPr id="5" name="Footer Placeholder 4">
            <a:extLst>
              <a:ext uri="{FF2B5EF4-FFF2-40B4-BE49-F238E27FC236}">
                <a16:creationId xmlns:a16="http://schemas.microsoft.com/office/drawing/2014/main" id="{7808DCC4-E06C-4CA1-820D-7B9879EC6569}"/>
              </a:ext>
            </a:extLst>
          </p:cNvPr>
          <p:cNvSpPr>
            <a:spLocks noGrp="1"/>
          </p:cNvSpPr>
          <p:nvPr>
            <p:ph type="ftr" sz="quarter" idx="11"/>
          </p:nvPr>
        </p:nvSpPr>
        <p:spPr/>
        <p:txBody>
          <a:bodyPr/>
          <a:lstStyle/>
          <a:p>
            <a:r>
              <a:rPr lang="es-ES" dirty="0"/>
              <a:t>CCG CPE CPS MTE     Intel Confidential </a:t>
            </a:r>
            <a:endParaRPr lang="en-US" dirty="0"/>
          </a:p>
        </p:txBody>
      </p:sp>
      <p:sp>
        <p:nvSpPr>
          <p:cNvPr id="6" name="Slide Number Placeholder 5">
            <a:extLst>
              <a:ext uri="{FF2B5EF4-FFF2-40B4-BE49-F238E27FC236}">
                <a16:creationId xmlns:a16="http://schemas.microsoft.com/office/drawing/2014/main" id="{17F2CD4D-8D0C-475F-B924-C577552BB08A}"/>
              </a:ext>
            </a:extLst>
          </p:cNvPr>
          <p:cNvSpPr>
            <a:spLocks noGrp="1"/>
          </p:cNvSpPr>
          <p:nvPr>
            <p:ph type="sldNum" sz="quarter" idx="12"/>
          </p:nvPr>
        </p:nvSpPr>
        <p:spPr/>
        <p:txBody>
          <a:bodyPr/>
          <a:lstStyle/>
          <a:p>
            <a:fld id="{3389A67A-0A59-4EA0-A155-63DB72D3459F}" type="slidenum">
              <a:rPr lang="en-US" smtClean="0"/>
              <a:t>8</a:t>
            </a:fld>
            <a:endParaRPr lang="en-US" dirty="0"/>
          </a:p>
        </p:txBody>
      </p:sp>
    </p:spTree>
    <p:extLst>
      <p:ext uri="{BB962C8B-B14F-4D97-AF65-F5344CB8AC3E}">
        <p14:creationId xmlns:p14="http://schemas.microsoft.com/office/powerpoint/2010/main" val="1569545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5252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2_BasicWhite">
  <a:themeElements>
    <a:clrScheme name="Intel2020">
      <a:dk1>
        <a:srgbClr val="000000"/>
      </a:dk1>
      <a:lt1>
        <a:srgbClr val="FFFFFF"/>
      </a:lt1>
      <a:dk2>
        <a:srgbClr val="004A86"/>
      </a:dk2>
      <a:lt2>
        <a:srgbClr val="525252"/>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34F5F399C7D8043A693CC36A89D21C0" ma:contentTypeVersion="3" ma:contentTypeDescription="Create a new document." ma:contentTypeScope="" ma:versionID="7289ee05fc4913b6a1d138b5a87f76f1">
  <xsd:schema xmlns:xsd="http://www.w3.org/2001/XMLSchema" xmlns:xs="http://www.w3.org/2001/XMLSchema" xmlns:p="http://schemas.microsoft.com/office/2006/metadata/properties" xmlns:ns2="9f550c35-556f-485d-a706-f7f10ec6c990" targetNamespace="http://schemas.microsoft.com/office/2006/metadata/properties" ma:root="true" ma:fieldsID="628cc0c6f3ffc7ab2dd4f17162cf7299" ns2:_="">
    <xsd:import namespace="9f550c35-556f-485d-a706-f7f10ec6c990"/>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f550c35-556f-485d-a706-f7f10ec6c9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3C25E0C-8E22-463B-8350-1F58800525C5}">
  <ds:schemaRefs>
    <ds:schemaRef ds:uri="http://schemas.microsoft.com/sharepoint/v3/contenttype/forms"/>
  </ds:schemaRefs>
</ds:datastoreItem>
</file>

<file path=customXml/itemProps2.xml><?xml version="1.0" encoding="utf-8"?>
<ds:datastoreItem xmlns:ds="http://schemas.openxmlformats.org/officeDocument/2006/customXml" ds:itemID="{713FEB19-C0E8-455F-8A1E-10A62D312C9B}"/>
</file>

<file path=customXml/itemProps3.xml><?xml version="1.0" encoding="utf-8"?>
<ds:datastoreItem xmlns:ds="http://schemas.openxmlformats.org/officeDocument/2006/customXml" ds:itemID="{FF873B8E-B7C8-4E75-87C9-D3A99895A40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8043</TotalTime>
  <Words>910</Words>
  <Application>Microsoft Office PowerPoint</Application>
  <PresentationFormat>Widescreen</PresentationFormat>
  <Paragraphs>163</Paragraphs>
  <Slides>9</Slides>
  <Notes>2</Notes>
  <HiddenSlides>0</HiddenSlides>
  <MMClips>0</MMClips>
  <ScaleCrop>false</ScaleCrop>
  <HeadingPairs>
    <vt:vector size="8" baseType="variant">
      <vt:variant>
        <vt:lpstr>Fonts Used</vt:lpstr>
      </vt:variant>
      <vt:variant>
        <vt:i4>10</vt:i4>
      </vt:variant>
      <vt:variant>
        <vt:lpstr>Theme</vt:lpstr>
      </vt:variant>
      <vt:variant>
        <vt:i4>3</vt:i4>
      </vt:variant>
      <vt:variant>
        <vt:lpstr>Embedded OLE Servers</vt:lpstr>
      </vt:variant>
      <vt:variant>
        <vt:i4>1</vt:i4>
      </vt:variant>
      <vt:variant>
        <vt:lpstr>Slide Titles</vt:lpstr>
      </vt:variant>
      <vt:variant>
        <vt:i4>9</vt:i4>
      </vt:variant>
    </vt:vector>
  </HeadingPairs>
  <TitlesOfParts>
    <vt:vector size="23" baseType="lpstr">
      <vt:lpstr>Helvetica Neue Medium</vt:lpstr>
      <vt:lpstr>Arial</vt:lpstr>
      <vt:lpstr>Calibri</vt:lpstr>
      <vt:lpstr>Calibri Light</vt:lpstr>
      <vt:lpstr>Helvetica</vt:lpstr>
      <vt:lpstr>Intel Clear</vt:lpstr>
      <vt:lpstr>Intel Clear Light</vt:lpstr>
      <vt:lpstr>Times New Roman</vt:lpstr>
      <vt:lpstr>Verdana</vt:lpstr>
      <vt:lpstr>Wingdings</vt:lpstr>
      <vt:lpstr>Office Theme</vt:lpstr>
      <vt:lpstr>21_BasicWhite</vt:lpstr>
      <vt:lpstr>22_BasicWhite</vt:lpstr>
      <vt:lpstr>Worksheet</vt:lpstr>
      <vt:lpstr>PTL-H Devkit Test Flow</vt:lpstr>
      <vt:lpstr>CCG Intel Factory Test Team </vt:lpstr>
      <vt:lpstr>Devkit Board &amp; System MFG Test Flow</vt:lpstr>
      <vt:lpstr>Factory Test Plan Milestone</vt:lpstr>
      <vt:lpstr>Board &amp; System Functional Test (BFT &amp; SFT )</vt:lpstr>
      <vt:lpstr>Example Board and System level FT tester Overview </vt:lpstr>
      <vt:lpstr>PowerPoint Presentation</vt:lpstr>
      <vt:lpstr>BACK-UP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ADL-M MTP &amp; Test Strategy</dc:title>
  <dc:creator>Jayadevan, Keshavanand</dc:creator>
  <cp:lastModifiedBy>Krishnan, Jagathasen</cp:lastModifiedBy>
  <cp:revision>8</cp:revision>
  <dcterms:created xsi:type="dcterms:W3CDTF">2020-10-20T04:43:59Z</dcterms:created>
  <dcterms:modified xsi:type="dcterms:W3CDTF">2025-06-11T23:42:34Z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0x010100234F5F399C7D8043A693CC36A89D21C0</vt:lpwstr>
  </property>
</Properties>
</file>