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1" r:id="rId8"/>
    <p:sldId id="268" r:id="rId9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8B5"/>
    <a:srgbClr val="FC6467"/>
    <a:srgbClr val="FFFFFF"/>
    <a:srgbClr val="00C7FD"/>
    <a:srgbClr val="2872C5"/>
    <a:srgbClr val="525252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EA9B1-A08F-449D-810F-3A31522B068A}" v="14" dt="2025-07-23T12:24:32.085"/>
    <p1510:client id="{4CF3BD7A-4C93-4040-86E1-904D67D73561}" v="11" dt="2025-07-23T08:14:25.96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>
        <p:guide orient="horz" pos="4032"/>
        <p:guide pos="73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Ivan B" userId="55334d17-68f8-4b1a-8345-7f2d5906740b" providerId="ADAL" clId="{278EA9B1-A08F-449D-810F-3A31522B068A}"/>
    <pc:docChg chg="custSel modSld">
      <pc:chgData name="Wang, Ivan B" userId="55334d17-68f8-4b1a-8345-7f2d5906740b" providerId="ADAL" clId="{278EA9B1-A08F-449D-810F-3A31522B068A}" dt="2025-07-23T12:32:01.693" v="826" actId="20577"/>
      <pc:docMkLst>
        <pc:docMk/>
      </pc:docMkLst>
      <pc:sldChg chg="modSp mod">
        <pc:chgData name="Wang, Ivan B" userId="55334d17-68f8-4b1a-8345-7f2d5906740b" providerId="ADAL" clId="{278EA9B1-A08F-449D-810F-3A31522B068A}" dt="2025-07-23T09:08:40.801" v="508" actId="404"/>
        <pc:sldMkLst>
          <pc:docMk/>
          <pc:sldMk cId="0" sldId="256"/>
        </pc:sldMkLst>
        <pc:spChg chg="mod">
          <ac:chgData name="Wang, Ivan B" userId="55334d17-68f8-4b1a-8345-7f2d5906740b" providerId="ADAL" clId="{278EA9B1-A08F-449D-810F-3A31522B068A}" dt="2025-07-23T09:08:40.801" v="508" actId="404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Wang, Ivan B" userId="55334d17-68f8-4b1a-8345-7f2d5906740b" providerId="ADAL" clId="{278EA9B1-A08F-449D-810F-3A31522B068A}" dt="2025-07-23T12:32:01.693" v="826" actId="20577"/>
        <pc:sldMkLst>
          <pc:docMk/>
          <pc:sldMk cId="0" sldId="257"/>
        </pc:sldMkLst>
        <pc:spChg chg="mod">
          <ac:chgData name="Wang, Ivan B" userId="55334d17-68f8-4b1a-8345-7f2d5906740b" providerId="ADAL" clId="{278EA9B1-A08F-449D-810F-3A31522B068A}" dt="2025-07-23T09:04:03.309" v="385" actId="20577"/>
          <ac:spMkLst>
            <pc:docMk/>
            <pc:sldMk cId="0" sldId="257"/>
            <ac:spMk id="4" creationId="{00000000-0000-0000-0000-000000000000}"/>
          </ac:spMkLst>
        </pc:spChg>
        <pc:graphicFrameChg chg="mod modGraphic">
          <ac:chgData name="Wang, Ivan B" userId="55334d17-68f8-4b1a-8345-7f2d5906740b" providerId="ADAL" clId="{278EA9B1-A08F-449D-810F-3A31522B068A}" dt="2025-07-23T12:32:01.693" v="826" actId="20577"/>
          <ac:graphicFrameMkLst>
            <pc:docMk/>
            <pc:sldMk cId="0" sldId="257"/>
            <ac:graphicFrameMk id="3" creationId="{00000000-0000-0000-0000-000000000000}"/>
          </ac:graphicFrameMkLst>
        </pc:graphicFrameChg>
        <pc:graphicFrameChg chg="add mod">
          <ac:chgData name="Wang, Ivan B" userId="55334d17-68f8-4b1a-8345-7f2d5906740b" providerId="ADAL" clId="{278EA9B1-A08F-449D-810F-3A31522B068A}" dt="2025-07-23T08:51:34.883" v="1"/>
          <ac:graphicFrameMkLst>
            <pc:docMk/>
            <pc:sldMk cId="0" sldId="257"/>
            <ac:graphicFrameMk id="5" creationId="{6E58FD2F-01F6-D500-738B-3231A0FE2611}"/>
          </ac:graphicFrameMkLst>
        </pc:graphicFrameChg>
      </pc:sldChg>
      <pc:sldChg chg="modSp mod">
        <pc:chgData name="Wang, Ivan B" userId="55334d17-68f8-4b1a-8345-7f2d5906740b" providerId="ADAL" clId="{278EA9B1-A08F-449D-810F-3A31522B068A}" dt="2025-07-23T09:08:21.971" v="506" actId="27636"/>
        <pc:sldMkLst>
          <pc:docMk/>
          <pc:sldMk cId="3299976159" sldId="268"/>
        </pc:sldMkLst>
        <pc:spChg chg="mod">
          <ac:chgData name="Wang, Ivan B" userId="55334d17-68f8-4b1a-8345-7f2d5906740b" providerId="ADAL" clId="{278EA9B1-A08F-449D-810F-3A31522B068A}" dt="2025-07-23T09:08:21.971" v="506" actId="27636"/>
          <ac:spMkLst>
            <pc:docMk/>
            <pc:sldMk cId="3299976159" sldId="268"/>
            <ac:spMk id="4" creationId="{0B572980-AD92-AA49-571D-F6A72E339F44}"/>
          </ac:spMkLst>
        </pc:spChg>
      </pc:sldChg>
    </pc:docChg>
  </pc:docChgLst>
  <pc:docChgLst>
    <pc:chgData name="Wang, Ivan B" userId="55334d17-68f8-4b1a-8345-7f2d5906740b" providerId="ADAL" clId="{4CF3BD7A-4C93-4040-86E1-904D67D73561}"/>
    <pc:docChg chg="undo custSel delSld modSld">
      <pc:chgData name="Wang, Ivan B" userId="55334d17-68f8-4b1a-8345-7f2d5906740b" providerId="ADAL" clId="{4CF3BD7A-4C93-4040-86E1-904D67D73561}" dt="2025-07-23T08:17:50.661" v="478" actId="20577"/>
      <pc:docMkLst>
        <pc:docMk/>
      </pc:docMkLst>
      <pc:sldChg chg="modSp mod">
        <pc:chgData name="Wang, Ivan B" userId="55334d17-68f8-4b1a-8345-7f2d5906740b" providerId="ADAL" clId="{4CF3BD7A-4C93-4040-86E1-904D67D73561}" dt="2025-07-23T08:06:09.976" v="4" actId="20577"/>
        <pc:sldMkLst>
          <pc:docMk/>
          <pc:sldMk cId="0" sldId="256"/>
        </pc:sldMkLst>
        <pc:spChg chg="mod">
          <ac:chgData name="Wang, Ivan B" userId="55334d17-68f8-4b1a-8345-7f2d5906740b" providerId="ADAL" clId="{4CF3BD7A-4C93-4040-86E1-904D67D73561}" dt="2025-07-23T08:06:09.976" v="4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Wang, Ivan B" userId="55334d17-68f8-4b1a-8345-7f2d5906740b" providerId="ADAL" clId="{4CF3BD7A-4C93-4040-86E1-904D67D73561}" dt="2025-07-23T08:17:50.661" v="478" actId="20577"/>
        <pc:sldMkLst>
          <pc:docMk/>
          <pc:sldMk cId="0" sldId="257"/>
        </pc:sldMkLst>
        <pc:spChg chg="mod">
          <ac:chgData name="Wang, Ivan B" userId="55334d17-68f8-4b1a-8345-7f2d5906740b" providerId="ADAL" clId="{4CF3BD7A-4C93-4040-86E1-904D67D73561}" dt="2025-07-23T08:05:03.502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Wang, Ivan B" userId="55334d17-68f8-4b1a-8345-7f2d5906740b" providerId="ADAL" clId="{4CF3BD7A-4C93-4040-86E1-904D67D73561}" dt="2025-07-23T08:06:30.177" v="5"/>
          <ac:spMkLst>
            <pc:docMk/>
            <pc:sldMk cId="0" sldId="257"/>
            <ac:spMk id="4" creationId="{00000000-0000-0000-0000-000000000000}"/>
          </ac:spMkLst>
        </pc:spChg>
        <pc:graphicFrameChg chg="mod modGraphic">
          <ac:chgData name="Wang, Ivan B" userId="55334d17-68f8-4b1a-8345-7f2d5906740b" providerId="ADAL" clId="{4CF3BD7A-4C93-4040-86E1-904D67D73561}" dt="2025-07-23T08:17:50.661" v="478" actId="20577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  <pc:sldChg chg="addSp delSp modSp mod">
        <pc:chgData name="Wang, Ivan B" userId="55334d17-68f8-4b1a-8345-7f2d5906740b" providerId="ADAL" clId="{4CF3BD7A-4C93-4040-86E1-904D67D73561}" dt="2025-07-23T08:09:24.938" v="341" actId="1076"/>
        <pc:sldMkLst>
          <pc:docMk/>
          <pc:sldMk cId="0" sldId="258"/>
        </pc:sldMkLst>
        <pc:picChg chg="add mod">
          <ac:chgData name="Wang, Ivan B" userId="55334d17-68f8-4b1a-8345-7f2d5906740b" providerId="ADAL" clId="{4CF3BD7A-4C93-4040-86E1-904D67D73561}" dt="2025-07-23T08:09:24.938" v="341" actId="1076"/>
          <ac:picMkLst>
            <pc:docMk/>
            <pc:sldMk cId="0" sldId="258"/>
            <ac:picMk id="4" creationId="{C6723DC6-02A3-C3A7-E223-AE0CA971C928}"/>
          </ac:picMkLst>
        </pc:picChg>
        <pc:picChg chg="del">
          <ac:chgData name="Wang, Ivan B" userId="55334d17-68f8-4b1a-8345-7f2d5906740b" providerId="ADAL" clId="{4CF3BD7A-4C93-4040-86E1-904D67D73561}" dt="2025-07-23T08:08:30.999" v="336" actId="478"/>
          <ac:picMkLst>
            <pc:docMk/>
            <pc:sldMk cId="0" sldId="258"/>
            <ac:picMk id="7" creationId="{79B43A8C-02C5-8A15-6E8F-5D5B0288F6E2}"/>
          </ac:picMkLst>
        </pc:picChg>
        <pc:picChg chg="del">
          <ac:chgData name="Wang, Ivan B" userId="55334d17-68f8-4b1a-8345-7f2d5906740b" providerId="ADAL" clId="{4CF3BD7A-4C93-4040-86E1-904D67D73561}" dt="2025-07-23T08:08:29.360" v="335" actId="478"/>
          <ac:picMkLst>
            <pc:docMk/>
            <pc:sldMk cId="0" sldId="258"/>
            <ac:picMk id="9" creationId="{1D572F4E-F7EB-19CC-C205-E4BA3E90B432}"/>
          </ac:picMkLst>
        </pc:picChg>
      </pc:sldChg>
      <pc:sldChg chg="modSp del">
        <pc:chgData name="Wang, Ivan B" userId="55334d17-68f8-4b1a-8345-7f2d5906740b" providerId="ADAL" clId="{4CF3BD7A-4C93-4040-86E1-904D67D73561}" dt="2025-07-23T08:10:37.530" v="359" actId="47"/>
        <pc:sldMkLst>
          <pc:docMk/>
          <pc:sldMk cId="0" sldId="260"/>
        </pc:sldMkLst>
        <pc:spChg chg="mod">
          <ac:chgData name="Wang, Ivan B" userId="55334d17-68f8-4b1a-8345-7f2d5906740b" providerId="ADAL" clId="{4CF3BD7A-4C93-4040-86E1-904D67D73561}" dt="2025-07-23T08:06:30.177" v="5"/>
          <ac:spMkLst>
            <pc:docMk/>
            <pc:sldMk cId="0" sldId="260"/>
            <ac:spMk id="4" creationId="{00000000-0000-0000-0000-000000000000}"/>
          </ac:spMkLst>
        </pc:spChg>
      </pc:sldChg>
      <pc:sldChg chg="addSp delSp modSp mod">
        <pc:chgData name="Wang, Ivan B" userId="55334d17-68f8-4b1a-8345-7f2d5906740b" providerId="ADAL" clId="{4CF3BD7A-4C93-4040-86E1-904D67D73561}" dt="2025-07-23T08:14:32.776" v="393" actId="14734"/>
        <pc:sldMkLst>
          <pc:docMk/>
          <pc:sldMk cId="2975493461" sldId="261"/>
        </pc:sldMkLst>
        <pc:spChg chg="mod">
          <ac:chgData name="Wang, Ivan B" userId="55334d17-68f8-4b1a-8345-7f2d5906740b" providerId="ADAL" clId="{4CF3BD7A-4C93-4040-86E1-904D67D73561}" dt="2025-07-23T08:12:15.845" v="373" actId="14100"/>
          <ac:spMkLst>
            <pc:docMk/>
            <pc:sldMk cId="2975493461" sldId="261"/>
            <ac:spMk id="8" creationId="{00000000-0000-0000-0000-000000000000}"/>
          </ac:spMkLst>
        </pc:spChg>
        <pc:spChg chg="del">
          <ac:chgData name="Wang, Ivan B" userId="55334d17-68f8-4b1a-8345-7f2d5906740b" providerId="ADAL" clId="{4CF3BD7A-4C93-4040-86E1-904D67D73561}" dt="2025-07-23T08:10:46.629" v="364" actId="478"/>
          <ac:spMkLst>
            <pc:docMk/>
            <pc:sldMk cId="2975493461" sldId="261"/>
            <ac:spMk id="15" creationId="{23F90BB0-FF70-D8EA-BC2C-58D869B9D226}"/>
          </ac:spMkLst>
        </pc:spChg>
        <pc:spChg chg="del">
          <ac:chgData name="Wang, Ivan B" userId="55334d17-68f8-4b1a-8345-7f2d5906740b" providerId="ADAL" clId="{4CF3BD7A-4C93-4040-86E1-904D67D73561}" dt="2025-07-23T08:10:45.712" v="363" actId="478"/>
          <ac:spMkLst>
            <pc:docMk/>
            <pc:sldMk cId="2975493461" sldId="261"/>
            <ac:spMk id="16" creationId="{8F66A337-5FA9-397F-8603-74B6004593AB}"/>
          </ac:spMkLst>
        </pc:spChg>
        <pc:spChg chg="del">
          <ac:chgData name="Wang, Ivan B" userId="55334d17-68f8-4b1a-8345-7f2d5906740b" providerId="ADAL" clId="{4CF3BD7A-4C93-4040-86E1-904D67D73561}" dt="2025-07-23T08:10:47.978" v="365" actId="478"/>
          <ac:spMkLst>
            <pc:docMk/>
            <pc:sldMk cId="2975493461" sldId="261"/>
            <ac:spMk id="17" creationId="{03CFB67D-FD35-313F-3658-8F7D53161E90}"/>
          </ac:spMkLst>
        </pc:spChg>
        <pc:spChg chg="mod">
          <ac:chgData name="Wang, Ivan B" userId="55334d17-68f8-4b1a-8345-7f2d5906740b" providerId="ADAL" clId="{4CF3BD7A-4C93-4040-86E1-904D67D73561}" dt="2025-07-23T08:13:36.618" v="387" actId="1076"/>
          <ac:spMkLst>
            <pc:docMk/>
            <pc:sldMk cId="2975493461" sldId="261"/>
            <ac:spMk id="18" creationId="{AADA1C79-4415-85D1-88D2-1929F75BB9B1}"/>
          </ac:spMkLst>
        </pc:spChg>
        <pc:graphicFrameChg chg="mod modGraphic">
          <ac:chgData name="Wang, Ivan B" userId="55334d17-68f8-4b1a-8345-7f2d5906740b" providerId="ADAL" clId="{4CF3BD7A-4C93-4040-86E1-904D67D73561}" dt="2025-07-23T08:14:32.776" v="393" actId="14734"/>
          <ac:graphicFrameMkLst>
            <pc:docMk/>
            <pc:sldMk cId="2975493461" sldId="261"/>
            <ac:graphicFrameMk id="3" creationId="{00000000-0000-0000-0000-000000000000}"/>
          </ac:graphicFrameMkLst>
        </pc:graphicFrameChg>
        <pc:picChg chg="add mod ord">
          <ac:chgData name="Wang, Ivan B" userId="55334d17-68f8-4b1a-8345-7f2d5906740b" providerId="ADAL" clId="{4CF3BD7A-4C93-4040-86E1-904D67D73561}" dt="2025-07-23T08:12:07.618" v="371" actId="167"/>
          <ac:picMkLst>
            <pc:docMk/>
            <pc:sldMk cId="2975493461" sldId="261"/>
            <ac:picMk id="7" creationId="{B43F755F-674B-22AF-7524-2DF430065D0B}"/>
          </ac:picMkLst>
        </pc:picChg>
        <pc:picChg chg="del">
          <ac:chgData name="Wang, Ivan B" userId="55334d17-68f8-4b1a-8345-7f2d5906740b" providerId="ADAL" clId="{4CF3BD7A-4C93-4040-86E1-904D67D73561}" dt="2025-07-23T08:12:04.997" v="370" actId="478"/>
          <ac:picMkLst>
            <pc:docMk/>
            <pc:sldMk cId="2975493461" sldId="261"/>
            <ac:picMk id="11" creationId="{51959C3E-7C3F-08B8-C38F-7B0ACD581EFD}"/>
          </ac:picMkLst>
        </pc:picChg>
        <pc:picChg chg="del">
          <ac:chgData name="Wang, Ivan B" userId="55334d17-68f8-4b1a-8345-7f2d5906740b" providerId="ADAL" clId="{4CF3BD7A-4C93-4040-86E1-904D67D73561}" dt="2025-07-23T08:10:41.765" v="360" actId="478"/>
          <ac:picMkLst>
            <pc:docMk/>
            <pc:sldMk cId="2975493461" sldId="261"/>
            <ac:picMk id="12" creationId="{5486D584-631F-C796-7283-DC0340AB426C}"/>
          </ac:picMkLst>
        </pc:picChg>
        <pc:picChg chg="add mod ord">
          <ac:chgData name="Wang, Ivan B" userId="55334d17-68f8-4b1a-8345-7f2d5906740b" providerId="ADAL" clId="{4CF3BD7A-4C93-4040-86E1-904D67D73561}" dt="2025-07-23T08:13:05.399" v="377" actId="167"/>
          <ac:picMkLst>
            <pc:docMk/>
            <pc:sldMk cId="2975493461" sldId="261"/>
            <ac:picMk id="19" creationId="{0FDB13E1-03D9-AE21-9EE0-A2B13913F2EF}"/>
          </ac:picMkLst>
        </pc:picChg>
        <pc:picChg chg="del">
          <ac:chgData name="Wang, Ivan B" userId="55334d17-68f8-4b1a-8345-7f2d5906740b" providerId="ADAL" clId="{4CF3BD7A-4C93-4040-86E1-904D67D73561}" dt="2025-07-23T08:10:43.781" v="362" actId="478"/>
          <ac:picMkLst>
            <pc:docMk/>
            <pc:sldMk cId="2975493461" sldId="261"/>
            <ac:picMk id="21" creationId="{C0211570-92C6-F152-C0F3-E380D499F093}"/>
          </ac:picMkLst>
        </pc:picChg>
        <pc:cxnChg chg="mod">
          <ac:chgData name="Wang, Ivan B" userId="55334d17-68f8-4b1a-8345-7f2d5906740b" providerId="ADAL" clId="{4CF3BD7A-4C93-4040-86E1-904D67D73561}" dt="2025-07-23T08:13:21.239" v="381" actId="14100"/>
          <ac:cxnSpMkLst>
            <pc:docMk/>
            <pc:sldMk cId="2975493461" sldId="261"/>
            <ac:cxnSpMk id="9" creationId="{00000000-0000-0000-0000-000000000000}"/>
          </ac:cxnSpMkLst>
        </pc:cxnChg>
        <pc:cxnChg chg="mod">
          <ac:chgData name="Wang, Ivan B" userId="55334d17-68f8-4b1a-8345-7f2d5906740b" providerId="ADAL" clId="{4CF3BD7A-4C93-4040-86E1-904D67D73561}" dt="2025-07-23T08:13:25.954" v="382" actId="14100"/>
          <ac:cxnSpMkLst>
            <pc:docMk/>
            <pc:sldMk cId="2975493461" sldId="261"/>
            <ac:cxnSpMk id="10" creationId="{00000000-0000-0000-0000-000000000000}"/>
          </ac:cxnSpMkLst>
        </pc:cxnChg>
        <pc:cxnChg chg="del">
          <ac:chgData name="Wang, Ivan B" userId="55334d17-68f8-4b1a-8345-7f2d5906740b" providerId="ADAL" clId="{4CF3BD7A-4C93-4040-86E1-904D67D73561}" dt="2025-07-23T08:10:43.335" v="361" actId="478"/>
          <ac:cxnSpMkLst>
            <pc:docMk/>
            <pc:sldMk cId="2975493461" sldId="261"/>
            <ac:cxnSpMk id="14" creationId="{0DE7B5E3-4D29-AF33-BED3-32D769BCBE04}"/>
          </ac:cxnSpMkLst>
        </pc:cxnChg>
      </pc:sldChg>
      <pc:sldChg chg="del">
        <pc:chgData name="Wang, Ivan B" userId="55334d17-68f8-4b1a-8345-7f2d5906740b" providerId="ADAL" clId="{4CF3BD7A-4C93-4040-86E1-904D67D73561}" dt="2025-07-23T08:10:37.530" v="359" actId="47"/>
        <pc:sldMkLst>
          <pc:docMk/>
          <pc:sldMk cId="3669684797" sldId="263"/>
        </pc:sldMkLst>
      </pc:sldChg>
      <pc:sldChg chg="del">
        <pc:chgData name="Wang, Ivan B" userId="55334d17-68f8-4b1a-8345-7f2d5906740b" providerId="ADAL" clId="{4CF3BD7A-4C93-4040-86E1-904D67D73561}" dt="2025-07-23T08:10:37.530" v="359" actId="47"/>
        <pc:sldMkLst>
          <pc:docMk/>
          <pc:sldMk cId="2025987548" sldId="265"/>
        </pc:sldMkLst>
      </pc:sldChg>
      <pc:sldChg chg="del">
        <pc:chgData name="Wang, Ivan B" userId="55334d17-68f8-4b1a-8345-7f2d5906740b" providerId="ADAL" clId="{4CF3BD7A-4C93-4040-86E1-904D67D73561}" dt="2025-07-23T08:10:37.530" v="359" actId="47"/>
        <pc:sldMkLst>
          <pc:docMk/>
          <pc:sldMk cId="964109798" sldId="266"/>
        </pc:sldMkLst>
      </pc:sldChg>
      <pc:sldChg chg="del">
        <pc:chgData name="Wang, Ivan B" userId="55334d17-68f8-4b1a-8345-7f2d5906740b" providerId="ADAL" clId="{4CF3BD7A-4C93-4040-86E1-904D67D73561}" dt="2025-07-23T08:10:37.530" v="359" actId="47"/>
        <pc:sldMkLst>
          <pc:docMk/>
          <pc:sldMk cId="2864233828" sldId="267"/>
        </pc:sldMkLst>
      </pc:sldChg>
      <pc:sldChg chg="modSp mod">
        <pc:chgData name="Wang, Ivan B" userId="55334d17-68f8-4b1a-8345-7f2d5906740b" providerId="ADAL" clId="{4CF3BD7A-4C93-4040-86E1-904D67D73561}" dt="2025-07-23T08:17:18.871" v="463" actId="1076"/>
        <pc:sldMkLst>
          <pc:docMk/>
          <pc:sldMk cId="3299976159" sldId="268"/>
        </pc:sldMkLst>
        <pc:spChg chg="mod">
          <ac:chgData name="Wang, Ivan B" userId="55334d17-68f8-4b1a-8345-7f2d5906740b" providerId="ADAL" clId="{4CF3BD7A-4C93-4040-86E1-904D67D73561}" dt="2025-07-23T08:14:56.639" v="397" actId="20577"/>
          <ac:spMkLst>
            <pc:docMk/>
            <pc:sldMk cId="3299976159" sldId="268"/>
            <ac:spMk id="4" creationId="{0B572980-AD92-AA49-571D-F6A72E339F44}"/>
          </ac:spMkLst>
        </pc:spChg>
        <pc:graphicFrameChg chg="mod modGraphic">
          <ac:chgData name="Wang, Ivan B" userId="55334d17-68f8-4b1a-8345-7f2d5906740b" providerId="ADAL" clId="{4CF3BD7A-4C93-4040-86E1-904D67D73561}" dt="2025-07-23T08:17:18.871" v="463" actId="1076"/>
          <ac:graphicFrameMkLst>
            <pc:docMk/>
            <pc:sldMk cId="3299976159" sldId="268"/>
            <ac:graphicFrameMk id="3" creationId="{54F70960-75F1-5527-B8E9-4B693A682F0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servicenow.intel.com/rework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9600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6" y="3325115"/>
            <a:ext cx="9699494" cy="165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4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2934670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507771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59ED6280-5945-4A30-AB0D-CB43EE9DB1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8" y="1452346"/>
            <a:ext cx="3206002" cy="1384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AD799-2E6F-4941-A292-3577FAA2A9F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66" y="27113"/>
            <a:ext cx="3206002" cy="13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906359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algn="ctr">
              <a:defRPr sz="3200" b="1">
                <a:solidFill>
                  <a:srgbClr val="525252"/>
                </a:solidFill>
              </a:defRPr>
            </a:lvl1pPr>
          </a:lstStyle>
          <a:p>
            <a:r>
              <a:rPr lang="en-US"/>
              <a:t>Rework Number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02D91DB-74E5-458F-B755-40B8796EAC9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71500" y="1790700"/>
            <a:ext cx="11010900" cy="44958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C0CBE-C2F0-41E3-83E4-80839A02B3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78088" y="571500"/>
            <a:ext cx="9104312" cy="9525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IN" sz="3200" b="0" i="0" u="none" strike="noStrike" cap="none" spc="0" baseline="0" dirty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</a:lstStyle>
          <a:p>
            <a:pPr lvl="0"/>
            <a:r>
              <a:rPr lang="en-US"/>
              <a:t>Document 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5592" y="170581"/>
            <a:ext cx="2849396" cy="58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32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/>
              <a:t>SKU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ACF30F3-086D-433E-9D13-DB9A1C1F41A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135" y="1031574"/>
            <a:ext cx="5755707" cy="533439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DDB7-8767-41F6-B794-F052AC5C0FE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9332" y="155674"/>
            <a:ext cx="2746375" cy="5778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Step Number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1C40-8410-4D20-968B-3B8C095576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70458" y="3931065"/>
            <a:ext cx="444411" cy="1759011"/>
          </a:xfrm>
        </p:spPr>
        <p:txBody>
          <a:bodyPr vert="vert270"/>
          <a:lstStyle>
            <a:lvl1pPr marL="0" indent="0">
              <a:buNone/>
              <a:defRPr>
                <a:highlight>
                  <a:srgbClr val="00C7FD"/>
                </a:highlight>
              </a:defRPr>
            </a:lvl1pPr>
            <a:lvl5pPr marL="919957" indent="0">
              <a:buNone/>
              <a:defRPr/>
            </a:lvl5pPr>
          </a:lstStyle>
          <a:p>
            <a:pPr lvl="0"/>
            <a:r>
              <a:rPr lang="en-US"/>
              <a:t>FLIPPED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hyperlink" Target="https://servicenow.intel.com/rework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Picture 7" descr="A picture containing graphical user interface&#10;&#10;Description automatically generated">
            <a:hlinkClick r:id="rId32"/>
            <a:extLst>
              <a:ext uri="{FF2B5EF4-FFF2-40B4-BE49-F238E27FC236}">
                <a16:creationId xmlns:a16="http://schemas.microsoft.com/office/drawing/2014/main" id="{7C86DBE0-F567-4D00-A571-0BB57477E86A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8" y="6435893"/>
            <a:ext cx="947742" cy="409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0D95C-B00B-4EB2-999C-C72248D72458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6" y="6434952"/>
            <a:ext cx="959792" cy="4145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81" r:id="rId5"/>
    <p:sldLayoutId id="2147483782" r:id="rId6"/>
    <p:sldLayoutId id="2147483759" r:id="rId7"/>
    <p:sldLayoutId id="2147483755" r:id="rId8"/>
    <p:sldLayoutId id="2147483722" r:id="rId9"/>
    <p:sldLayoutId id="2147483778" r:id="rId10"/>
    <p:sldLayoutId id="2147483724" r:id="rId11"/>
    <p:sldLayoutId id="2147483751" r:id="rId12"/>
    <p:sldLayoutId id="2147483730" r:id="rId13"/>
    <p:sldLayoutId id="2147483754" r:id="rId14"/>
    <p:sldLayoutId id="2147483761" r:id="rId15"/>
    <p:sldLayoutId id="2147483749" r:id="rId16"/>
    <p:sldLayoutId id="2147483746" r:id="rId17"/>
    <p:sldLayoutId id="2147483747" r:id="rId18"/>
    <p:sldLayoutId id="2147483769" r:id="rId19"/>
    <p:sldLayoutId id="2147483768" r:id="rId20"/>
    <p:sldLayoutId id="2147483723" r:id="rId21"/>
    <p:sldLayoutId id="2147483770" r:id="rId22"/>
    <p:sldLayoutId id="2147483771" r:id="rId23"/>
    <p:sldLayoutId id="2147483772" r:id="rId24"/>
    <p:sldLayoutId id="2147483745" r:id="rId25"/>
    <p:sldLayoutId id="2147483780" r:id="rId26"/>
    <p:sldLayoutId id="2147483744" r:id="rId27"/>
    <p:sldLayoutId id="2147483750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R-02 To Resolve VCCIO Boot-up Failure</a:t>
            </a:r>
            <a:br>
              <a:rPr lang="en-US" dirty="0"/>
            </a:b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NVL-S</a:t>
            </a:r>
            <a:r>
              <a:t> RVP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Required</a:t>
            </a:r>
            <a:r>
              <a:t> Rework Document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R-02</a:t>
            </a:r>
            <a:endParaRPr dirty="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037248310"/>
              </p:ext>
            </p:extLst>
          </p:nvPr>
        </p:nvGraphicFramePr>
        <p:xfrm>
          <a:off x="725307" y="1523999"/>
          <a:ext cx="9985100" cy="4389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80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4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Change Log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dirty="0"/>
                        <a:t>2025 WW30</a:t>
                      </a:r>
                      <a:endParaRPr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Description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dirty="0"/>
                        <a:t>This rework is to fine-tune </a:t>
                      </a:r>
                      <a:r>
                        <a:rPr lang="en-US" sz="1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the VCC sequence of the VCCIO VR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Impact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The V5A will follow V5DSW to turn on without MOSFET control. 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The total Power </a:t>
                      </a:r>
                      <a:r>
                        <a:rPr lang="en-US" sz="1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consumption will be higher(~2mW) during </a:t>
                      </a:r>
                      <a:r>
                        <a:rPr lang="en-US" sz="1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DSx</a:t>
                      </a:r>
                      <a:r>
                        <a:rPr lang="en-US" sz="1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.</a:t>
                      </a:r>
                      <a:endParaRPr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Rework Involved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SMD</a:t>
                      </a:r>
                      <a:r>
                        <a:rPr lang="en-US" dirty="0"/>
                        <a:t> resistor</a:t>
                      </a:r>
                      <a:endParaRPr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SKUs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dirty="0"/>
                        <a:t>S-031 FAB1</a:t>
                      </a:r>
                      <a:endParaRPr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Contacts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dirty="0"/>
                        <a:t>Chen, Ellen ; Wang, Ivan B</a:t>
                      </a:r>
                      <a:endParaRPr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HSD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/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Collateral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SW Dependency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78088" y="571500"/>
            <a:ext cx="8494712" cy="952500"/>
          </a:xfrm>
        </p:spPr>
        <p:txBody>
          <a:bodyPr>
            <a:normAutofit/>
          </a:bodyPr>
          <a:lstStyle/>
          <a:p>
            <a:r>
              <a:rPr lang="en-US" dirty="0"/>
              <a:t>To Resolve VCCIO Boot-up Failure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NVL-S</a:t>
            </a:r>
            <a:r>
              <a:t> RVP </a:t>
            </a:r>
            <a:r>
              <a:rPr lang="en-US"/>
              <a:t>S-031 </a:t>
            </a:r>
            <a:r>
              <a:t>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23DC6-02A3-C3A7-E223-AE0CA971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47" y="1523999"/>
            <a:ext cx="6643106" cy="4100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FDB13E1-03D9-AE21-9EE0-A2B13913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246" y="82921"/>
            <a:ext cx="4504985" cy="4102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F755F-674B-22AF-7524-2DF430065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918" y="4467224"/>
            <a:ext cx="2036916" cy="188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2" y="170581"/>
            <a:ext cx="3750450" cy="582843"/>
          </a:xfrm>
        </p:spPr>
        <p:txBody>
          <a:bodyPr/>
          <a:lstStyle/>
          <a:p>
            <a:r>
              <a:rPr lang="en-US" sz="2600"/>
              <a:t>NVL-S</a:t>
            </a:r>
            <a:r>
              <a:rPr sz="2600"/>
              <a:t> RVP</a:t>
            </a:r>
            <a:r>
              <a:rPr lang="en-US" sz="2600"/>
              <a:t> S-031</a:t>
            </a:r>
            <a:endParaRPr sz="260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32597970"/>
              </p:ext>
            </p:extLst>
          </p:nvPr>
        </p:nvGraphicFramePr>
        <p:xfrm>
          <a:off x="75592" y="788398"/>
          <a:ext cx="60204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dirty="0"/>
                        <a:t>Action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dirty="0"/>
                        <a:t>REFDES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Description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STUFF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R873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1200" dirty="0">
                          <a:latin typeface="+mn-lt"/>
                        </a:rPr>
                        <a:t>RES D,0402,1.00 kOHM,1.00%,1/16W</a:t>
                      </a:r>
                      <a:endParaRPr lang="pt-BR" sz="1200" dirty="0">
                        <a:latin typeface="+mn-lt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61416878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dirty="0"/>
              <a:t>Step 1 of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TOP</a:t>
            </a:r>
          </a:p>
        </p:txBody>
      </p:sp>
      <p:sp>
        <p:nvSpPr>
          <p:cNvPr id="8" name="Rectangle 7"/>
          <p:cNvSpPr/>
          <p:nvPr/>
        </p:nvSpPr>
        <p:spPr>
          <a:xfrm>
            <a:off x="8162105" y="5893394"/>
            <a:ext cx="254462" cy="22641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Connector 8"/>
          <p:cNvCxnSpPr>
            <a:cxnSpLocks/>
          </p:cNvCxnSpPr>
          <p:nvPr/>
        </p:nvCxnSpPr>
        <p:spPr>
          <a:xfrm flipH="1" flipV="1">
            <a:off x="6771745" y="4185303"/>
            <a:ext cx="1390360" cy="1701728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>
            <a:cxnSpLocks/>
          </p:cNvCxnSpPr>
          <p:nvPr/>
        </p:nvCxnSpPr>
        <p:spPr>
          <a:xfrm flipV="1">
            <a:off x="8390369" y="4185303"/>
            <a:ext cx="2891862" cy="169536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DA1C79-4415-85D1-88D2-1929F75BB9B1}"/>
              </a:ext>
            </a:extLst>
          </p:cNvPr>
          <p:cNvSpPr txBox="1"/>
          <p:nvPr/>
        </p:nvSpPr>
        <p:spPr>
          <a:xfrm>
            <a:off x="8521738" y="1764780"/>
            <a:ext cx="101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FF00"/>
                </a:solidFill>
              </a:rPr>
              <a:t>R873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FF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549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013C-9F46-C52A-77F9-3934F4D8E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3C85-F727-08B7-0B3E-13D7C609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9862" y="704851"/>
            <a:ext cx="3976567" cy="952499"/>
          </a:xfrm>
        </p:spPr>
        <p:txBody>
          <a:bodyPr/>
          <a:lstStyle/>
          <a:p>
            <a:r>
              <a:rPr lang="en-US" sz="2600"/>
              <a:t>NVL-S</a:t>
            </a:r>
            <a:r>
              <a:rPr sz="2600"/>
              <a:t> RVP </a:t>
            </a:r>
            <a:br>
              <a:rPr lang="en-US" sz="2600"/>
            </a:br>
            <a:r>
              <a:rPr lang="en-US" sz="2600"/>
              <a:t>S-031</a:t>
            </a:r>
            <a:endParaRPr sz="260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54F70960-75F1-5527-B8E9-4B693A682F03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504416456"/>
              </p:ext>
            </p:extLst>
          </p:nvPr>
        </p:nvGraphicFramePr>
        <p:xfrm>
          <a:off x="666750" y="1790701"/>
          <a:ext cx="103536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6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REFDES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Current IPN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New IPN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>
                          <a:latin typeface="+mn-lt"/>
                        </a:rPr>
                        <a:t>STUFF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 dirty="0">
                          <a:latin typeface="+mn-lt"/>
                        </a:rPr>
                        <a:t>RESISTOR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dirty="0"/>
                        <a:t>R873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A93548-023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pl-PL" sz="1000" dirty="0">
                          <a:latin typeface="+mn-lt"/>
                        </a:rPr>
                        <a:t>RES D,0402,1.00 kOHM,1.00%,1/16W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86579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72980-AD92-AA49-571D-F6A72E339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R-02</a:t>
            </a:r>
            <a:r>
              <a:rPr sz="2400" dirty="0"/>
              <a:t> </a:t>
            </a:r>
            <a:r>
              <a:rPr lang="en-US" sz="2400" dirty="0"/>
              <a:t>To Resolve VCCIO Boot-up Failure</a:t>
            </a:r>
            <a:endParaRPr sz="2400" dirty="0"/>
          </a:p>
          <a:p>
            <a:r>
              <a:rPr sz="2400" dirty="0"/>
              <a:t>Rework Summary</a:t>
            </a:r>
          </a:p>
        </p:txBody>
      </p:sp>
    </p:spTree>
    <p:extLst>
      <p:ext uri="{BB962C8B-B14F-4D97-AF65-F5344CB8AC3E}">
        <p14:creationId xmlns:p14="http://schemas.microsoft.com/office/powerpoint/2010/main" val="3299976159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B8A99-8161-4D52-8DFD-478F5C1B3170}">
  <ds:schemaRefs>
    <ds:schemaRef ds:uri="b2e50bbf-7142-4a61-8e02-db45b6c9c281"/>
    <ds:schemaRef ds:uri="e26ea68a-ce8c-46a2-aa7f-051577433e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F797EE-A2FF-4804-AB38-44AB947EC7FB}"/>
</file>

<file path=customXml/itemProps3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421</TotalTime>
  <Words>155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Helvetica Neue</vt:lpstr>
      <vt:lpstr>Helvetica Neue Medium</vt:lpstr>
      <vt:lpstr>Arial</vt:lpstr>
      <vt:lpstr>Calibri</vt:lpstr>
      <vt:lpstr>Helvetica</vt:lpstr>
      <vt:lpstr>Intel Clear</vt:lpstr>
      <vt:lpstr>Intel Clear Light</vt:lpstr>
      <vt:lpstr>Wingdings</vt:lpstr>
      <vt:lpstr>21_BasicWhite</vt:lpstr>
      <vt:lpstr>R-02 To Resolve VCCIO Boot-up Failure </vt:lpstr>
      <vt:lpstr>R-02</vt:lpstr>
      <vt:lpstr>NVL-S RVP S-031 Top</vt:lpstr>
      <vt:lpstr>NVL-S RVP S-031</vt:lpstr>
      <vt:lpstr>NVL-S RVP  S-031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O-26 To Improve Accuracy of 32.768KHz Crystal</dc:title>
  <dc:creator>Gembali, Sahas</dc:creator>
  <cp:keywords>CTPClassification=CTP_NT</cp:keywords>
  <cp:lastModifiedBy>Wang, Ivan B</cp:lastModifiedBy>
  <cp:revision>3</cp:revision>
  <dcterms:created xsi:type="dcterms:W3CDTF">2020-12-11T06:14:11Z</dcterms:created>
  <dcterms:modified xsi:type="dcterms:W3CDTF">2025-07-23T12:32:06Z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</Properties>
</file>