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80" r:id="rId7"/>
    <p:sldId id="281" r:id="rId8"/>
    <p:sldId id="260" r:id="rId9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7FD"/>
    <a:srgbClr val="FFCCFF"/>
    <a:srgbClr val="00FF00"/>
    <a:srgbClr val="2872C5"/>
    <a:srgbClr val="525252"/>
    <a:srgbClr val="FFFFFF"/>
    <a:srgbClr val="0068B5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CE84E-B0F7-4882-B97E-7F6540037532}" v="61" dt="2025-09-11T05:37:30.247"/>
    <p1510:client id="{9EDE5413-1B92-4ECD-BF79-DAB01422C652}" v="2" dt="2025-09-11T06:30:42.479"/>
    <p1510:client id="{B613224E-6EB5-43F2-B31A-387066CC2B22}" v="40" dt="2025-09-11T03:45:01.731"/>
    <p1510:client id="{C60A1331-A0AE-451D-B40F-BAADC42E0DFE}" v="104" dt="2025-09-11T06:28:30.4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4032"/>
        <p:guide pos="73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Ivan B" userId="55334d17-68f8-4b1a-8345-7f2d5906740b" providerId="ADAL" clId="{9EDE5413-1B92-4ECD-BF79-DAB01422C652}"/>
    <pc:docChg chg="undo custSel modSld">
      <pc:chgData name="Wang, Ivan B" userId="55334d17-68f8-4b1a-8345-7f2d5906740b" providerId="ADAL" clId="{9EDE5413-1B92-4ECD-BF79-DAB01422C652}" dt="2025-09-11T06:30:42.979" v="3" actId="6549"/>
      <pc:docMkLst>
        <pc:docMk/>
      </pc:docMkLst>
      <pc:sldChg chg="modSp mod">
        <pc:chgData name="Wang, Ivan B" userId="55334d17-68f8-4b1a-8345-7f2d5906740b" providerId="ADAL" clId="{9EDE5413-1B92-4ECD-BF79-DAB01422C652}" dt="2025-09-11T06:30:42.979" v="3" actId="6549"/>
        <pc:sldMkLst>
          <pc:docMk/>
          <pc:sldMk cId="0" sldId="257"/>
        </pc:sldMkLst>
        <pc:graphicFrameChg chg="modGraphic">
          <ac:chgData name="Wang, Ivan B" userId="55334d17-68f8-4b1a-8345-7f2d5906740b" providerId="ADAL" clId="{9EDE5413-1B92-4ECD-BF79-DAB01422C652}" dt="2025-09-11T06:30:42.979" v="3" actId="6549"/>
          <ac:graphicFrameMkLst>
            <pc:docMk/>
            <pc:sldMk cId="0" sldId="257"/>
            <ac:graphicFrameMk id="3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servicenow.intel.com/rework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9600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6" y="3325115"/>
            <a:ext cx="9699494" cy="1651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400">
                <a:solidFill>
                  <a:srgbClr val="525252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</a:t>
            </a:r>
            <a:endParaRPr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2934670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507771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59ED6280-5945-4A30-AB0D-CB43EE9DB14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8" y="1452346"/>
            <a:ext cx="3206002" cy="1384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AD799-2E6F-4941-A292-3577FAA2A9F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66" y="27113"/>
            <a:ext cx="3206002" cy="13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906359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Autofit/>
          </a:bodyPr>
          <a:lstStyle>
            <a:lvl1pPr algn="ctr">
              <a:defRPr sz="3200" b="1">
                <a:solidFill>
                  <a:srgbClr val="525252"/>
                </a:solidFill>
              </a:defRPr>
            </a:lvl1pPr>
          </a:lstStyle>
          <a:p>
            <a:r>
              <a:rPr lang="en-US"/>
              <a:t>Rework Number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02D91DB-74E5-458F-B755-40B8796EAC9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71500" y="1790700"/>
            <a:ext cx="11010900" cy="44958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C0CBE-C2F0-41E3-83E4-80839A02B3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78088" y="571500"/>
            <a:ext cx="9104312" cy="9525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IN" sz="3200" b="0" i="0" u="none" strike="noStrike" cap="none" spc="0" baseline="0" dirty="0">
                <a:solidFill>
                  <a:srgbClr val="52525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</a:lstStyle>
          <a:p>
            <a:pPr lvl="0"/>
            <a:r>
              <a:rPr lang="en-US"/>
              <a:t>Document 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5592" y="170581"/>
            <a:ext cx="2849396" cy="582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3200">
                <a:solidFill>
                  <a:srgbClr val="525252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/>
              <a:t>SKU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ACF30F3-086D-433E-9D13-DB9A1C1F41A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135" y="1031574"/>
            <a:ext cx="5755707" cy="5334393"/>
          </a:xfrm>
        </p:spPr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DDB7-8767-41F6-B794-F052AC5C0FE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09332" y="155674"/>
            <a:ext cx="2746375" cy="5778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Step Number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1C40-8410-4D20-968B-3B8C095576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70458" y="3931065"/>
            <a:ext cx="444411" cy="1759011"/>
          </a:xfrm>
        </p:spPr>
        <p:txBody>
          <a:bodyPr vert="vert270"/>
          <a:lstStyle>
            <a:lvl1pPr marL="0" indent="0">
              <a:buNone/>
              <a:defRPr>
                <a:highlight>
                  <a:srgbClr val="00C7FD"/>
                </a:highlight>
              </a:defRPr>
            </a:lvl1pPr>
            <a:lvl5pPr marL="919957" indent="0">
              <a:buNone/>
              <a:defRPr/>
            </a:lvl5pPr>
          </a:lstStyle>
          <a:p>
            <a:pPr lvl="0"/>
            <a:r>
              <a:rPr lang="en-US"/>
              <a:t>FLIPPED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2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hyperlink" Target="https://servicenow.intel.com/rework" TargetMode="Externa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2"/>
                </a:solidFill>
              </a:rPr>
              <a:t>Intel Confidential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8" name="Picture 7" descr="A picture containing graphical user interface&#10;&#10;Description automatically generated">
            <a:hlinkClick r:id="rId32"/>
            <a:extLst>
              <a:ext uri="{FF2B5EF4-FFF2-40B4-BE49-F238E27FC236}">
                <a16:creationId xmlns:a16="http://schemas.microsoft.com/office/drawing/2014/main" id="{7C86DBE0-F567-4D00-A571-0BB57477E86A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88" y="6435893"/>
            <a:ext cx="947742" cy="409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70D95C-B00B-4EB2-999C-C72248D72458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6" y="6434952"/>
            <a:ext cx="959792" cy="4145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81" r:id="rId5"/>
    <p:sldLayoutId id="2147483782" r:id="rId6"/>
    <p:sldLayoutId id="2147483759" r:id="rId7"/>
    <p:sldLayoutId id="2147483755" r:id="rId8"/>
    <p:sldLayoutId id="2147483722" r:id="rId9"/>
    <p:sldLayoutId id="2147483778" r:id="rId10"/>
    <p:sldLayoutId id="2147483724" r:id="rId11"/>
    <p:sldLayoutId id="2147483751" r:id="rId12"/>
    <p:sldLayoutId id="2147483730" r:id="rId13"/>
    <p:sldLayoutId id="2147483754" r:id="rId14"/>
    <p:sldLayoutId id="2147483761" r:id="rId15"/>
    <p:sldLayoutId id="2147483749" r:id="rId16"/>
    <p:sldLayoutId id="2147483746" r:id="rId17"/>
    <p:sldLayoutId id="2147483747" r:id="rId18"/>
    <p:sldLayoutId id="2147483769" r:id="rId19"/>
    <p:sldLayoutId id="2147483768" r:id="rId20"/>
    <p:sldLayoutId id="2147483723" r:id="rId21"/>
    <p:sldLayoutId id="2147483770" r:id="rId22"/>
    <p:sldLayoutId id="2147483771" r:id="rId23"/>
    <p:sldLayoutId id="2147483772" r:id="rId24"/>
    <p:sldLayoutId id="2147483745" r:id="rId25"/>
    <p:sldLayoutId id="2147483780" r:id="rId26"/>
    <p:sldLayoutId id="2147483744" r:id="rId27"/>
    <p:sldLayoutId id="2147483750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sdes.intel.com/appstore/article-one/#/article/22021410780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R-03B</a:t>
            </a:r>
            <a:r>
              <a:rPr sz="3600" dirty="0"/>
              <a:t> </a:t>
            </a:r>
            <a:r>
              <a:rPr lang="en-US" sz="3600" dirty="0"/>
              <a:t>  BOM ID Change to Avoid Disabling   </a:t>
            </a:r>
            <a:br>
              <a:rPr lang="en-US" sz="3600" dirty="0"/>
            </a:br>
            <a:r>
              <a:rPr lang="en-US" sz="3600" dirty="0"/>
              <a:t>               TMON After R-03A</a:t>
            </a:r>
            <a:endParaRPr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NVL-S</a:t>
            </a:r>
            <a:r>
              <a:t> RVP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Required</a:t>
            </a:r>
            <a:r>
              <a:t> Rework Document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R-03B</a:t>
            </a:r>
            <a:endParaRPr dirty="0"/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25990399"/>
              </p:ext>
            </p:extLst>
          </p:nvPr>
        </p:nvGraphicFramePr>
        <p:xfrm>
          <a:off x="571370" y="1199922"/>
          <a:ext cx="10735538" cy="5212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59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Change Log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/>
                        <a:t>202</a:t>
                      </a:r>
                      <a:r>
                        <a:rPr lang="en-US" sz="1600" dirty="0"/>
                        <a:t>5</a:t>
                      </a:r>
                      <a:r>
                        <a:rPr sz="1600" dirty="0"/>
                        <a:t> WW</a:t>
                      </a:r>
                      <a:r>
                        <a:rPr lang="en-US" sz="1600" dirty="0"/>
                        <a:t>37-Initial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Description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600" dirty="0"/>
                        <a:t>Change BOM ID to 000 (from 011) to prevent TMON from being disabled by default after performing R-03A.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Impact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600" dirty="0"/>
                        <a:t>Without this rework, TMON will remain disabled by default, even after applying the R-03A </a:t>
                      </a:r>
                      <a:r>
                        <a:rPr lang="en-US" sz="1600"/>
                        <a:t>rework.</a:t>
                      </a:r>
                      <a:endParaRPr sz="1600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Rework Involved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/>
                        <a:t>SMD Resistor</a:t>
                      </a:r>
                      <a:r>
                        <a:rPr lang="en-US" sz="1600" dirty="0"/>
                        <a:t>s</a:t>
                      </a:r>
                      <a:endParaRPr sz="1600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SKUs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600" dirty="0"/>
                        <a:t>S</a:t>
                      </a:r>
                      <a:r>
                        <a:rPr lang="en-US" sz="1600" dirty="0"/>
                        <a:t>011-P8AZ04, S021-P8AZ03</a:t>
                      </a:r>
                      <a:endParaRPr sz="1600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Contacts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600"/>
                        <a:t>Wang, Ivan B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HSD Link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dirty="0">
                          <a:hlinkClick r:id="rId2"/>
                        </a:rPr>
                        <a:t>https://hsdes.intel.com/appstore/article-one/#/article/22021410780</a:t>
                      </a:r>
                      <a:endParaRPr lang="en-US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Collateral Link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N/A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SW Dependency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400" dirty="0"/>
                        <a:t>Please ensure the TMON is enabled in BIOS menu after completing this rework.</a:t>
                      </a:r>
                    </a:p>
                    <a:p>
                      <a:pPr algn="l">
                        <a:defRPr sz="1800"/>
                      </a:pPr>
                      <a:r>
                        <a:rPr lang="en-US" sz="1200" dirty="0"/>
                        <a:t>Intel Advance Menu 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 Power and Performance  CPU Power Management Control  CPU VR settings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 sz="1800"/>
                      </a:pPr>
                      <a:r>
                        <a:rPr lang="en-US" sz="1200" dirty="0">
                          <a:sym typeface="Wingdings" panose="05000000000000000000" pitchFamily="2" charset="2"/>
                        </a:rPr>
                        <a:t>Performance Core VR settings  TMON  Enable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 sz="1800"/>
                      </a:pPr>
                      <a:r>
                        <a:rPr lang="en-US" sz="1200" dirty="0">
                          <a:sym typeface="Wingdings" panose="05000000000000000000" pitchFamily="2" charset="2"/>
                        </a:rPr>
                        <a:t>GT VR settings  TMON  Enable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 sz="1800"/>
                      </a:pPr>
                      <a:r>
                        <a:rPr lang="en-US" sz="1200" dirty="0">
                          <a:sym typeface="Wingdings" panose="05000000000000000000" pitchFamily="2" charset="2"/>
                        </a:rPr>
                        <a:t>SA VR settings  TMON  Enable</a:t>
                      </a:r>
                      <a:endParaRPr lang="en-US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477729" y="571500"/>
            <a:ext cx="9104312" cy="826998"/>
          </a:xfrm>
        </p:spPr>
        <p:txBody>
          <a:bodyPr>
            <a:normAutofit/>
          </a:bodyPr>
          <a:lstStyle/>
          <a:p>
            <a:r>
              <a:rPr lang="en-US" sz="2800" dirty="0"/>
              <a:t>BOM ID Change to Avoid Disabling TMON After R-03A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A7B6-A9FC-B6F9-40EF-D69F496B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S011/S021 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17394-10B3-5803-274E-53E9F2C4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354" y="1185295"/>
            <a:ext cx="3648634" cy="51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6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2845C-6A21-DDF1-9AE5-92860CE4F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D077E3-BF93-2DF0-ED60-E1F0ADE2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344" y="4081542"/>
            <a:ext cx="2403506" cy="2243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9F46C9-13A2-8877-EF67-2082CDCA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1" y="170581"/>
            <a:ext cx="3500641" cy="582843"/>
          </a:xfrm>
        </p:spPr>
        <p:txBody>
          <a:bodyPr/>
          <a:lstStyle/>
          <a:p>
            <a:r>
              <a:rPr sz="2000" dirty="0"/>
              <a:t>S01</a:t>
            </a:r>
            <a:r>
              <a:rPr lang="en-US" sz="2000" dirty="0"/>
              <a:t>1/S021</a:t>
            </a:r>
            <a:endParaRPr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42B58-EBD2-8B7B-5EBC-FCC9DE08036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dirty="0"/>
              <a:t>Step </a:t>
            </a:r>
            <a:r>
              <a:rPr lang="en-US" dirty="0"/>
              <a:t>1</a:t>
            </a:r>
            <a:r>
              <a:rPr dirty="0"/>
              <a:t> of 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FD626-C361-E09F-A84B-9CB535AAEDC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1747589" y="4528966"/>
            <a:ext cx="444411" cy="1759011"/>
          </a:xfrm>
        </p:spPr>
        <p:txBody>
          <a:bodyPr/>
          <a:lstStyle/>
          <a:p>
            <a:r>
              <a:rPr lang="en-US"/>
              <a:t>TOP</a:t>
            </a: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3602BE-C737-CB46-7737-07C14035C700}"/>
              </a:ext>
            </a:extLst>
          </p:cNvPr>
          <p:cNvSpPr/>
          <p:nvPr/>
        </p:nvSpPr>
        <p:spPr>
          <a:xfrm>
            <a:off x="8069991" y="4641111"/>
            <a:ext cx="223903" cy="21540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Connector 8">
            <a:extLst>
              <a:ext uri="{FF2B5EF4-FFF2-40B4-BE49-F238E27FC236}">
                <a16:creationId xmlns:a16="http://schemas.microsoft.com/office/drawing/2014/main" id="{DFD0EF5B-0099-EFD5-0DFE-D5A82D74BB3D}"/>
              </a:ext>
            </a:extLst>
          </p:cNvPr>
          <p:cNvCxnSpPr>
            <a:cxnSpLocks/>
          </p:cNvCxnSpPr>
          <p:nvPr/>
        </p:nvCxnSpPr>
        <p:spPr>
          <a:xfrm flipH="1">
            <a:off x="8273433" y="3167838"/>
            <a:ext cx="2377647" cy="1473273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>
            <a:extLst>
              <a:ext uri="{FF2B5EF4-FFF2-40B4-BE49-F238E27FC236}">
                <a16:creationId xmlns:a16="http://schemas.microsoft.com/office/drawing/2014/main" id="{7E62C855-E737-E5D1-CADB-3A3033D29832}"/>
              </a:ext>
            </a:extLst>
          </p:cNvPr>
          <p:cNvCxnSpPr>
            <a:cxnSpLocks/>
          </p:cNvCxnSpPr>
          <p:nvPr/>
        </p:nvCxnSpPr>
        <p:spPr>
          <a:xfrm flipH="1" flipV="1">
            <a:off x="7226424" y="3167838"/>
            <a:ext cx="843567" cy="1473273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Placeholder 2">
            <a:extLst>
              <a:ext uri="{FF2B5EF4-FFF2-40B4-BE49-F238E27FC236}">
                <a16:creationId xmlns:a16="http://schemas.microsoft.com/office/drawing/2014/main" id="{0B33882C-0112-29EC-838C-A06B214CB413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827297390"/>
              </p:ext>
            </p:extLst>
          </p:nvPr>
        </p:nvGraphicFramePr>
        <p:xfrm>
          <a:off x="88918" y="631140"/>
          <a:ext cx="623568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dirty="0"/>
                        <a:t>UNSTUFF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dirty="0"/>
                        <a:t>R8C22</a:t>
                      </a:r>
                      <a:endParaRPr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RES,0402,10k OHM,1/16W</a:t>
                      </a:r>
                      <a:endParaRPr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91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/>
                        <a:t>UNSTUFF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dirty="0"/>
                        <a:t>R8C23</a:t>
                      </a:r>
                      <a:endParaRPr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dirty="0"/>
                        <a:t>RES,0402,10k OHM,1/16W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943018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dirty="0"/>
                        <a:t>R9C14</a:t>
                      </a:r>
                      <a:endParaRPr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en-US" dirty="0"/>
                        <a:t>RES,0402,10k OHM,1/16W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299638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400"/>
                      </a:pPr>
                      <a:r>
                        <a:rPr lang="en-US" dirty="0"/>
                        <a:t>STUFF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dirty="0"/>
                        <a:t>R9C17</a:t>
                      </a:r>
                      <a:endParaRPr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en-US" dirty="0"/>
                        <a:t>RES,0402,10k OHM,1/16W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427596045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6BAA81D-9D1B-0E79-3067-3CF54C6D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424" y="226146"/>
            <a:ext cx="3424656" cy="294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8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S01</a:t>
            </a:r>
            <a:r>
              <a:rPr lang="en-US" sz="2800" dirty="0"/>
              <a:t>1/S021</a:t>
            </a:r>
            <a:endParaRPr sz="2800" dirty="0"/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407206837"/>
              </p:ext>
            </p:extLst>
          </p:nvPr>
        </p:nvGraphicFramePr>
        <p:xfrm>
          <a:off x="609600" y="1571625"/>
          <a:ext cx="1097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7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REFDES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Current IPN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New IPN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000" dirty="0"/>
                        <a:t>UNSTUFF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000" dirty="0"/>
                        <a:t>Resistor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dirty="0"/>
                        <a:t>R8C22</a:t>
                      </a:r>
                      <a:endParaRPr sz="1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000" dirty="0"/>
                        <a:t>A93548-034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pl-PL" sz="1000" dirty="0"/>
                        <a:t>RES_D,0402,10.00kOHM,1.00%,1/16W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000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68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000" dirty="0"/>
                        <a:t>UNSTUFF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000" dirty="0"/>
                        <a:t>Resistor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dirty="0"/>
                        <a:t>R8C23</a:t>
                      </a:r>
                      <a:endParaRPr sz="1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000" dirty="0"/>
                        <a:t>A93548-034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pl-PL" sz="1000" dirty="0"/>
                        <a:t>RES_D,0402,10.00kOHM,1.00%,1/16W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000" dirty="0"/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523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000" dirty="0"/>
                        <a:t>STUFF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000" dirty="0"/>
                        <a:t>Resistor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dirty="0"/>
                        <a:t>R9C14</a:t>
                      </a:r>
                      <a:endParaRPr sz="1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000" dirty="0"/>
                        <a:t>A93548-034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pl-PL" sz="1000" dirty="0"/>
                        <a:t>RES_D,0402,10.00kOHM,1.00%,1/16W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55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000" dirty="0"/>
                        <a:t>STUFF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000" dirty="0"/>
                        <a:t>Resistor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dirty="0"/>
                        <a:t>R9C17</a:t>
                      </a:r>
                      <a:endParaRPr sz="1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sz="1000" dirty="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000" dirty="0"/>
                        <a:t>A93548-034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pl-PL" sz="1000" dirty="0"/>
                        <a:t>RES_D,0402,10.00kOHM,1.00%,1/16W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971834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R-03B</a:t>
            </a:r>
            <a:r>
              <a:rPr dirty="0"/>
              <a:t> </a:t>
            </a:r>
            <a:r>
              <a:rPr lang="en-US" dirty="0"/>
              <a:t>BOM ID Change to Avoid Disabling TMON After R-03A</a:t>
            </a:r>
          </a:p>
          <a:p>
            <a:r>
              <a:rPr dirty="0"/>
              <a:t>Rework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_PPT_Template_White_Intel_Internal _PPT_Template_Final" id="{C3456016-2AA3-D34E-86BF-A1D609CAAC0C}" vid="{9A918FA0-80F6-F84A-9634-3248CA2F271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199AAF6C57D41B8DEC3111EC6F0C9" ma:contentTypeVersion="3" ma:contentTypeDescription="Create a new document." ma:contentTypeScope="" ma:versionID="2abc8166e29904bbcb2951dc8df3d64c">
  <xsd:schema xmlns:xsd="http://www.w3.org/2001/XMLSchema" xmlns:xs="http://www.w3.org/2001/XMLSchema" xmlns:p="http://schemas.microsoft.com/office/2006/metadata/properties" xmlns:ns2="18b538a9-f304-438f-8b78-3a6041ca0d15" targetNamespace="http://schemas.microsoft.com/office/2006/metadata/properties" ma:root="true" ma:fieldsID="a0e5811c38a56dc0c286d276ae927556" ns2:_="">
    <xsd:import namespace="18b538a9-f304-438f-8b78-3a6041ca0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b538a9-f304-438f-8b78-3a6041ca0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4B8A99-8161-4D52-8DFD-478F5C1B3170}">
  <ds:schemaRefs>
    <ds:schemaRef ds:uri="b2e50bbf-7142-4a61-8e02-db45b6c9c281"/>
    <ds:schemaRef ds:uri="e26ea68a-ce8c-46a2-aa7f-051577433e5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3923F8-17DB-4574-B760-2A7B5579A850}"/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Standard PowerPoint template</Template>
  <TotalTime>434</TotalTime>
  <Words>298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Helvetica Neue</vt:lpstr>
      <vt:lpstr>Helvetica Neue Medium</vt:lpstr>
      <vt:lpstr>Arial</vt:lpstr>
      <vt:lpstr>Calibri</vt:lpstr>
      <vt:lpstr>Helvetica</vt:lpstr>
      <vt:lpstr>Intel Clear</vt:lpstr>
      <vt:lpstr>Intel Clear Light</vt:lpstr>
      <vt:lpstr>Wingdings</vt:lpstr>
      <vt:lpstr>21_BasicWhite</vt:lpstr>
      <vt:lpstr>R-03B   BOM ID Change to Avoid Disabling                   TMON After R-03A</vt:lpstr>
      <vt:lpstr>R-03B</vt:lpstr>
      <vt:lpstr>S011/S021 TOP</vt:lpstr>
      <vt:lpstr>S011/S021</vt:lpstr>
      <vt:lpstr>S011/S021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F-21 To Remove PCH SLP_S0# Path, Remain SoC Path Only</dc:title>
  <dc:creator>Gembali, Sahas</dc:creator>
  <cp:keywords>CTPClassification=CTP_NT</cp:keywords>
  <cp:lastModifiedBy>Wang, Ivan B</cp:lastModifiedBy>
  <cp:revision>3</cp:revision>
  <dcterms:created xsi:type="dcterms:W3CDTF">2020-12-11T06:14:11Z</dcterms:created>
  <dcterms:modified xsi:type="dcterms:W3CDTF">2025-09-11T06:30:44Z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0x010100BA2199AAF6C57D41B8DEC3111EC6F0C9</vt:lpwstr>
  </property>
</Properties>
</file>