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2" r:id="rId5"/>
    <p:sldId id="2147482584" r:id="rId6"/>
    <p:sldId id="2147482753" r:id="rId7"/>
    <p:sldId id="2147482794" r:id="rId8"/>
    <p:sldId id="363" r:id="rId9"/>
    <p:sldId id="2147482795" r:id="rId10"/>
    <p:sldId id="2147482692" r:id="rId11"/>
    <p:sldId id="292" r:id="rId12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C6467"/>
    <a:srgbClr val="00C7FD"/>
    <a:srgbClr val="2872C5"/>
    <a:srgbClr val="525252"/>
    <a:srgbClr val="0068B5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6723" autoAdjust="0"/>
  </p:normalViewPr>
  <p:slideViewPr>
    <p:cSldViewPr snapToGrid="0" snapToObjects="1">
      <p:cViewPr varScale="1">
        <p:scale>
          <a:sx n="121" d="100"/>
          <a:sy n="121" d="100"/>
        </p:scale>
        <p:origin x="126" y="138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, Simon1" userId="efbffe2e-92d0-42d8-bf4d-2675e1c83709" providerId="ADAL" clId="{42FC02B5-C7B4-4623-807A-60ACE4125FE1}"/>
    <pc:docChg chg="undo custSel modSld">
      <pc:chgData name="Yuan, Simon1" userId="efbffe2e-92d0-42d8-bf4d-2675e1c83709" providerId="ADAL" clId="{42FC02B5-C7B4-4623-807A-60ACE4125FE1}" dt="2025-09-04T10:29:50.473" v="133" actId="20577"/>
      <pc:docMkLst>
        <pc:docMk/>
      </pc:docMkLst>
      <pc:sldChg chg="modSp mod">
        <pc:chgData name="Yuan, Simon1" userId="efbffe2e-92d0-42d8-bf4d-2675e1c83709" providerId="ADAL" clId="{42FC02B5-C7B4-4623-807A-60ACE4125FE1}" dt="2025-09-04T10:01:39.804" v="5" actId="20577"/>
        <pc:sldMkLst>
          <pc:docMk/>
          <pc:sldMk cId="3102934450" sldId="262"/>
        </pc:sldMkLst>
        <pc:spChg chg="mod">
          <ac:chgData name="Yuan, Simon1" userId="efbffe2e-92d0-42d8-bf4d-2675e1c83709" providerId="ADAL" clId="{42FC02B5-C7B4-4623-807A-60ACE4125FE1}" dt="2025-09-04T10:01:39.804" v="5" actId="20577"/>
          <ac:spMkLst>
            <pc:docMk/>
            <pc:sldMk cId="3102934450" sldId="262"/>
            <ac:spMk id="2" creationId="{25226835-6CF7-956B-55D4-C04C155C917F}"/>
          </ac:spMkLst>
        </pc:spChg>
      </pc:sldChg>
      <pc:sldChg chg="modSp mod">
        <pc:chgData name="Yuan, Simon1" userId="efbffe2e-92d0-42d8-bf4d-2675e1c83709" providerId="ADAL" clId="{42FC02B5-C7B4-4623-807A-60ACE4125FE1}" dt="2025-09-04T10:23:36.709" v="78" actId="20577"/>
        <pc:sldMkLst>
          <pc:docMk/>
          <pc:sldMk cId="2961490239" sldId="2147482584"/>
        </pc:sldMkLst>
        <pc:spChg chg="mod">
          <ac:chgData name="Yuan, Simon1" userId="efbffe2e-92d0-42d8-bf4d-2675e1c83709" providerId="ADAL" clId="{42FC02B5-C7B4-4623-807A-60ACE4125FE1}" dt="2025-09-04T10:23:36.709" v="78" actId="20577"/>
          <ac:spMkLst>
            <pc:docMk/>
            <pc:sldMk cId="2961490239" sldId="2147482584"/>
            <ac:spMk id="3" creationId="{313FBCE8-74B7-2C69-9771-3B25DADD9401}"/>
          </ac:spMkLst>
        </pc:spChg>
        <pc:graphicFrameChg chg="mod">
          <ac:chgData name="Yuan, Simon1" userId="efbffe2e-92d0-42d8-bf4d-2675e1c83709" providerId="ADAL" clId="{42FC02B5-C7B4-4623-807A-60ACE4125FE1}" dt="2025-09-04T10:22:27.614" v="75" actId="20577"/>
          <ac:graphicFrameMkLst>
            <pc:docMk/>
            <pc:sldMk cId="2961490239" sldId="2147482584"/>
            <ac:graphicFrameMk id="6" creationId="{D5827935-92FC-8B7E-7F07-1EC28F04D941}"/>
          </ac:graphicFrameMkLst>
        </pc:graphicFrameChg>
        <pc:graphicFrameChg chg="modGraphic">
          <ac:chgData name="Yuan, Simon1" userId="efbffe2e-92d0-42d8-bf4d-2675e1c83709" providerId="ADAL" clId="{42FC02B5-C7B4-4623-807A-60ACE4125FE1}" dt="2025-09-04T10:17:14.819" v="54" actId="20577"/>
          <ac:graphicFrameMkLst>
            <pc:docMk/>
            <pc:sldMk cId="2961490239" sldId="2147482584"/>
            <ac:graphicFrameMk id="12" creationId="{7395F251-8EC4-9E20-E49D-D691BC9AE0B5}"/>
          </ac:graphicFrameMkLst>
        </pc:graphicFrameChg>
      </pc:sldChg>
      <pc:sldChg chg="addSp delSp modSp mod">
        <pc:chgData name="Yuan, Simon1" userId="efbffe2e-92d0-42d8-bf4d-2675e1c83709" providerId="ADAL" clId="{42FC02B5-C7B4-4623-807A-60ACE4125FE1}" dt="2025-09-04T10:29:50.473" v="133" actId="20577"/>
        <pc:sldMkLst>
          <pc:docMk/>
          <pc:sldMk cId="2148340880" sldId="2147482753"/>
        </pc:sldMkLst>
        <pc:spChg chg="add del mod">
          <ac:chgData name="Yuan, Simon1" userId="efbffe2e-92d0-42d8-bf4d-2675e1c83709" providerId="ADAL" clId="{42FC02B5-C7B4-4623-807A-60ACE4125FE1}" dt="2025-09-04T10:03:28.120" v="41" actId="20577"/>
          <ac:spMkLst>
            <pc:docMk/>
            <pc:sldMk cId="2148340880" sldId="2147482753"/>
            <ac:spMk id="4" creationId="{D0C29C60-47FA-611F-18E6-063A7C62F801}"/>
          </ac:spMkLst>
        </pc:spChg>
        <pc:graphicFrameChg chg="mod modGraphic">
          <ac:chgData name="Yuan, Simon1" userId="efbffe2e-92d0-42d8-bf4d-2675e1c83709" providerId="ADAL" clId="{42FC02B5-C7B4-4623-807A-60ACE4125FE1}" dt="2025-09-04T10:29:50.473" v="133" actId="20577"/>
          <ac:graphicFrameMkLst>
            <pc:docMk/>
            <pc:sldMk cId="2148340880" sldId="2147482753"/>
            <ac:graphicFrameMk id="10" creationId="{C01DDA93-2710-1C3E-E658-BBB7B13D9A2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4A62F-E623-4DA8-9C53-161797F0AB4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AE4490-55F9-4146-B073-BA00402CF6D6}">
      <dgm:prSet phldrT="[Text]"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NVL-S/RZL-S DDR5 UDIMM 1DPC T3 4L (10L) RVP</a:t>
          </a:r>
        </a:p>
      </dgm:t>
    </dgm:pt>
    <dgm:pt modelId="{21508A6D-3956-4864-9FC8-7AD164A0E546}" type="parTrans" cxnId="{92EDE4E7-8522-45D0-A155-CA1E36392860}">
      <dgm:prSet/>
      <dgm:spPr/>
      <dgm:t>
        <a:bodyPr/>
        <a:lstStyle/>
        <a:p>
          <a:endParaRPr lang="en-US"/>
        </a:p>
      </dgm:t>
    </dgm:pt>
    <dgm:pt modelId="{4EFE5A21-1AD4-4138-8073-48A5794EFC55}" type="sibTrans" cxnId="{92EDE4E7-8522-45D0-A155-CA1E36392860}">
      <dgm:prSet/>
      <dgm:spPr/>
      <dgm:t>
        <a:bodyPr/>
        <a:lstStyle/>
        <a:p>
          <a:endParaRPr lang="en-US"/>
        </a:p>
      </dgm:t>
    </dgm:pt>
    <dgm:pt modelId="{5E2C34C9-EBF9-4CA1-A113-4EDCDEC70738}">
      <dgm:prSet phldrT="[Text]" custT="1"/>
      <dgm:spPr/>
      <dgm:t>
        <a:bodyPr/>
        <a:lstStyle/>
        <a:p>
          <a:r>
            <a:rPr lang="pl-PL" sz="1000" dirty="0">
              <a:solidFill>
                <a:schemeClr val="tx1"/>
              </a:solidFill>
            </a:rPr>
            <a:t>PDG + </a:t>
          </a:r>
          <a:r>
            <a:rPr lang="pl-PL" sz="1000" b="1" dirty="0">
              <a:solidFill>
                <a:srgbClr val="0000FF"/>
              </a:solidFill>
            </a:rPr>
            <a:t>Primary SKU</a:t>
          </a:r>
          <a:r>
            <a:rPr lang="en-US" sz="1000" b="1" dirty="0">
              <a:solidFill>
                <a:srgbClr val="0000FF"/>
              </a:solidFill>
            </a:rPr>
            <a:t> (S021)</a:t>
          </a:r>
        </a:p>
      </dgm:t>
    </dgm:pt>
    <dgm:pt modelId="{E40D3B29-6C8F-430A-A345-2A96230DCEAA}" type="parTrans" cxnId="{111010FB-41E6-4164-BCFB-7AEC4A3F0FDA}">
      <dgm:prSet/>
      <dgm:spPr/>
      <dgm:t>
        <a:bodyPr/>
        <a:lstStyle/>
        <a:p>
          <a:endParaRPr lang="en-US"/>
        </a:p>
      </dgm:t>
    </dgm:pt>
    <dgm:pt modelId="{5499B255-30BE-4E1A-B998-FF24928422BD}" type="sibTrans" cxnId="{111010FB-41E6-4164-BCFB-7AEC4A3F0FDA}">
      <dgm:prSet/>
      <dgm:spPr/>
      <dgm:t>
        <a:bodyPr/>
        <a:lstStyle/>
        <a:p>
          <a:endParaRPr lang="en-US"/>
        </a:p>
      </dgm:t>
    </dgm:pt>
    <dgm:pt modelId="{18F745EC-1D00-4695-9ABF-ADE1EC17CAF6}">
      <dgm:prSet custT="1"/>
      <dgm:spPr/>
      <dgm:t>
        <a:bodyPr/>
        <a:lstStyle/>
        <a:p>
          <a:r>
            <a:rPr lang="en-US" sz="1000" dirty="0"/>
            <a:t>Golden BKC, PnP, Multi-Rail PSU</a:t>
          </a:r>
        </a:p>
      </dgm:t>
    </dgm:pt>
    <dgm:pt modelId="{D12EECAD-C206-4C06-BB0A-B5A0C6298CCB}" type="parTrans" cxnId="{BE600AAA-484F-4CEE-8E95-68AE2EDA9153}">
      <dgm:prSet/>
      <dgm:spPr/>
      <dgm:t>
        <a:bodyPr/>
        <a:lstStyle/>
        <a:p>
          <a:endParaRPr lang="en-US"/>
        </a:p>
      </dgm:t>
    </dgm:pt>
    <dgm:pt modelId="{354AE2B3-994F-4751-8964-EDE035A4AE5C}" type="sibTrans" cxnId="{BE600AAA-484F-4CEE-8E95-68AE2EDA9153}">
      <dgm:prSet/>
      <dgm:spPr/>
      <dgm:t>
        <a:bodyPr/>
        <a:lstStyle/>
        <a:p>
          <a:endParaRPr lang="en-US"/>
        </a:p>
      </dgm:t>
    </dgm:pt>
    <dgm:pt modelId="{8848DADA-1E36-4E18-B937-52BA53FF596F}">
      <dgm:prSet custT="1"/>
      <dgm:spPr/>
      <dgm:t>
        <a:bodyPr/>
        <a:lstStyle/>
        <a:p>
          <a:r>
            <a:rPr lang="it-IT" sz="1000" dirty="0"/>
            <a:t>EV, FV, SIV, GFx</a:t>
          </a:r>
          <a:r>
            <a:rPr lang="it-IT" sz="1000" dirty="0">
              <a:solidFill>
                <a:schemeClr val="tx1"/>
              </a:solidFill>
            </a:rPr>
            <a:t>, </a:t>
          </a:r>
          <a:r>
            <a:rPr lang="it-IT" sz="1000" b="1" dirty="0">
              <a:solidFill>
                <a:schemeClr val="tx1"/>
              </a:solidFill>
            </a:rPr>
            <a:t>CPV, PPV</a:t>
          </a:r>
          <a:endParaRPr lang="en-US" sz="1000" b="1" dirty="0">
            <a:solidFill>
              <a:schemeClr val="tx1"/>
            </a:solidFill>
          </a:endParaRPr>
        </a:p>
      </dgm:t>
    </dgm:pt>
    <dgm:pt modelId="{68CF76E6-2FC6-4C63-A472-C60515652FAE}" type="sibTrans" cxnId="{BF65DD86-C46C-428D-8FA7-DEDFB7C96495}">
      <dgm:prSet/>
      <dgm:spPr/>
      <dgm:t>
        <a:bodyPr/>
        <a:lstStyle/>
        <a:p>
          <a:endParaRPr lang="en-US"/>
        </a:p>
      </dgm:t>
    </dgm:pt>
    <dgm:pt modelId="{90F28F2B-AA86-406B-BA58-18965E401368}" type="parTrans" cxnId="{BF65DD86-C46C-428D-8FA7-DEDFB7C96495}">
      <dgm:prSet/>
      <dgm:spPr/>
      <dgm:t>
        <a:bodyPr/>
        <a:lstStyle/>
        <a:p>
          <a:endParaRPr lang="en-US"/>
        </a:p>
      </dgm:t>
    </dgm:pt>
    <dgm:pt modelId="{E7F17D41-7E15-4BEB-A7C6-FD1E46B64B8C}">
      <dgm:prSet phldrT="[Text]"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NVL-S/RZL-S</a:t>
          </a:r>
          <a:r>
            <a:rPr lang="en-IN" sz="1400" noProof="0" dirty="0">
              <a:solidFill>
                <a:schemeClr val="tx1"/>
              </a:solidFill>
            </a:rPr>
            <a:t> DDR5 UDIMM 2DPC T3 6L (10L) </a:t>
          </a:r>
          <a:r>
            <a:rPr lang="en-IN" sz="1400" dirty="0">
              <a:solidFill>
                <a:schemeClr val="tx1"/>
              </a:solidFill>
            </a:rPr>
            <a:t>RVP</a:t>
          </a:r>
          <a:endParaRPr lang="en-US" sz="1400" dirty="0"/>
        </a:p>
      </dgm:t>
    </dgm:pt>
    <dgm:pt modelId="{65BFF2E9-3A31-4311-84C6-B86DB62B6CF1}" type="sibTrans" cxnId="{DAFBA1B6-07A9-4EC8-B5D9-3A41FDE519D3}">
      <dgm:prSet/>
      <dgm:spPr/>
      <dgm:t>
        <a:bodyPr/>
        <a:lstStyle/>
        <a:p>
          <a:endParaRPr lang="en-US"/>
        </a:p>
      </dgm:t>
    </dgm:pt>
    <dgm:pt modelId="{B72DCCC5-3B38-4F9F-989D-D58A794C5116}" type="parTrans" cxnId="{DAFBA1B6-07A9-4EC8-B5D9-3A41FDE519D3}">
      <dgm:prSet/>
      <dgm:spPr/>
      <dgm:t>
        <a:bodyPr/>
        <a:lstStyle/>
        <a:p>
          <a:endParaRPr lang="en-US"/>
        </a:p>
      </dgm:t>
    </dgm:pt>
    <dgm:pt modelId="{A25A0AA8-DEED-4826-A6B7-B3FD19F7772B}">
      <dgm:prSet phldrT="[Text]" custT="1"/>
      <dgm:spPr/>
      <dgm:t>
        <a:bodyPr/>
        <a:lstStyle/>
        <a:p>
          <a:r>
            <a:rPr lang="pl-PL" sz="1000" dirty="0"/>
            <a:t>PDG</a:t>
          </a:r>
          <a:r>
            <a:rPr lang="en-US" sz="1000" dirty="0"/>
            <a:t> </a:t>
          </a:r>
          <a:r>
            <a:rPr lang="pl-PL" sz="1000" dirty="0"/>
            <a:t>SKU</a:t>
          </a:r>
          <a:r>
            <a:rPr lang="en-US" sz="1000" dirty="0"/>
            <a:t> - </a:t>
          </a:r>
          <a:r>
            <a:rPr lang="en-US" sz="1000" strike="noStrike" dirty="0">
              <a:solidFill>
                <a:schemeClr val="tx1"/>
              </a:solidFill>
            </a:rPr>
            <a:t>dTBT AIC support</a:t>
          </a:r>
          <a:endParaRPr lang="en-US" sz="1000" dirty="0"/>
        </a:p>
      </dgm:t>
    </dgm:pt>
    <dgm:pt modelId="{23473A85-4885-4412-92C9-07516B6074C4}" type="sibTrans" cxnId="{91125CEE-B317-479D-A7C7-3F9B78D1A158}">
      <dgm:prSet/>
      <dgm:spPr/>
      <dgm:t>
        <a:bodyPr/>
        <a:lstStyle/>
        <a:p>
          <a:endParaRPr lang="en-US"/>
        </a:p>
      </dgm:t>
    </dgm:pt>
    <dgm:pt modelId="{6A705013-501A-4E29-A031-F2BD937E615F}" type="parTrans" cxnId="{91125CEE-B317-479D-A7C7-3F9B78D1A158}">
      <dgm:prSet/>
      <dgm:spPr/>
      <dgm:t>
        <a:bodyPr/>
        <a:lstStyle/>
        <a:p>
          <a:endParaRPr lang="en-US"/>
        </a:p>
      </dgm:t>
    </dgm:pt>
    <dgm:pt modelId="{234323C1-4AE0-49A8-B48A-907F2AD02138}">
      <dgm:prSet custT="1"/>
      <dgm:spPr/>
      <dgm:t>
        <a:bodyPr/>
        <a:lstStyle/>
        <a:p>
          <a:r>
            <a:rPr lang="en-IN" sz="1000" dirty="0">
              <a:solidFill>
                <a:schemeClr val="tx1"/>
              </a:solidFill>
            </a:rPr>
            <a:t>Delta BKC, PnP, </a:t>
          </a:r>
          <a:r>
            <a:rPr lang="en-IN" sz="1000" b="1" dirty="0">
              <a:solidFill>
                <a:schemeClr val="tx1"/>
              </a:solidFill>
            </a:rPr>
            <a:t>ATX12VO</a:t>
          </a:r>
        </a:p>
      </dgm:t>
    </dgm:pt>
    <dgm:pt modelId="{0874BB48-41B3-4A77-96B0-B2437E636D3F}" type="sibTrans" cxnId="{C9ED557B-A320-49FB-A65D-6D2DAF387670}">
      <dgm:prSet/>
      <dgm:spPr/>
      <dgm:t>
        <a:bodyPr/>
        <a:lstStyle/>
        <a:p>
          <a:endParaRPr lang="en-US"/>
        </a:p>
      </dgm:t>
    </dgm:pt>
    <dgm:pt modelId="{1118B97B-7EDB-4AC3-BB61-6409608A5F35}" type="parTrans" cxnId="{C9ED557B-A320-49FB-A65D-6D2DAF387670}">
      <dgm:prSet/>
      <dgm:spPr/>
      <dgm:t>
        <a:bodyPr/>
        <a:lstStyle/>
        <a:p>
          <a:endParaRPr lang="en-US"/>
        </a:p>
      </dgm:t>
    </dgm:pt>
    <dgm:pt modelId="{B3CDC76C-3ED8-49B4-89A8-1DF5F5FDBBD2}">
      <dgm:prSet custT="1"/>
      <dgm:spPr/>
      <dgm:t>
        <a:bodyPr/>
        <a:lstStyle/>
        <a:p>
          <a:r>
            <a:rPr lang="it-IT" sz="1000" dirty="0"/>
            <a:t>EV, FV, SIV, GFx</a:t>
          </a:r>
          <a:r>
            <a:rPr lang="it-IT" sz="1000" dirty="0">
              <a:solidFill>
                <a:schemeClr val="tx1"/>
              </a:solidFill>
            </a:rPr>
            <a:t> </a:t>
          </a:r>
          <a:endParaRPr lang="en-IN" sz="1000" dirty="0">
            <a:solidFill>
              <a:schemeClr val="tx1"/>
            </a:solidFill>
          </a:endParaRPr>
        </a:p>
      </dgm:t>
    </dgm:pt>
    <dgm:pt modelId="{125A97A1-FFBB-4438-AC01-C5F97C015FFA}" type="sibTrans" cxnId="{06A574BE-3DA4-4ABC-848D-EFFF72318E92}">
      <dgm:prSet/>
      <dgm:spPr/>
      <dgm:t>
        <a:bodyPr/>
        <a:lstStyle/>
        <a:p>
          <a:endParaRPr lang="en-US"/>
        </a:p>
      </dgm:t>
    </dgm:pt>
    <dgm:pt modelId="{9DF6F9CA-B670-416C-B509-126CEC9ECDDA}" type="parTrans" cxnId="{06A574BE-3DA4-4ABC-848D-EFFF72318E92}">
      <dgm:prSet/>
      <dgm:spPr/>
      <dgm:t>
        <a:bodyPr/>
        <a:lstStyle/>
        <a:p>
          <a:endParaRPr lang="en-US"/>
        </a:p>
      </dgm:t>
    </dgm:pt>
    <dgm:pt modelId="{0BC87800-6C34-4AD9-8467-AEB3087AC716}">
      <dgm:prSet phldrT="[Text]"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NVL-S/RZL-S</a:t>
          </a:r>
          <a:r>
            <a:rPr lang="en-IN" sz="1400" noProof="0" dirty="0">
              <a:solidFill>
                <a:schemeClr val="tx1"/>
              </a:solidFill>
            </a:rPr>
            <a:t> DDR5 UDIMM 1 DPC OC T3 6L (12L) </a:t>
          </a:r>
          <a:r>
            <a:rPr lang="en-IN" sz="1400" dirty="0">
              <a:solidFill>
                <a:schemeClr val="tx1"/>
              </a:solidFill>
            </a:rPr>
            <a:t>RVP</a:t>
          </a:r>
          <a:endParaRPr lang="en-US" sz="1400" dirty="0"/>
        </a:p>
      </dgm:t>
    </dgm:pt>
    <dgm:pt modelId="{66F0F442-E883-4F97-81F7-40C791FC1B1C}" type="sibTrans" cxnId="{C14E460D-1FED-4949-B76F-222A873171C3}">
      <dgm:prSet/>
      <dgm:spPr/>
      <dgm:t>
        <a:bodyPr/>
        <a:lstStyle/>
        <a:p>
          <a:endParaRPr lang="en-US"/>
        </a:p>
      </dgm:t>
    </dgm:pt>
    <dgm:pt modelId="{1FD852A0-FAB5-47E1-8841-023E084DF1F7}" type="parTrans" cxnId="{C14E460D-1FED-4949-B76F-222A873171C3}">
      <dgm:prSet/>
      <dgm:spPr/>
      <dgm:t>
        <a:bodyPr/>
        <a:lstStyle/>
        <a:p>
          <a:endParaRPr lang="en-US"/>
        </a:p>
      </dgm:t>
    </dgm:pt>
    <dgm:pt modelId="{DCCBDA5F-BB97-4FF1-9B35-1E4BAB11D5D1}">
      <dgm:prSet phldrT="[Text]" custT="1"/>
      <dgm:spPr/>
      <dgm:t>
        <a:bodyPr/>
        <a:lstStyle/>
        <a:p>
          <a:r>
            <a:rPr lang="en-US" sz="1000" dirty="0">
              <a:solidFill>
                <a:schemeClr val="tx1"/>
              </a:solidFill>
            </a:rPr>
            <a:t>PDG SKU – Overclocking (XMP)</a:t>
          </a:r>
          <a:endParaRPr lang="en-US" sz="1000" dirty="0"/>
        </a:p>
      </dgm:t>
    </dgm:pt>
    <dgm:pt modelId="{38D247DE-F391-487E-80CA-EF2B18AF314C}" type="sibTrans" cxnId="{15EBA4B9-AF2D-4D68-94BF-78ED17F09130}">
      <dgm:prSet/>
      <dgm:spPr/>
      <dgm:t>
        <a:bodyPr/>
        <a:lstStyle/>
        <a:p>
          <a:endParaRPr lang="en-US"/>
        </a:p>
      </dgm:t>
    </dgm:pt>
    <dgm:pt modelId="{A22DD839-C938-4F90-951F-17CF89A0CDB7}" type="parTrans" cxnId="{15EBA4B9-AF2D-4D68-94BF-78ED17F09130}">
      <dgm:prSet/>
      <dgm:spPr/>
      <dgm:t>
        <a:bodyPr/>
        <a:lstStyle/>
        <a:p>
          <a:endParaRPr lang="en-US"/>
        </a:p>
      </dgm:t>
    </dgm:pt>
    <dgm:pt modelId="{3C70D589-C023-498E-8064-42B2D0D83259}">
      <dgm:prSet custT="1"/>
      <dgm:spPr/>
      <dgm:t>
        <a:bodyPr/>
        <a:lstStyle/>
        <a:p>
          <a:r>
            <a:rPr lang="en-US" sz="1000" dirty="0">
              <a:solidFill>
                <a:schemeClr val="tx1"/>
              </a:solidFill>
            </a:rPr>
            <a:t>Delta BKC, Partial PnP, </a:t>
          </a:r>
          <a:r>
            <a:rPr lang="en-US" sz="1000" dirty="0"/>
            <a:t>Multi-Rail PSU</a:t>
          </a:r>
          <a:endParaRPr lang="en-US" sz="1000" dirty="0">
            <a:solidFill>
              <a:schemeClr val="tx1"/>
            </a:solidFill>
          </a:endParaRPr>
        </a:p>
      </dgm:t>
    </dgm:pt>
    <dgm:pt modelId="{C12BFF24-6130-4507-9F2A-BC1731A10058}" type="sibTrans" cxnId="{64BDA627-2396-47A0-A889-84BCC7A5FAAF}">
      <dgm:prSet/>
      <dgm:spPr/>
      <dgm:t>
        <a:bodyPr/>
        <a:lstStyle/>
        <a:p>
          <a:endParaRPr lang="en-US"/>
        </a:p>
      </dgm:t>
    </dgm:pt>
    <dgm:pt modelId="{3BE78904-C6E5-4EB1-8777-BF4A042BE6AD}" type="parTrans" cxnId="{64BDA627-2396-47A0-A889-84BCC7A5FAAF}">
      <dgm:prSet/>
      <dgm:spPr/>
      <dgm:t>
        <a:bodyPr/>
        <a:lstStyle/>
        <a:p>
          <a:endParaRPr lang="en-US"/>
        </a:p>
      </dgm:t>
    </dgm:pt>
    <dgm:pt modelId="{243B8147-819D-45BF-9880-CA5C238EFEC2}">
      <dgm:prSet custT="1"/>
      <dgm:spPr/>
      <dgm:t>
        <a:bodyPr/>
        <a:lstStyle/>
        <a:p>
          <a:r>
            <a:rPr lang="it-IT" sz="1000" dirty="0"/>
            <a:t>EV, FV, SIV, GFx</a:t>
          </a:r>
          <a:endParaRPr lang="en-US" sz="1000" dirty="0">
            <a:solidFill>
              <a:schemeClr val="tx1"/>
            </a:solidFill>
          </a:endParaRPr>
        </a:p>
      </dgm:t>
    </dgm:pt>
    <dgm:pt modelId="{98B58612-F3B5-4185-AEA9-7F7E8BB36FDE}" type="sibTrans" cxnId="{5CEA1F7F-9EC6-436E-AE16-D1EAE9BC219A}">
      <dgm:prSet/>
      <dgm:spPr/>
      <dgm:t>
        <a:bodyPr/>
        <a:lstStyle/>
        <a:p>
          <a:endParaRPr lang="en-US"/>
        </a:p>
      </dgm:t>
    </dgm:pt>
    <dgm:pt modelId="{0E1EAAA2-3A92-4B23-B268-8BF3AE160C57}" type="parTrans" cxnId="{5CEA1F7F-9EC6-436E-AE16-D1EAE9BC219A}">
      <dgm:prSet/>
      <dgm:spPr/>
      <dgm:t>
        <a:bodyPr/>
        <a:lstStyle/>
        <a:p>
          <a:endParaRPr lang="en-US"/>
        </a:p>
      </dgm:t>
    </dgm:pt>
    <dgm:pt modelId="{34386D87-847A-4F5F-91C7-776ABB549632}">
      <dgm:prSet phldrT="[Text]"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NVL-S/RZL-S</a:t>
          </a:r>
          <a:r>
            <a:rPr lang="en-IN" sz="1400" dirty="0">
              <a:solidFill>
                <a:schemeClr val="tx1"/>
              </a:solidFill>
            </a:rPr>
            <a:t> DDR5 SODIMM 1DPC T3 6L (10L) RVP</a:t>
          </a:r>
          <a:endParaRPr lang="en-US" sz="1400" strike="noStrike" dirty="0"/>
        </a:p>
      </dgm:t>
    </dgm:pt>
    <dgm:pt modelId="{A62F0435-98A2-4953-B374-B3BD0929044A}" type="sibTrans" cxnId="{CACBBD2A-1D19-42D5-8D58-4B0F60AD9138}">
      <dgm:prSet/>
      <dgm:spPr/>
      <dgm:t>
        <a:bodyPr/>
        <a:lstStyle/>
        <a:p>
          <a:endParaRPr lang="en-US"/>
        </a:p>
      </dgm:t>
    </dgm:pt>
    <dgm:pt modelId="{6B07806C-34F7-40D0-ADFA-4FEBFBAD0A3A}" type="parTrans" cxnId="{CACBBD2A-1D19-42D5-8D58-4B0F60AD9138}">
      <dgm:prSet/>
      <dgm:spPr/>
      <dgm:t>
        <a:bodyPr/>
        <a:lstStyle/>
        <a:p>
          <a:endParaRPr lang="en-US"/>
        </a:p>
      </dgm:t>
    </dgm:pt>
    <dgm:pt modelId="{C9AFF04C-C861-4731-8D64-9CE38F46EA44}">
      <dgm:prSet phldrT="[Text]" custT="1"/>
      <dgm:spPr/>
      <dgm:t>
        <a:bodyPr/>
        <a:lstStyle/>
        <a:p>
          <a:r>
            <a:rPr lang="en-US" sz="1000" strike="noStrike" dirty="0">
              <a:solidFill>
                <a:schemeClr val="tx1"/>
              </a:solidFill>
            </a:rPr>
            <a:t>PDG SKU – dTBT AIC support</a:t>
          </a:r>
          <a:endParaRPr lang="en-US" sz="1000" dirty="0"/>
        </a:p>
      </dgm:t>
    </dgm:pt>
    <dgm:pt modelId="{7FBB05E4-A2C1-4D71-9F51-B01D479A1E81}" type="sibTrans" cxnId="{08858D9B-3D57-4791-ADBD-45EF90ABF1A5}">
      <dgm:prSet/>
      <dgm:spPr/>
      <dgm:t>
        <a:bodyPr/>
        <a:lstStyle/>
        <a:p>
          <a:endParaRPr lang="en-US"/>
        </a:p>
      </dgm:t>
    </dgm:pt>
    <dgm:pt modelId="{5D1FA021-9FBA-4053-8798-E5D2451D5A33}" type="parTrans" cxnId="{08858D9B-3D57-4791-ADBD-45EF90ABF1A5}">
      <dgm:prSet/>
      <dgm:spPr/>
      <dgm:t>
        <a:bodyPr/>
        <a:lstStyle/>
        <a:p>
          <a:endParaRPr lang="en-US"/>
        </a:p>
      </dgm:t>
    </dgm:pt>
    <dgm:pt modelId="{61FDD97E-A3FF-4DE3-A3C2-909C4C6D8471}">
      <dgm:prSet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NVL-S/RZL-S</a:t>
          </a:r>
          <a:r>
            <a:rPr lang="en-IN" sz="1400" strike="noStrike" noProof="0" dirty="0">
              <a:solidFill>
                <a:schemeClr val="tx1"/>
              </a:solidFill>
            </a:rPr>
            <a:t> </a:t>
          </a:r>
          <a:r>
            <a:rPr lang="en-IN" sz="1400" strike="noStrike" dirty="0">
              <a:solidFill>
                <a:schemeClr val="tx1"/>
              </a:solidFill>
            </a:rPr>
            <a:t>HSIO 1DPC T3 (12L) RVP</a:t>
          </a:r>
        </a:p>
      </dgm:t>
    </dgm:pt>
    <dgm:pt modelId="{7737A458-A1D6-4BE5-85D7-2B272D94A320}" type="parTrans" cxnId="{7DC54E4E-4E2C-4C50-8D5D-C127A32848C7}">
      <dgm:prSet/>
      <dgm:spPr/>
      <dgm:t>
        <a:bodyPr/>
        <a:lstStyle/>
        <a:p>
          <a:endParaRPr lang="en-US"/>
        </a:p>
      </dgm:t>
    </dgm:pt>
    <dgm:pt modelId="{F03DD800-3BEC-45C7-BFB8-0DA3395E436C}" type="sibTrans" cxnId="{7DC54E4E-4E2C-4C50-8D5D-C127A32848C7}">
      <dgm:prSet/>
      <dgm:spPr/>
      <dgm:t>
        <a:bodyPr/>
        <a:lstStyle/>
        <a:p>
          <a:endParaRPr lang="en-US"/>
        </a:p>
      </dgm:t>
    </dgm:pt>
    <dgm:pt modelId="{89E1F77A-4A6E-485D-B331-0E670E1347E9}">
      <dgm:prSet custT="1"/>
      <dgm:spPr/>
      <dgm:t>
        <a:bodyPr/>
        <a:lstStyle/>
        <a:p>
          <a:r>
            <a:rPr lang="it-IT" sz="1000" strike="noStrike" dirty="0">
              <a:solidFill>
                <a:schemeClr val="tx1"/>
              </a:solidFill>
            </a:rPr>
            <a:t>HSIO SKU </a:t>
          </a:r>
          <a:endParaRPr lang="en-IN" sz="1000" b="0" strike="noStrike" dirty="0">
            <a:solidFill>
              <a:schemeClr val="tx1"/>
            </a:solidFill>
          </a:endParaRPr>
        </a:p>
      </dgm:t>
    </dgm:pt>
    <dgm:pt modelId="{83370937-BA17-489A-A0A3-E6C21688885D}" type="parTrans" cxnId="{0301E9F2-F298-4132-A0B1-07142360CA98}">
      <dgm:prSet/>
      <dgm:spPr/>
      <dgm:t>
        <a:bodyPr/>
        <a:lstStyle/>
        <a:p>
          <a:endParaRPr lang="en-US"/>
        </a:p>
      </dgm:t>
    </dgm:pt>
    <dgm:pt modelId="{1D62BC1E-0A3C-4C7F-AA1A-EF8FB450FBF0}" type="sibTrans" cxnId="{0301E9F2-F298-4132-A0B1-07142360CA98}">
      <dgm:prSet/>
      <dgm:spPr/>
      <dgm:t>
        <a:bodyPr/>
        <a:lstStyle/>
        <a:p>
          <a:endParaRPr lang="en-US"/>
        </a:p>
      </dgm:t>
    </dgm:pt>
    <dgm:pt modelId="{725F9476-C832-458F-9B95-C440F7AD8748}">
      <dgm:prSet custT="1"/>
      <dgm:spPr/>
      <dgm:t>
        <a:bodyPr/>
        <a:lstStyle/>
        <a:p>
          <a:r>
            <a:rPr lang="en-US" sz="1000" strike="noStrike" dirty="0">
              <a:solidFill>
                <a:schemeClr val="tx1"/>
              </a:solidFill>
            </a:rPr>
            <a:t>Delta BKC, PnP, </a:t>
          </a:r>
          <a:r>
            <a:rPr lang="en-US" sz="1000" b="1" strike="noStrike" dirty="0">
              <a:solidFill>
                <a:schemeClr val="tx1"/>
              </a:solidFill>
            </a:rPr>
            <a:t>ATX12VO</a:t>
          </a:r>
        </a:p>
      </dgm:t>
    </dgm:pt>
    <dgm:pt modelId="{45779709-FFF7-45BC-8E8F-3531699B51C5}" type="parTrans" cxnId="{B0E24311-8E8C-4F64-B0B1-E0FBEA4719BB}">
      <dgm:prSet/>
      <dgm:spPr/>
      <dgm:t>
        <a:bodyPr/>
        <a:lstStyle/>
        <a:p>
          <a:endParaRPr lang="en-US"/>
        </a:p>
      </dgm:t>
    </dgm:pt>
    <dgm:pt modelId="{48CD03EA-1D93-43D8-BA9B-7B1A04479570}" type="sibTrans" cxnId="{B0E24311-8E8C-4F64-B0B1-E0FBEA4719BB}">
      <dgm:prSet/>
      <dgm:spPr/>
      <dgm:t>
        <a:bodyPr/>
        <a:lstStyle/>
        <a:p>
          <a:endParaRPr lang="en-US"/>
        </a:p>
      </dgm:t>
    </dgm:pt>
    <dgm:pt modelId="{20A7F422-A98D-4208-B207-8454B97617DB}">
      <dgm:prSet custT="1"/>
      <dgm:spPr/>
      <dgm:t>
        <a:bodyPr/>
        <a:lstStyle/>
        <a:p>
          <a:r>
            <a:rPr lang="it-IT" sz="1000" dirty="0"/>
            <a:t>EV, FV, SIV, GFx</a:t>
          </a:r>
          <a:endParaRPr lang="en-US" sz="1000" strike="noStrike" dirty="0">
            <a:solidFill>
              <a:schemeClr val="tx1"/>
            </a:solidFill>
          </a:endParaRPr>
        </a:p>
      </dgm:t>
    </dgm:pt>
    <dgm:pt modelId="{A19EE3CF-B57A-4E37-A20A-4FAB7C049FAC}" type="parTrans" cxnId="{07CD1136-BF4B-446D-86B3-5F33E55B42F1}">
      <dgm:prSet/>
      <dgm:spPr/>
      <dgm:t>
        <a:bodyPr/>
        <a:lstStyle/>
        <a:p>
          <a:endParaRPr lang="en-US"/>
        </a:p>
      </dgm:t>
    </dgm:pt>
    <dgm:pt modelId="{6E813021-BCB5-46AE-BE37-DE6716E58904}" type="sibTrans" cxnId="{07CD1136-BF4B-446D-86B3-5F33E55B42F1}">
      <dgm:prSet/>
      <dgm:spPr/>
      <dgm:t>
        <a:bodyPr/>
        <a:lstStyle/>
        <a:p>
          <a:endParaRPr lang="en-US"/>
        </a:p>
      </dgm:t>
    </dgm:pt>
    <dgm:pt modelId="{6FAE1E33-F7E2-4C7A-A1D4-E93B9C1EE92C}">
      <dgm:prSet custT="1"/>
      <dgm:spPr/>
      <dgm:t>
        <a:bodyPr/>
        <a:lstStyle/>
        <a:p>
          <a:r>
            <a:rPr lang="en-US" sz="1000" strike="noStrike" dirty="0">
              <a:solidFill>
                <a:schemeClr val="tx1"/>
              </a:solidFill>
            </a:rPr>
            <a:t>EV/FV HSIO validation </a:t>
          </a:r>
        </a:p>
      </dgm:t>
    </dgm:pt>
    <dgm:pt modelId="{321CCEA1-B2F9-4152-971B-2B418A5749DC}" type="parTrans" cxnId="{EA1D3E30-5995-4C59-85BD-EC6F827014C9}">
      <dgm:prSet/>
      <dgm:spPr/>
      <dgm:t>
        <a:bodyPr/>
        <a:lstStyle/>
        <a:p>
          <a:endParaRPr lang="en-US"/>
        </a:p>
      </dgm:t>
    </dgm:pt>
    <dgm:pt modelId="{3C45178E-039E-489E-BE38-E218414409A0}" type="sibTrans" cxnId="{EA1D3E30-5995-4C59-85BD-EC6F827014C9}">
      <dgm:prSet/>
      <dgm:spPr/>
      <dgm:t>
        <a:bodyPr/>
        <a:lstStyle/>
        <a:p>
          <a:endParaRPr lang="en-US"/>
        </a:p>
      </dgm:t>
    </dgm:pt>
    <dgm:pt modelId="{DC48371B-B6AB-44C4-BC5E-089025864491}">
      <dgm:prSet custT="1"/>
      <dgm:spPr/>
      <dgm:t>
        <a:bodyPr/>
        <a:lstStyle/>
        <a:p>
          <a:r>
            <a:rPr lang="en-US" sz="1000" strike="noStrike" dirty="0">
              <a:solidFill>
                <a:schemeClr val="tx1"/>
              </a:solidFill>
            </a:rPr>
            <a:t>PCIe, TCSS, </a:t>
          </a:r>
          <a:r>
            <a:rPr lang="en-US" sz="1000" dirty="0"/>
            <a:t>Multi-Rail PSU</a:t>
          </a:r>
          <a:endParaRPr lang="en-US" sz="1000" strike="noStrike" dirty="0">
            <a:solidFill>
              <a:schemeClr val="tx1"/>
            </a:solidFill>
          </a:endParaRPr>
        </a:p>
      </dgm:t>
    </dgm:pt>
    <dgm:pt modelId="{6E430815-DA41-4BFF-9FA5-A5AD9FB0A18B}" type="sibTrans" cxnId="{2D038DA4-8DC6-4A08-88ED-B8715B865161}">
      <dgm:prSet/>
      <dgm:spPr/>
      <dgm:t>
        <a:bodyPr/>
        <a:lstStyle/>
        <a:p>
          <a:endParaRPr lang="en-US"/>
        </a:p>
      </dgm:t>
    </dgm:pt>
    <dgm:pt modelId="{F657EB13-F189-460B-A93F-39ACA8BD6AA8}" type="parTrans" cxnId="{2D038DA4-8DC6-4A08-88ED-B8715B865161}">
      <dgm:prSet/>
      <dgm:spPr/>
      <dgm:t>
        <a:bodyPr/>
        <a:lstStyle/>
        <a:p>
          <a:endParaRPr lang="en-US"/>
        </a:p>
      </dgm:t>
    </dgm:pt>
    <dgm:pt modelId="{5CA14E6A-2A28-4734-9D76-4339CE9C0EB5}" type="pres">
      <dgm:prSet presAssocID="{9784A62F-E623-4DA8-9C53-161797F0AB49}" presName="Name0" presStyleCnt="0">
        <dgm:presLayoutVars>
          <dgm:dir/>
          <dgm:animLvl val="lvl"/>
          <dgm:resizeHandles val="exact"/>
        </dgm:presLayoutVars>
      </dgm:prSet>
      <dgm:spPr/>
    </dgm:pt>
    <dgm:pt modelId="{B4F6A22E-8562-4FF6-BED4-0DC6DB3446C3}" type="pres">
      <dgm:prSet presAssocID="{6CAE4490-55F9-4146-B073-BA00402CF6D6}" presName="linNode" presStyleCnt="0"/>
      <dgm:spPr/>
    </dgm:pt>
    <dgm:pt modelId="{FDF72B3C-4AD7-49AE-AD7C-756D0A5E44FE}" type="pres">
      <dgm:prSet presAssocID="{6CAE4490-55F9-4146-B073-BA00402CF6D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D32160F-E9EA-49A2-AC04-986254BBAA57}" type="pres">
      <dgm:prSet presAssocID="{6CAE4490-55F9-4146-B073-BA00402CF6D6}" presName="descendantText" presStyleLbl="alignAccFollowNode1" presStyleIdx="0" presStyleCnt="5">
        <dgm:presLayoutVars>
          <dgm:bulletEnabled val="1"/>
        </dgm:presLayoutVars>
      </dgm:prSet>
      <dgm:spPr/>
    </dgm:pt>
    <dgm:pt modelId="{0DF343B8-DCE6-4D9C-A664-916C38C4BA68}" type="pres">
      <dgm:prSet presAssocID="{4EFE5A21-1AD4-4138-8073-48A5794EFC55}" presName="sp" presStyleCnt="0"/>
      <dgm:spPr/>
    </dgm:pt>
    <dgm:pt modelId="{97B0F011-D5E9-41A7-B044-D032394110E3}" type="pres">
      <dgm:prSet presAssocID="{E7F17D41-7E15-4BEB-A7C6-FD1E46B64B8C}" presName="linNode" presStyleCnt="0"/>
      <dgm:spPr/>
    </dgm:pt>
    <dgm:pt modelId="{E1D32F10-12CB-4C1E-B9B8-2C473C24894C}" type="pres">
      <dgm:prSet presAssocID="{E7F17D41-7E15-4BEB-A7C6-FD1E46B64B8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231ED85-6EDB-488A-AC38-AC5BC192CF48}" type="pres">
      <dgm:prSet presAssocID="{E7F17D41-7E15-4BEB-A7C6-FD1E46B64B8C}" presName="descendantText" presStyleLbl="alignAccFollowNode1" presStyleIdx="1" presStyleCnt="5">
        <dgm:presLayoutVars>
          <dgm:bulletEnabled val="1"/>
        </dgm:presLayoutVars>
      </dgm:prSet>
      <dgm:spPr/>
    </dgm:pt>
    <dgm:pt modelId="{2B664191-C209-4B6A-8357-0C1D95E4E70F}" type="pres">
      <dgm:prSet presAssocID="{65BFF2E9-3A31-4311-84C6-B86DB62B6CF1}" presName="sp" presStyleCnt="0"/>
      <dgm:spPr/>
    </dgm:pt>
    <dgm:pt modelId="{ACDBA354-0B13-4F50-8F63-392C38BC4DB2}" type="pres">
      <dgm:prSet presAssocID="{0BC87800-6C34-4AD9-8467-AEB3087AC716}" presName="linNode" presStyleCnt="0"/>
      <dgm:spPr/>
    </dgm:pt>
    <dgm:pt modelId="{2DA9B785-1C37-4FF1-8D5E-F8CD9A18C46F}" type="pres">
      <dgm:prSet presAssocID="{0BC87800-6C34-4AD9-8467-AEB3087AC716}" presName="parentText" presStyleLbl="node1" presStyleIdx="2" presStyleCnt="5" custLinFactY="5365" custLinFactNeighborX="-1135" custLinFactNeighborY="100000">
        <dgm:presLayoutVars>
          <dgm:chMax val="1"/>
          <dgm:bulletEnabled val="1"/>
        </dgm:presLayoutVars>
      </dgm:prSet>
      <dgm:spPr/>
    </dgm:pt>
    <dgm:pt modelId="{AAE46745-486A-4659-814D-977AF5FDEA02}" type="pres">
      <dgm:prSet presAssocID="{0BC87800-6C34-4AD9-8467-AEB3087AC716}" presName="descendantText" presStyleLbl="alignAccFollowNode1" presStyleIdx="2" presStyleCnt="5" custLinFactY="30853" custLinFactNeighborX="0" custLinFactNeighborY="100000">
        <dgm:presLayoutVars>
          <dgm:bulletEnabled val="1"/>
        </dgm:presLayoutVars>
      </dgm:prSet>
      <dgm:spPr/>
    </dgm:pt>
    <dgm:pt modelId="{C97DDC11-5310-4E42-977C-72DEC646A428}" type="pres">
      <dgm:prSet presAssocID="{66F0F442-E883-4F97-81F7-40C791FC1B1C}" presName="sp" presStyleCnt="0"/>
      <dgm:spPr/>
    </dgm:pt>
    <dgm:pt modelId="{C1FD3D11-4728-4F23-B7E5-12E34C4504D0}" type="pres">
      <dgm:prSet presAssocID="{34386D87-847A-4F5F-91C7-776ABB549632}" presName="linNode" presStyleCnt="0"/>
      <dgm:spPr/>
    </dgm:pt>
    <dgm:pt modelId="{0048BDBB-47F5-4C85-8246-600F9FB42CCE}" type="pres">
      <dgm:prSet presAssocID="{34386D87-847A-4F5F-91C7-776ABB549632}" presName="parentText" presStyleLbl="node1" presStyleIdx="3" presStyleCnt="5" custLinFactY="-4104" custLinFactNeighborX="0" custLinFactNeighborY="-100000">
        <dgm:presLayoutVars>
          <dgm:chMax val="1"/>
          <dgm:bulletEnabled val="1"/>
        </dgm:presLayoutVars>
      </dgm:prSet>
      <dgm:spPr/>
    </dgm:pt>
    <dgm:pt modelId="{8590E257-B2D9-4A0C-8208-366248727525}" type="pres">
      <dgm:prSet presAssocID="{34386D87-847A-4F5F-91C7-776ABB549632}" presName="descendantText" presStyleLbl="alignAccFollowNode1" presStyleIdx="3" presStyleCnt="5" custLinFactY="-30131" custLinFactNeighborX="0" custLinFactNeighborY="-100000">
        <dgm:presLayoutVars>
          <dgm:bulletEnabled val="1"/>
        </dgm:presLayoutVars>
      </dgm:prSet>
      <dgm:spPr/>
    </dgm:pt>
    <dgm:pt modelId="{D15EDFED-CFB6-4870-9088-EA3D04E4F05F}" type="pres">
      <dgm:prSet presAssocID="{A62F0435-98A2-4953-B374-B3BD0929044A}" presName="sp" presStyleCnt="0"/>
      <dgm:spPr/>
    </dgm:pt>
    <dgm:pt modelId="{E501FD88-EFBB-4FDF-A885-2B3B5336C536}" type="pres">
      <dgm:prSet presAssocID="{61FDD97E-A3FF-4DE3-A3C2-909C4C6D8471}" presName="linNode" presStyleCnt="0"/>
      <dgm:spPr/>
    </dgm:pt>
    <dgm:pt modelId="{6C21AF9C-9840-4B90-972A-DD7335989174}" type="pres">
      <dgm:prSet presAssocID="{61FDD97E-A3FF-4DE3-A3C2-909C4C6D847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2E2862B-BE2D-4D07-99C3-F1890B6417AF}" type="pres">
      <dgm:prSet presAssocID="{61FDD97E-A3FF-4DE3-A3C2-909C4C6D8471}" presName="descendantText" presStyleLbl="alignAccFollowNode1" presStyleIdx="4" presStyleCnt="5" custLinFactNeighborX="622">
        <dgm:presLayoutVars>
          <dgm:bulletEnabled val="1"/>
        </dgm:presLayoutVars>
      </dgm:prSet>
      <dgm:spPr/>
    </dgm:pt>
  </dgm:ptLst>
  <dgm:cxnLst>
    <dgm:cxn modelId="{55CD4B0C-9FBD-4274-8E44-2D24E09098FF}" type="presOf" srcId="{0BC87800-6C34-4AD9-8467-AEB3087AC716}" destId="{2DA9B785-1C37-4FF1-8D5E-F8CD9A18C46F}" srcOrd="0" destOrd="0" presId="urn:microsoft.com/office/officeart/2005/8/layout/vList5"/>
    <dgm:cxn modelId="{C14E460D-1FED-4949-B76F-222A873171C3}" srcId="{9784A62F-E623-4DA8-9C53-161797F0AB49}" destId="{0BC87800-6C34-4AD9-8467-AEB3087AC716}" srcOrd="2" destOrd="0" parTransId="{1FD852A0-FAB5-47E1-8841-023E084DF1F7}" sibTransId="{66F0F442-E883-4F97-81F7-40C791FC1B1C}"/>
    <dgm:cxn modelId="{6FB5B80D-0EE0-48AF-8291-E93A9595974B}" type="presOf" srcId="{61FDD97E-A3FF-4DE3-A3C2-909C4C6D8471}" destId="{6C21AF9C-9840-4B90-972A-DD7335989174}" srcOrd="0" destOrd="0" presId="urn:microsoft.com/office/officeart/2005/8/layout/vList5"/>
    <dgm:cxn modelId="{B0E24311-8E8C-4F64-B0B1-E0FBEA4719BB}" srcId="{34386D87-847A-4F5F-91C7-776ABB549632}" destId="{725F9476-C832-458F-9B95-C440F7AD8748}" srcOrd="1" destOrd="0" parTransId="{45779709-FFF7-45BC-8E8F-3531699B51C5}" sibTransId="{48CD03EA-1D93-43D8-BA9B-7B1A04479570}"/>
    <dgm:cxn modelId="{67B29C1C-8687-4113-81BD-ECA49D52EB01}" type="presOf" srcId="{234323C1-4AE0-49A8-B48A-907F2AD02138}" destId="{6231ED85-6EDB-488A-AC38-AC5BC192CF48}" srcOrd="0" destOrd="1" presId="urn:microsoft.com/office/officeart/2005/8/layout/vList5"/>
    <dgm:cxn modelId="{8A91E51C-8BED-4CA9-945B-981E05B352B7}" type="presOf" srcId="{8848DADA-1E36-4E18-B937-52BA53FF596F}" destId="{DD32160F-E9EA-49A2-AC04-986254BBAA57}" srcOrd="0" destOrd="2" presId="urn:microsoft.com/office/officeart/2005/8/layout/vList5"/>
    <dgm:cxn modelId="{3A66CC21-EA97-4A85-9A64-6979866F84E6}" type="presOf" srcId="{34386D87-847A-4F5F-91C7-776ABB549632}" destId="{0048BDBB-47F5-4C85-8246-600F9FB42CCE}" srcOrd="0" destOrd="0" presId="urn:microsoft.com/office/officeart/2005/8/layout/vList5"/>
    <dgm:cxn modelId="{1058B424-994E-48DE-9564-FB59FDC765D4}" type="presOf" srcId="{18F745EC-1D00-4695-9ABF-ADE1EC17CAF6}" destId="{DD32160F-E9EA-49A2-AC04-986254BBAA57}" srcOrd="0" destOrd="1" presId="urn:microsoft.com/office/officeart/2005/8/layout/vList5"/>
    <dgm:cxn modelId="{64BDA627-2396-47A0-A889-84BCC7A5FAAF}" srcId="{0BC87800-6C34-4AD9-8467-AEB3087AC716}" destId="{3C70D589-C023-498E-8064-42B2D0D83259}" srcOrd="1" destOrd="0" parTransId="{3BE78904-C6E5-4EB1-8777-BF4A042BE6AD}" sibTransId="{C12BFF24-6130-4507-9F2A-BC1731A10058}"/>
    <dgm:cxn modelId="{1B30332A-1324-47E6-A847-7EC169FF6AC6}" type="presOf" srcId="{C9AFF04C-C861-4731-8D64-9CE38F46EA44}" destId="{8590E257-B2D9-4A0C-8208-366248727525}" srcOrd="0" destOrd="0" presId="urn:microsoft.com/office/officeart/2005/8/layout/vList5"/>
    <dgm:cxn modelId="{CACBBD2A-1D19-42D5-8D58-4B0F60AD9138}" srcId="{9784A62F-E623-4DA8-9C53-161797F0AB49}" destId="{34386D87-847A-4F5F-91C7-776ABB549632}" srcOrd="3" destOrd="0" parTransId="{6B07806C-34F7-40D0-ADFA-4FEBFBAD0A3A}" sibTransId="{A62F0435-98A2-4953-B374-B3BD0929044A}"/>
    <dgm:cxn modelId="{EA1D3E30-5995-4C59-85BD-EC6F827014C9}" srcId="{61FDD97E-A3FF-4DE3-A3C2-909C4C6D8471}" destId="{6FAE1E33-F7E2-4C7A-A1D4-E93B9C1EE92C}" srcOrd="2" destOrd="0" parTransId="{321CCEA1-B2F9-4152-971B-2B418A5749DC}" sibTransId="{3C45178E-039E-489E-BE38-E218414409A0}"/>
    <dgm:cxn modelId="{657E9B35-4FAC-4641-9145-B791CAB2A4A9}" type="presOf" srcId="{89E1F77A-4A6E-485D-B331-0E670E1347E9}" destId="{92E2862B-BE2D-4D07-99C3-F1890B6417AF}" srcOrd="0" destOrd="0" presId="urn:microsoft.com/office/officeart/2005/8/layout/vList5"/>
    <dgm:cxn modelId="{4862BD35-63BB-43EE-8F98-6592B394A172}" type="presOf" srcId="{A25A0AA8-DEED-4826-A6B7-B3FD19F7772B}" destId="{6231ED85-6EDB-488A-AC38-AC5BC192CF48}" srcOrd="0" destOrd="0" presId="urn:microsoft.com/office/officeart/2005/8/layout/vList5"/>
    <dgm:cxn modelId="{07CD1136-BF4B-446D-86B3-5F33E55B42F1}" srcId="{34386D87-847A-4F5F-91C7-776ABB549632}" destId="{20A7F422-A98D-4208-B207-8454B97617DB}" srcOrd="2" destOrd="0" parTransId="{A19EE3CF-B57A-4E37-A20A-4FAB7C049FAC}" sibTransId="{6E813021-BCB5-46AE-BE37-DE6716E58904}"/>
    <dgm:cxn modelId="{F4289E3E-69A5-49B1-867A-728EA0C85E88}" type="presOf" srcId="{DC48371B-B6AB-44C4-BC5E-089025864491}" destId="{92E2862B-BE2D-4D07-99C3-F1890B6417AF}" srcOrd="0" destOrd="1" presId="urn:microsoft.com/office/officeart/2005/8/layout/vList5"/>
    <dgm:cxn modelId="{DF0A1B42-F718-4C40-BEC2-86BA2B69BF01}" type="presOf" srcId="{6FAE1E33-F7E2-4C7A-A1D4-E93B9C1EE92C}" destId="{92E2862B-BE2D-4D07-99C3-F1890B6417AF}" srcOrd="0" destOrd="2" presId="urn:microsoft.com/office/officeart/2005/8/layout/vList5"/>
    <dgm:cxn modelId="{93400444-E332-4543-B10C-C253E2716C9D}" type="presOf" srcId="{DCCBDA5F-BB97-4FF1-9B35-1E4BAB11D5D1}" destId="{AAE46745-486A-4659-814D-977AF5FDEA02}" srcOrd="0" destOrd="0" presId="urn:microsoft.com/office/officeart/2005/8/layout/vList5"/>
    <dgm:cxn modelId="{7DC54E4E-4E2C-4C50-8D5D-C127A32848C7}" srcId="{9784A62F-E623-4DA8-9C53-161797F0AB49}" destId="{61FDD97E-A3FF-4DE3-A3C2-909C4C6D8471}" srcOrd="4" destOrd="0" parTransId="{7737A458-A1D6-4BE5-85D7-2B272D94A320}" sibTransId="{F03DD800-3BEC-45C7-BFB8-0DA3395E436C}"/>
    <dgm:cxn modelId="{94E33B72-AFE3-477A-9BC6-AE4810B759B0}" type="presOf" srcId="{E7F17D41-7E15-4BEB-A7C6-FD1E46B64B8C}" destId="{E1D32F10-12CB-4C1E-B9B8-2C473C24894C}" srcOrd="0" destOrd="0" presId="urn:microsoft.com/office/officeart/2005/8/layout/vList5"/>
    <dgm:cxn modelId="{C9ED557B-A320-49FB-A65D-6D2DAF387670}" srcId="{E7F17D41-7E15-4BEB-A7C6-FD1E46B64B8C}" destId="{234323C1-4AE0-49A8-B48A-907F2AD02138}" srcOrd="1" destOrd="0" parTransId="{1118B97B-7EDB-4AC3-BB61-6409608A5F35}" sibTransId="{0874BB48-41B3-4A77-96B0-B2437E636D3F}"/>
    <dgm:cxn modelId="{5D1CE67B-4CE0-4C24-BB2F-80578EA96279}" type="presOf" srcId="{B3CDC76C-3ED8-49B4-89A8-1DF5F5FDBBD2}" destId="{6231ED85-6EDB-488A-AC38-AC5BC192CF48}" srcOrd="0" destOrd="2" presId="urn:microsoft.com/office/officeart/2005/8/layout/vList5"/>
    <dgm:cxn modelId="{5CEA1F7F-9EC6-436E-AE16-D1EAE9BC219A}" srcId="{0BC87800-6C34-4AD9-8467-AEB3087AC716}" destId="{243B8147-819D-45BF-9880-CA5C238EFEC2}" srcOrd="2" destOrd="0" parTransId="{0E1EAAA2-3A92-4B23-B268-8BF3AE160C57}" sibTransId="{98B58612-F3B5-4185-AEA9-7F7E8BB36FDE}"/>
    <dgm:cxn modelId="{BF65DD86-C46C-428D-8FA7-DEDFB7C96495}" srcId="{6CAE4490-55F9-4146-B073-BA00402CF6D6}" destId="{8848DADA-1E36-4E18-B937-52BA53FF596F}" srcOrd="2" destOrd="0" parTransId="{90F28F2B-AA86-406B-BA58-18965E401368}" sibTransId="{68CF76E6-2FC6-4C63-A472-C60515652FAE}"/>
    <dgm:cxn modelId="{AAC36389-5E17-4C18-BCA9-7E2EC156790B}" type="presOf" srcId="{20A7F422-A98D-4208-B207-8454B97617DB}" destId="{8590E257-B2D9-4A0C-8208-366248727525}" srcOrd="0" destOrd="2" presId="urn:microsoft.com/office/officeart/2005/8/layout/vList5"/>
    <dgm:cxn modelId="{6344EA92-46CA-4CD4-A6EC-70EA2130B9C8}" type="presOf" srcId="{725F9476-C832-458F-9B95-C440F7AD8748}" destId="{8590E257-B2D9-4A0C-8208-366248727525}" srcOrd="0" destOrd="1" presId="urn:microsoft.com/office/officeart/2005/8/layout/vList5"/>
    <dgm:cxn modelId="{14314B93-B77D-4F1A-B70B-B52D27BC466B}" type="presOf" srcId="{5E2C34C9-EBF9-4CA1-A113-4EDCDEC70738}" destId="{DD32160F-E9EA-49A2-AC04-986254BBAA57}" srcOrd="0" destOrd="0" presId="urn:microsoft.com/office/officeart/2005/8/layout/vList5"/>
    <dgm:cxn modelId="{08858D9B-3D57-4791-ADBD-45EF90ABF1A5}" srcId="{34386D87-847A-4F5F-91C7-776ABB549632}" destId="{C9AFF04C-C861-4731-8D64-9CE38F46EA44}" srcOrd="0" destOrd="0" parTransId="{5D1FA021-9FBA-4053-8798-E5D2451D5A33}" sibTransId="{7FBB05E4-A2C1-4D71-9F51-B01D479A1E81}"/>
    <dgm:cxn modelId="{2D038DA4-8DC6-4A08-88ED-B8715B865161}" srcId="{61FDD97E-A3FF-4DE3-A3C2-909C4C6D8471}" destId="{DC48371B-B6AB-44C4-BC5E-089025864491}" srcOrd="1" destOrd="0" parTransId="{F657EB13-F189-460B-A93F-39ACA8BD6AA8}" sibTransId="{6E430815-DA41-4BFF-9FA5-A5AD9FB0A18B}"/>
    <dgm:cxn modelId="{BE600AAA-484F-4CEE-8E95-68AE2EDA9153}" srcId="{6CAE4490-55F9-4146-B073-BA00402CF6D6}" destId="{18F745EC-1D00-4695-9ABF-ADE1EC17CAF6}" srcOrd="1" destOrd="0" parTransId="{D12EECAD-C206-4C06-BB0A-B5A0C6298CCB}" sibTransId="{354AE2B3-994F-4751-8964-EDE035A4AE5C}"/>
    <dgm:cxn modelId="{DAFBA1B6-07A9-4EC8-B5D9-3A41FDE519D3}" srcId="{9784A62F-E623-4DA8-9C53-161797F0AB49}" destId="{E7F17D41-7E15-4BEB-A7C6-FD1E46B64B8C}" srcOrd="1" destOrd="0" parTransId="{B72DCCC5-3B38-4F9F-989D-D58A794C5116}" sibTransId="{65BFF2E9-3A31-4311-84C6-B86DB62B6CF1}"/>
    <dgm:cxn modelId="{33EE01B7-ADFD-4D70-9BFB-C2E93B8EA4B1}" type="presOf" srcId="{3C70D589-C023-498E-8064-42B2D0D83259}" destId="{AAE46745-486A-4659-814D-977AF5FDEA02}" srcOrd="0" destOrd="1" presId="urn:microsoft.com/office/officeart/2005/8/layout/vList5"/>
    <dgm:cxn modelId="{15EBA4B9-AF2D-4D68-94BF-78ED17F09130}" srcId="{0BC87800-6C34-4AD9-8467-AEB3087AC716}" destId="{DCCBDA5F-BB97-4FF1-9B35-1E4BAB11D5D1}" srcOrd="0" destOrd="0" parTransId="{A22DD839-C938-4F90-951F-17CF89A0CDB7}" sibTransId="{38D247DE-F391-487E-80CA-EF2B18AF314C}"/>
    <dgm:cxn modelId="{06A574BE-3DA4-4ABC-848D-EFFF72318E92}" srcId="{E7F17D41-7E15-4BEB-A7C6-FD1E46B64B8C}" destId="{B3CDC76C-3ED8-49B4-89A8-1DF5F5FDBBD2}" srcOrd="2" destOrd="0" parTransId="{9DF6F9CA-B670-416C-B509-126CEC9ECDDA}" sibTransId="{125A97A1-FFBB-4438-AC01-C5F97C015FFA}"/>
    <dgm:cxn modelId="{C40152E2-AEAC-4F5D-8C74-45CCFFF01715}" type="presOf" srcId="{9784A62F-E623-4DA8-9C53-161797F0AB49}" destId="{5CA14E6A-2A28-4734-9D76-4339CE9C0EB5}" srcOrd="0" destOrd="0" presId="urn:microsoft.com/office/officeart/2005/8/layout/vList5"/>
    <dgm:cxn modelId="{92EDE4E7-8522-45D0-A155-CA1E36392860}" srcId="{9784A62F-E623-4DA8-9C53-161797F0AB49}" destId="{6CAE4490-55F9-4146-B073-BA00402CF6D6}" srcOrd="0" destOrd="0" parTransId="{21508A6D-3956-4864-9FC8-7AD164A0E546}" sibTransId="{4EFE5A21-1AD4-4138-8073-48A5794EFC55}"/>
    <dgm:cxn modelId="{91125CEE-B317-479D-A7C7-3F9B78D1A158}" srcId="{E7F17D41-7E15-4BEB-A7C6-FD1E46B64B8C}" destId="{A25A0AA8-DEED-4826-A6B7-B3FD19F7772B}" srcOrd="0" destOrd="0" parTransId="{6A705013-501A-4E29-A031-F2BD937E615F}" sibTransId="{23473A85-4885-4412-92C9-07516B6074C4}"/>
    <dgm:cxn modelId="{4F6CD6F0-311D-4EBD-9C5D-4F407C541151}" type="presOf" srcId="{6CAE4490-55F9-4146-B073-BA00402CF6D6}" destId="{FDF72B3C-4AD7-49AE-AD7C-756D0A5E44FE}" srcOrd="0" destOrd="0" presId="urn:microsoft.com/office/officeart/2005/8/layout/vList5"/>
    <dgm:cxn modelId="{0301E9F2-F298-4132-A0B1-07142360CA98}" srcId="{61FDD97E-A3FF-4DE3-A3C2-909C4C6D8471}" destId="{89E1F77A-4A6E-485D-B331-0E670E1347E9}" srcOrd="0" destOrd="0" parTransId="{83370937-BA17-489A-A0A3-E6C21688885D}" sibTransId="{1D62BC1E-0A3C-4C7F-AA1A-EF8FB450FBF0}"/>
    <dgm:cxn modelId="{111010FB-41E6-4164-BCFB-7AEC4A3F0FDA}" srcId="{6CAE4490-55F9-4146-B073-BA00402CF6D6}" destId="{5E2C34C9-EBF9-4CA1-A113-4EDCDEC70738}" srcOrd="0" destOrd="0" parTransId="{E40D3B29-6C8F-430A-A345-2A96230DCEAA}" sibTransId="{5499B255-30BE-4E1A-B998-FF24928422BD}"/>
    <dgm:cxn modelId="{B375EEFF-4D14-4183-9E43-CD0FD165C56F}" type="presOf" srcId="{243B8147-819D-45BF-9880-CA5C238EFEC2}" destId="{AAE46745-486A-4659-814D-977AF5FDEA02}" srcOrd="0" destOrd="2" presId="urn:microsoft.com/office/officeart/2005/8/layout/vList5"/>
    <dgm:cxn modelId="{EE400652-42CA-4110-83A0-7B63D249E30C}" type="presParOf" srcId="{5CA14E6A-2A28-4734-9D76-4339CE9C0EB5}" destId="{B4F6A22E-8562-4FF6-BED4-0DC6DB3446C3}" srcOrd="0" destOrd="0" presId="urn:microsoft.com/office/officeart/2005/8/layout/vList5"/>
    <dgm:cxn modelId="{46161FB6-D5DE-4842-A9F0-227A53C5D03F}" type="presParOf" srcId="{B4F6A22E-8562-4FF6-BED4-0DC6DB3446C3}" destId="{FDF72B3C-4AD7-49AE-AD7C-756D0A5E44FE}" srcOrd="0" destOrd="0" presId="urn:microsoft.com/office/officeart/2005/8/layout/vList5"/>
    <dgm:cxn modelId="{8D88A903-5365-46DB-A549-D2BCAC165B83}" type="presParOf" srcId="{B4F6A22E-8562-4FF6-BED4-0DC6DB3446C3}" destId="{DD32160F-E9EA-49A2-AC04-986254BBAA57}" srcOrd="1" destOrd="0" presId="urn:microsoft.com/office/officeart/2005/8/layout/vList5"/>
    <dgm:cxn modelId="{335C370E-42F6-485D-9D07-5CBE526C7F57}" type="presParOf" srcId="{5CA14E6A-2A28-4734-9D76-4339CE9C0EB5}" destId="{0DF343B8-DCE6-4D9C-A664-916C38C4BA68}" srcOrd="1" destOrd="0" presId="urn:microsoft.com/office/officeart/2005/8/layout/vList5"/>
    <dgm:cxn modelId="{91A87D6C-DA2B-44DA-AE92-A7C3883EA637}" type="presParOf" srcId="{5CA14E6A-2A28-4734-9D76-4339CE9C0EB5}" destId="{97B0F011-D5E9-41A7-B044-D032394110E3}" srcOrd="2" destOrd="0" presId="urn:microsoft.com/office/officeart/2005/8/layout/vList5"/>
    <dgm:cxn modelId="{5DD62ED2-854D-4F5C-A37B-6B070745C6E7}" type="presParOf" srcId="{97B0F011-D5E9-41A7-B044-D032394110E3}" destId="{E1D32F10-12CB-4C1E-B9B8-2C473C24894C}" srcOrd="0" destOrd="0" presId="urn:microsoft.com/office/officeart/2005/8/layout/vList5"/>
    <dgm:cxn modelId="{9BE48780-80DA-4F5A-88F5-058D594A4FA4}" type="presParOf" srcId="{97B0F011-D5E9-41A7-B044-D032394110E3}" destId="{6231ED85-6EDB-488A-AC38-AC5BC192CF48}" srcOrd="1" destOrd="0" presId="urn:microsoft.com/office/officeart/2005/8/layout/vList5"/>
    <dgm:cxn modelId="{14031B56-0945-4AEC-A794-2430ABD01F72}" type="presParOf" srcId="{5CA14E6A-2A28-4734-9D76-4339CE9C0EB5}" destId="{2B664191-C209-4B6A-8357-0C1D95E4E70F}" srcOrd="3" destOrd="0" presId="urn:microsoft.com/office/officeart/2005/8/layout/vList5"/>
    <dgm:cxn modelId="{0E4A7A8E-171F-452A-91A7-583332BA7EFE}" type="presParOf" srcId="{5CA14E6A-2A28-4734-9D76-4339CE9C0EB5}" destId="{ACDBA354-0B13-4F50-8F63-392C38BC4DB2}" srcOrd="4" destOrd="0" presId="urn:microsoft.com/office/officeart/2005/8/layout/vList5"/>
    <dgm:cxn modelId="{6C810062-BA5D-4D31-A6C9-98F0A6DFE077}" type="presParOf" srcId="{ACDBA354-0B13-4F50-8F63-392C38BC4DB2}" destId="{2DA9B785-1C37-4FF1-8D5E-F8CD9A18C46F}" srcOrd="0" destOrd="0" presId="urn:microsoft.com/office/officeart/2005/8/layout/vList5"/>
    <dgm:cxn modelId="{ABFAC996-8BD5-4842-BE53-8114A159DC91}" type="presParOf" srcId="{ACDBA354-0B13-4F50-8F63-392C38BC4DB2}" destId="{AAE46745-486A-4659-814D-977AF5FDEA02}" srcOrd="1" destOrd="0" presId="urn:microsoft.com/office/officeart/2005/8/layout/vList5"/>
    <dgm:cxn modelId="{78A90212-2EF8-44D3-A6F7-7149D413D2E6}" type="presParOf" srcId="{5CA14E6A-2A28-4734-9D76-4339CE9C0EB5}" destId="{C97DDC11-5310-4E42-977C-72DEC646A428}" srcOrd="5" destOrd="0" presId="urn:microsoft.com/office/officeart/2005/8/layout/vList5"/>
    <dgm:cxn modelId="{FB52CC10-1053-487B-A904-00E0959F3AA3}" type="presParOf" srcId="{5CA14E6A-2A28-4734-9D76-4339CE9C0EB5}" destId="{C1FD3D11-4728-4F23-B7E5-12E34C4504D0}" srcOrd="6" destOrd="0" presId="urn:microsoft.com/office/officeart/2005/8/layout/vList5"/>
    <dgm:cxn modelId="{E3DE70A3-FFEA-4DCF-B731-9DDE03D97C53}" type="presParOf" srcId="{C1FD3D11-4728-4F23-B7E5-12E34C4504D0}" destId="{0048BDBB-47F5-4C85-8246-600F9FB42CCE}" srcOrd="0" destOrd="0" presId="urn:microsoft.com/office/officeart/2005/8/layout/vList5"/>
    <dgm:cxn modelId="{DA4A91B6-44DA-4437-BE50-1D012940183D}" type="presParOf" srcId="{C1FD3D11-4728-4F23-B7E5-12E34C4504D0}" destId="{8590E257-B2D9-4A0C-8208-366248727525}" srcOrd="1" destOrd="0" presId="urn:microsoft.com/office/officeart/2005/8/layout/vList5"/>
    <dgm:cxn modelId="{337BCA26-211E-48FB-9B23-610DD4A6F290}" type="presParOf" srcId="{5CA14E6A-2A28-4734-9D76-4339CE9C0EB5}" destId="{D15EDFED-CFB6-4870-9088-EA3D04E4F05F}" srcOrd="7" destOrd="0" presId="urn:microsoft.com/office/officeart/2005/8/layout/vList5"/>
    <dgm:cxn modelId="{88CFA1B7-EB55-4F2D-BE90-7BFB5E8339FA}" type="presParOf" srcId="{5CA14E6A-2A28-4734-9D76-4339CE9C0EB5}" destId="{E501FD88-EFBB-4FDF-A885-2B3B5336C536}" srcOrd="8" destOrd="0" presId="urn:microsoft.com/office/officeart/2005/8/layout/vList5"/>
    <dgm:cxn modelId="{E48988C0-9D16-4ED5-8969-9B277C54D2AD}" type="presParOf" srcId="{E501FD88-EFBB-4FDF-A885-2B3B5336C536}" destId="{6C21AF9C-9840-4B90-972A-DD7335989174}" srcOrd="0" destOrd="0" presId="urn:microsoft.com/office/officeart/2005/8/layout/vList5"/>
    <dgm:cxn modelId="{EFC9BFD7-A43A-490C-9BC9-1A0721F77AEA}" type="presParOf" srcId="{E501FD88-EFBB-4FDF-A885-2B3B5336C536}" destId="{92E2862B-BE2D-4D07-99C3-F1890B6417A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2160F-E9EA-49A2-AC04-986254BBAA57}">
      <dsp:nvSpPr>
        <dsp:cNvPr id="0" name=""/>
        <dsp:cNvSpPr/>
      </dsp:nvSpPr>
      <dsp:spPr>
        <a:xfrm rot="5400000">
          <a:off x="3089514" y="-1200262"/>
          <a:ext cx="646076" cy="32118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000" kern="1200" dirty="0">
              <a:solidFill>
                <a:schemeClr val="tx1"/>
              </a:solidFill>
            </a:rPr>
            <a:t>PDG + </a:t>
          </a:r>
          <a:r>
            <a:rPr lang="pl-PL" sz="1000" b="1" kern="1200" dirty="0">
              <a:solidFill>
                <a:srgbClr val="0000FF"/>
              </a:solidFill>
            </a:rPr>
            <a:t>Primary SKU</a:t>
          </a:r>
          <a:r>
            <a:rPr lang="en-US" sz="1000" b="1" kern="1200" dirty="0">
              <a:solidFill>
                <a:srgbClr val="0000FF"/>
              </a:solidFill>
            </a:rPr>
            <a:t> (S021)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Golden BKC, PnP, Multi-Rail PSU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/>
            <a:t>EV, FV, SIV, GFx</a:t>
          </a:r>
          <a:r>
            <a:rPr lang="it-IT" sz="1000" kern="1200" dirty="0">
              <a:solidFill>
                <a:schemeClr val="tx1"/>
              </a:solidFill>
            </a:rPr>
            <a:t>, </a:t>
          </a:r>
          <a:r>
            <a:rPr lang="it-IT" sz="1000" b="1" kern="1200" dirty="0">
              <a:solidFill>
                <a:schemeClr val="tx1"/>
              </a:solidFill>
            </a:rPr>
            <a:t>CPV, PPV</a:t>
          </a:r>
          <a:endParaRPr lang="en-US" sz="1000" b="1" kern="1200" dirty="0">
            <a:solidFill>
              <a:schemeClr val="tx1"/>
            </a:solidFill>
          </a:endParaRPr>
        </a:p>
      </dsp:txBody>
      <dsp:txXfrm rot="-5400000">
        <a:off x="1806646" y="114145"/>
        <a:ext cx="3180275" cy="582998"/>
      </dsp:txXfrm>
    </dsp:sp>
    <dsp:sp modelId="{FDF72B3C-4AD7-49AE-AD7C-756D0A5E44FE}">
      <dsp:nvSpPr>
        <dsp:cNvPr id="0" name=""/>
        <dsp:cNvSpPr/>
      </dsp:nvSpPr>
      <dsp:spPr>
        <a:xfrm>
          <a:off x="0" y="1847"/>
          <a:ext cx="1806645" cy="80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NVL-S/RZL-S DDR5 UDIMM 1DPC T3 4L (10L) RVP</a:t>
          </a:r>
        </a:p>
      </dsp:txBody>
      <dsp:txXfrm>
        <a:off x="39424" y="41271"/>
        <a:ext cx="1727797" cy="728747"/>
      </dsp:txXfrm>
    </dsp:sp>
    <dsp:sp modelId="{6231ED85-6EDB-488A-AC38-AC5BC192CF48}">
      <dsp:nvSpPr>
        <dsp:cNvPr id="0" name=""/>
        <dsp:cNvSpPr/>
      </dsp:nvSpPr>
      <dsp:spPr>
        <a:xfrm rot="5400000">
          <a:off x="3089514" y="-352287"/>
          <a:ext cx="646076" cy="321181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000" kern="1200" dirty="0"/>
            <a:t>PDG</a:t>
          </a:r>
          <a:r>
            <a:rPr lang="en-US" sz="1000" kern="1200" dirty="0"/>
            <a:t> </a:t>
          </a:r>
          <a:r>
            <a:rPr lang="pl-PL" sz="1000" kern="1200" dirty="0"/>
            <a:t>SKU</a:t>
          </a:r>
          <a:r>
            <a:rPr lang="en-US" sz="1000" kern="1200" dirty="0"/>
            <a:t> - </a:t>
          </a:r>
          <a:r>
            <a:rPr lang="en-US" sz="1000" strike="noStrike" kern="1200" dirty="0">
              <a:solidFill>
                <a:schemeClr val="tx1"/>
              </a:solidFill>
            </a:rPr>
            <a:t>dTBT AIC support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solidFill>
                <a:schemeClr val="tx1"/>
              </a:solidFill>
            </a:rPr>
            <a:t>Delta BKC, PnP, </a:t>
          </a:r>
          <a:r>
            <a:rPr lang="en-IN" sz="1000" b="1" kern="1200" dirty="0">
              <a:solidFill>
                <a:schemeClr val="tx1"/>
              </a:solidFill>
            </a:rPr>
            <a:t>ATX12VO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/>
            <a:t>EV, FV, SIV, GFx</a:t>
          </a:r>
          <a:r>
            <a:rPr lang="it-IT" sz="1000" kern="1200" dirty="0">
              <a:solidFill>
                <a:schemeClr val="tx1"/>
              </a:solidFill>
            </a:rPr>
            <a:t> </a:t>
          </a:r>
          <a:endParaRPr lang="en-IN" sz="1000" kern="1200" dirty="0">
            <a:solidFill>
              <a:schemeClr val="tx1"/>
            </a:solidFill>
          </a:endParaRPr>
        </a:p>
      </dsp:txBody>
      <dsp:txXfrm rot="-5400000">
        <a:off x="1806646" y="962120"/>
        <a:ext cx="3180275" cy="582998"/>
      </dsp:txXfrm>
    </dsp:sp>
    <dsp:sp modelId="{E1D32F10-12CB-4C1E-B9B8-2C473C24894C}">
      <dsp:nvSpPr>
        <dsp:cNvPr id="0" name=""/>
        <dsp:cNvSpPr/>
      </dsp:nvSpPr>
      <dsp:spPr>
        <a:xfrm>
          <a:off x="0" y="849822"/>
          <a:ext cx="1806645" cy="80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NVL-S/RZL-S</a:t>
          </a:r>
          <a:r>
            <a:rPr lang="en-IN" sz="1400" kern="1200" noProof="0" dirty="0">
              <a:solidFill>
                <a:schemeClr val="tx1"/>
              </a:solidFill>
            </a:rPr>
            <a:t> DDR5 UDIMM 2DPC T3 6L (10L) </a:t>
          </a:r>
          <a:r>
            <a:rPr lang="en-IN" sz="1400" kern="1200" dirty="0">
              <a:solidFill>
                <a:schemeClr val="tx1"/>
              </a:solidFill>
            </a:rPr>
            <a:t>RVP</a:t>
          </a:r>
          <a:endParaRPr lang="en-US" sz="1400" kern="1200" dirty="0"/>
        </a:p>
      </dsp:txBody>
      <dsp:txXfrm>
        <a:off x="39424" y="889246"/>
        <a:ext cx="1727797" cy="728747"/>
      </dsp:txXfrm>
    </dsp:sp>
    <dsp:sp modelId="{AAE46745-486A-4659-814D-977AF5FDEA02}">
      <dsp:nvSpPr>
        <dsp:cNvPr id="0" name=""/>
        <dsp:cNvSpPr/>
      </dsp:nvSpPr>
      <dsp:spPr>
        <a:xfrm rot="5400000">
          <a:off x="3089514" y="1341097"/>
          <a:ext cx="646076" cy="321181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/>
              </a:solidFill>
            </a:rPr>
            <a:t>PDG SKU – Overclocking (XMP)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/>
              </a:solidFill>
            </a:rPr>
            <a:t>Delta BKC, Partial PnP, </a:t>
          </a:r>
          <a:r>
            <a:rPr lang="en-US" sz="1000" kern="1200" dirty="0"/>
            <a:t>Multi-Rail PSU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/>
            <a:t>EV, FV, SIV, GFx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1806646" y="2655505"/>
        <a:ext cx="3180275" cy="582998"/>
      </dsp:txXfrm>
    </dsp:sp>
    <dsp:sp modelId="{2DA9B785-1C37-4FF1-8D5E-F8CD9A18C46F}">
      <dsp:nvSpPr>
        <dsp:cNvPr id="0" name=""/>
        <dsp:cNvSpPr/>
      </dsp:nvSpPr>
      <dsp:spPr>
        <a:xfrm>
          <a:off x="0" y="2548720"/>
          <a:ext cx="1806645" cy="80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NVL-S/RZL-S</a:t>
          </a:r>
          <a:r>
            <a:rPr lang="en-IN" sz="1400" kern="1200" noProof="0" dirty="0">
              <a:solidFill>
                <a:schemeClr val="tx1"/>
              </a:solidFill>
            </a:rPr>
            <a:t> DDR5 UDIMM 1 DPC OC T3 6L (12L) </a:t>
          </a:r>
          <a:r>
            <a:rPr lang="en-IN" sz="1400" kern="1200" dirty="0">
              <a:solidFill>
                <a:schemeClr val="tx1"/>
              </a:solidFill>
            </a:rPr>
            <a:t>RVP</a:t>
          </a:r>
          <a:endParaRPr lang="en-US" sz="1400" kern="1200" dirty="0"/>
        </a:p>
      </dsp:txBody>
      <dsp:txXfrm>
        <a:off x="39424" y="2588144"/>
        <a:ext cx="1727797" cy="728747"/>
      </dsp:txXfrm>
    </dsp:sp>
    <dsp:sp modelId="{8590E257-B2D9-4A0C-8208-366248727525}">
      <dsp:nvSpPr>
        <dsp:cNvPr id="0" name=""/>
        <dsp:cNvSpPr/>
      </dsp:nvSpPr>
      <dsp:spPr>
        <a:xfrm rot="5400000">
          <a:off x="3089514" y="502917"/>
          <a:ext cx="646076" cy="32118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strike="noStrike" kern="1200" dirty="0">
              <a:solidFill>
                <a:schemeClr val="tx1"/>
              </a:solidFill>
            </a:rPr>
            <a:t>PDG SKU – dTBT AIC support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strike="noStrike" kern="1200" dirty="0">
              <a:solidFill>
                <a:schemeClr val="tx1"/>
              </a:solidFill>
            </a:rPr>
            <a:t>Delta BKC, PnP, </a:t>
          </a:r>
          <a:r>
            <a:rPr lang="en-US" sz="1000" b="1" strike="noStrike" kern="1200" dirty="0">
              <a:solidFill>
                <a:schemeClr val="tx1"/>
              </a:solidFill>
            </a:rPr>
            <a:t>ATX12VO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/>
            <a:t>EV, FV, SIV, GFx</a:t>
          </a:r>
          <a:endParaRPr lang="en-US" sz="1000" strike="noStrike" kern="1200" dirty="0">
            <a:solidFill>
              <a:schemeClr val="tx1"/>
            </a:solidFill>
          </a:endParaRPr>
        </a:p>
      </dsp:txBody>
      <dsp:txXfrm rot="-5400000">
        <a:off x="1806646" y="1817325"/>
        <a:ext cx="3180275" cy="582998"/>
      </dsp:txXfrm>
    </dsp:sp>
    <dsp:sp modelId="{0048BDBB-47F5-4C85-8246-600F9FB42CCE}">
      <dsp:nvSpPr>
        <dsp:cNvPr id="0" name=""/>
        <dsp:cNvSpPr/>
      </dsp:nvSpPr>
      <dsp:spPr>
        <a:xfrm>
          <a:off x="0" y="1705033"/>
          <a:ext cx="1806645" cy="80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NVL-S/RZL-S</a:t>
          </a:r>
          <a:r>
            <a:rPr lang="en-IN" sz="1400" kern="1200" dirty="0">
              <a:solidFill>
                <a:schemeClr val="tx1"/>
              </a:solidFill>
            </a:rPr>
            <a:t> DDR5 SODIMM 1DPC T3 6L (10L) RVP</a:t>
          </a:r>
          <a:endParaRPr lang="en-US" sz="1400" strike="noStrike" kern="1200" dirty="0"/>
        </a:p>
      </dsp:txBody>
      <dsp:txXfrm>
        <a:off x="39424" y="1744457"/>
        <a:ext cx="1727797" cy="728747"/>
      </dsp:txXfrm>
    </dsp:sp>
    <dsp:sp modelId="{92E2862B-BE2D-4D07-99C3-F1890B6417AF}">
      <dsp:nvSpPr>
        <dsp:cNvPr id="0" name=""/>
        <dsp:cNvSpPr/>
      </dsp:nvSpPr>
      <dsp:spPr>
        <a:xfrm rot="5400000">
          <a:off x="3089514" y="2191638"/>
          <a:ext cx="646076" cy="321181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strike="noStrike" kern="1200" dirty="0">
              <a:solidFill>
                <a:schemeClr val="tx1"/>
              </a:solidFill>
            </a:rPr>
            <a:t>HSIO SKU </a:t>
          </a:r>
          <a:endParaRPr lang="en-IN" sz="1000" b="0" strike="noStrike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strike="noStrike" kern="1200" dirty="0">
              <a:solidFill>
                <a:schemeClr val="tx1"/>
              </a:solidFill>
            </a:rPr>
            <a:t>PCIe, TCSS, </a:t>
          </a:r>
          <a:r>
            <a:rPr lang="en-US" sz="1000" kern="1200" dirty="0"/>
            <a:t>Multi-Rail PSU</a:t>
          </a:r>
          <a:endParaRPr lang="en-US" sz="1000" strike="noStrike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strike="noStrike" kern="1200" dirty="0">
              <a:solidFill>
                <a:schemeClr val="tx1"/>
              </a:solidFill>
            </a:rPr>
            <a:t>EV/FV HSIO validation </a:t>
          </a:r>
        </a:p>
      </dsp:txBody>
      <dsp:txXfrm rot="-5400000">
        <a:off x="1806646" y="3506046"/>
        <a:ext cx="3180275" cy="582998"/>
      </dsp:txXfrm>
    </dsp:sp>
    <dsp:sp modelId="{6C21AF9C-9840-4B90-972A-DD7335989174}">
      <dsp:nvSpPr>
        <dsp:cNvPr id="0" name=""/>
        <dsp:cNvSpPr/>
      </dsp:nvSpPr>
      <dsp:spPr>
        <a:xfrm>
          <a:off x="0" y="3393747"/>
          <a:ext cx="1806645" cy="8075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NVL-S/RZL-S</a:t>
          </a:r>
          <a:r>
            <a:rPr lang="en-IN" sz="1400" strike="noStrike" kern="1200" noProof="0" dirty="0">
              <a:solidFill>
                <a:schemeClr val="tx1"/>
              </a:solidFill>
            </a:rPr>
            <a:t> </a:t>
          </a:r>
          <a:r>
            <a:rPr lang="en-IN" sz="1400" strike="noStrike" kern="1200" dirty="0">
              <a:solidFill>
                <a:schemeClr val="tx1"/>
              </a:solidFill>
            </a:rPr>
            <a:t>HSIO 1DPC T3 (12L) RVP</a:t>
          </a:r>
        </a:p>
      </dsp:txBody>
      <dsp:txXfrm>
        <a:off x="39424" y="3433171"/>
        <a:ext cx="1727797" cy="728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D2370-3DA4-37BF-77AA-52CC57335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F0E0C-5567-5DFC-31D2-EA942F753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FD3ED9-CE0A-4696-6995-31E4EA87E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https://docs.intel.com/documents/Clientplatform/requirements/razor_lake_desktop_workstation/product_req_and_arch_spec.html#desktop-entry-workstation-key-feature-deltas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Griffin Cove + Golden Eagle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/>
              <a:t>https://docs.intel.com/documents/ClientPlatform/srad/razor_lake_family/razor_lake_desktop/system_req_arch_doc.html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https://docs.intel.com/documents/ClientSilicon/RZL/Overview/Product.html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https://docs.intel.com/documents/ClientPlatform/domains/tcss/rzl/RZL_TCSS_PAS.html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https://docs.intel.com/documents/ClientPlatform/domains/graphics/RZL/RZL_graphics.html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https://docs.intel.com/documents/ClientPlatform/domains/sustainability/rzl/rzl_sustainability_pas.html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https://docs.intel.com/documents/ClientPlatform/domains/debug/rzl/RZL_debug_PAS.html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https://docs.intel.com/documents/ClientPlatform/domains/storage/rzl/RZL_Storage_PAS.html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https://docs.intel.com/documents/ClientPlatform/domains/telemetry/Nvl/NVL_telemetry.html</a:t>
            </a:r>
          </a:p>
        </p:txBody>
      </p:sp>
    </p:spTree>
    <p:extLst>
      <p:ext uri="{BB962C8B-B14F-4D97-AF65-F5344CB8AC3E}">
        <p14:creationId xmlns:p14="http://schemas.microsoft.com/office/powerpoint/2010/main" val="423245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3761547-C9DD-4DCC-AAA0-F8B785C898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8406" y="1324952"/>
            <a:ext cx="3429746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1591170" y="6543018"/>
            <a:ext cx="1093551" cy="23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A50C29-0BB5-4F6F-979B-9FDCD6EB02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317" y="6407185"/>
            <a:ext cx="1054450" cy="4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1486480" y="6541421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0D90CB-DC70-4563-93BA-EA8D1C63AA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460" y="6415261"/>
            <a:ext cx="1010213" cy="4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1559907" y="6543018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B4DC4D-7367-442B-AA9C-0BDB0063B6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1505219" y="6565458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7DA626-D0AE-448B-AE36-81EDAFFF6E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1505219" y="6582638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317D58-1174-4355-AE12-B78E024B08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4027" y="6396462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1366425" y="6565458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6150B4-65FE-495E-92BE-F9C7F77108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994" y="6405280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1C2E36D-C440-4B4C-97F8-50443A9286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8406" y="1324952"/>
            <a:ext cx="3429746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1580290" y="6550718"/>
            <a:ext cx="1170513" cy="259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799763-E0D3-4DD8-B672-BD3C568C91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1559907" y="6556258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0F4A32-15C8-46CB-BA4B-B70BA9291C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1509447" y="6504126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E9425B-86AE-4615-B705-7E23CB4596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771" y="6403290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1505219" y="6562504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74C9C5-73F2-4248-AD61-57800238A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15BDA-3307-4EE7-BE4D-D5D092A78E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64E252-E170-44F1-8A90-DB12D4F42AE3}"/>
              </a:ext>
            </a:extLst>
          </p:cNvPr>
          <p:cNvSpPr/>
          <p:nvPr userDrawn="1"/>
        </p:nvSpPr>
        <p:spPr>
          <a:xfrm>
            <a:off x="1505219" y="6562504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</a:rPr>
              <a:t>CPS-CPE-CCG</a:t>
            </a: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ED8978-A255-4274-9193-ABEEFF9268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68406" y="1324952"/>
            <a:ext cx="3429746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1551594" y="6525022"/>
            <a:ext cx="104227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CPS-CPE-CCG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9BB02C-FF91-4929-BD3D-052DACB6AF43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578450" y="6433169"/>
            <a:ext cx="973144" cy="415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.sharepoint.com/sites/ccg_rzl_platforms_pd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intel.sharepoint.com/sites/ccg_rzl_platforms_pdt/Shared%20Documents/Forms/AllItems.aspx?id=%2Fsites%2Fccg%5Frzl%5Fplatforms%5Fpdt%2FShared%20Documents%2F02%5FRVP%5FEngineering%5FDocs&amp;viewid=a9ab5238%2De22e%2D460b%2Db163%2Dec924e5a6e0a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.sharepoint.com/:f:/r/sites/ccg_rzl_platforms_pdt/Shared%20Documents/02_RVP_Engineering_Docs/01_RZL_S_RVP/01_RZL_S_RVP_Architecture/02_RZL_S_RVP_LZ?csf=1&amp;web=1&amp;e=cgfdI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sdes.intel.com/resource/13012628919" TargetMode="External"/><Relationship Id="rId2" Type="http://schemas.openxmlformats.org/officeDocument/2006/relationships/hyperlink" Target="https://hsdes.intel.com/resource/15017235143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.sharepoint.com/:f:/r/sites/ccgnvlclientsystempdt/Shared%20Documents/02_RVP_Engineering_Docs/01_NVL_S_RVP/01_NVL_S_RVP_Architecture/03_NVL_S_RVP_HAS?csf=1&amp;web=1&amp;e=F2FVEi" TargetMode="External"/><Relationship Id="rId2" Type="http://schemas.openxmlformats.org/officeDocument/2006/relationships/hyperlink" Target="https://intel.sharepoint.com/sites/ccgnvlclientsystempdt/Shared%20Documents/Forms/AllItems.aspx?csf=1&amp;web=1&amp;e=Vh7Bzn&amp;CID=e029f7ea%2Df1dd%2D4033%2Db552%2D5061f98ddb76&amp;FolderCTID=0x012000A5479A301566494DAB0517CFB7AE0EA8&amp;id=%2Fsites%2Fccgnvlclientsystempdt%2FShared%20Documents%2F02%5FRVP%5FEngineering%5FDocs%2F01%5FNVL%5FS%5FRVP%2F01%5FNVL%5FS%5FRVP%5FArchitecture%2F02%5FNVL%5FS%5FRVP%5FLZ%5FPRD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RZL RVP Architecture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6" y="3585279"/>
            <a:ext cx="10138374" cy="1091827"/>
          </a:xfrm>
        </p:spPr>
        <p:txBody>
          <a:bodyPr/>
          <a:lstStyle/>
          <a:p>
            <a:r>
              <a:rPr lang="en-US" dirty="0"/>
              <a:t>RZL-S RVP strategy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08349" y="4677106"/>
            <a:ext cx="9772664" cy="124119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RVP PDT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WW36Y2025</a:t>
            </a:r>
          </a:p>
          <a:p>
            <a:pPr>
              <a:spcBef>
                <a:spcPts val="600"/>
              </a:spcBef>
            </a:pPr>
            <a:r>
              <a:rPr lang="en-US" dirty="0"/>
              <a:t>Rev 1.01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26835-6CF7-956B-55D4-C04C155C917F}"/>
              </a:ext>
            </a:extLst>
          </p:cNvPr>
          <p:cNvSpPr txBox="1"/>
          <p:nvPr/>
        </p:nvSpPr>
        <p:spPr>
          <a:xfrm>
            <a:off x="4070796" y="3228232"/>
            <a:ext cx="1715213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RZL RVP PDT sharepoint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029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775D2-A17D-D331-81FB-EE4A869E6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BCE8-74B7-2C69-9771-3B25DADD9401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43554" y="977688"/>
            <a:ext cx="5316470" cy="51039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+mj-lt"/>
              </a:rPr>
              <a:t>Silicon/ Package info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RVP strategy and assumptions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RZL-S package (LGA 1954) pin compatible with NVL-S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Intel Clear Light"/>
              </a:rPr>
              <a:t>All RVP boards can fit in E-ATX chassis except S061 HSIO SKU  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S011 (PnP) / S 012 (PPV) are capable of validating PL1=PL2 with VR heatsink installed.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M.2 TCSS module AIC can be supported on SKU S01x, S02x, and S041 (S031 via rework)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S051 and S061 implement JBR </a:t>
            </a:r>
            <a:r>
              <a:rPr lang="en-US" sz="1200" dirty="0" err="1">
                <a:solidFill>
                  <a:schemeClr val="tx1"/>
                </a:solidFill>
              </a:rPr>
              <a:t>retimer</a:t>
            </a:r>
            <a:r>
              <a:rPr lang="en-US" sz="1200" dirty="0">
                <a:solidFill>
                  <a:schemeClr val="tx1"/>
                </a:solidFill>
              </a:rPr>
              <a:t> solder-down solution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Detailed information can be found in </a:t>
            </a:r>
            <a:r>
              <a:rPr lang="en-US" sz="1200" dirty="0">
                <a:solidFill>
                  <a:schemeClr val="tx1"/>
                </a:solidFill>
                <a:latin typeface="+mj-lt"/>
                <a:hlinkClick r:id="rId3"/>
              </a:rPr>
              <a:t>RZL PDT </a:t>
            </a:r>
            <a:r>
              <a:rPr lang="en-US" sz="1200" dirty="0" err="1">
                <a:solidFill>
                  <a:schemeClr val="tx1"/>
                </a:solidFill>
                <a:latin typeface="+mj-lt"/>
                <a:hlinkClick r:id="rId3"/>
              </a:rPr>
              <a:t>Sharepoint</a:t>
            </a:r>
            <a:r>
              <a:rPr lang="en-US" sz="1200" dirty="0">
                <a:solidFill>
                  <a:srgbClr val="0070C0"/>
                </a:solidFill>
                <a:latin typeface="+mj-lt"/>
                <a:hlinkClick r:id="rId3"/>
              </a:rPr>
              <a:t> </a:t>
            </a:r>
            <a:endParaRPr lang="en-US" sz="1200" dirty="0">
              <a:solidFill>
                <a:srgbClr val="0070C0"/>
              </a:solidFill>
              <a:latin typeface="+mj-lt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</a:rPr>
              <a:t>RZL-S/TTL-S platform to use the NVL-S RVP boards as planned </a:t>
            </a:r>
            <a:endParaRPr lang="en-US" sz="1200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FD24C-C5D8-7273-0A15-6EA0DEBFECDC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198094" y="567613"/>
            <a:ext cx="5373067" cy="4584830"/>
          </a:xfrm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NVL-S/RZL-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/>
              <a:t> RVP SKU Strategy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5827935-92FC-8B7E-7F07-1EC28F04D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560917"/>
              </p:ext>
            </p:extLst>
          </p:nvPr>
        </p:nvGraphicFramePr>
        <p:xfrm>
          <a:off x="6240394" y="949253"/>
          <a:ext cx="5018460" cy="420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54B459-4A97-5C44-0A03-FBC852C2BB11}"/>
              </a:ext>
            </a:extLst>
          </p:cNvPr>
          <p:cNvSpPr/>
          <p:nvPr/>
        </p:nvSpPr>
        <p:spPr>
          <a:xfrm>
            <a:off x="10605668" y="2118332"/>
            <a:ext cx="664426" cy="1921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S 031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44BE6A-2325-C172-0319-D1AB3573D3D8}"/>
              </a:ext>
            </a:extLst>
          </p:cNvPr>
          <p:cNvSpPr/>
          <p:nvPr/>
        </p:nvSpPr>
        <p:spPr>
          <a:xfrm>
            <a:off x="10606754" y="2988639"/>
            <a:ext cx="664426" cy="1921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S 041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F92177-679B-353E-82A8-87831997901F}"/>
              </a:ext>
            </a:extLst>
          </p:cNvPr>
          <p:cNvSpPr/>
          <p:nvPr/>
        </p:nvSpPr>
        <p:spPr>
          <a:xfrm>
            <a:off x="10598128" y="3805721"/>
            <a:ext cx="664426" cy="1921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S 051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7395F251-8EC4-9E20-E49D-D691BC9AE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545775"/>
              </p:ext>
            </p:extLst>
          </p:nvPr>
        </p:nvGraphicFramePr>
        <p:xfrm>
          <a:off x="543554" y="1202909"/>
          <a:ext cx="5316470" cy="1493520"/>
        </p:xfrm>
        <a:graphic>
          <a:graphicData uri="http://schemas.openxmlformats.org/drawingml/2006/table">
            <a:tbl>
              <a:tblPr firstRow="1" bandRow="1"/>
              <a:tblGrid>
                <a:gridCol w="750674">
                  <a:extLst>
                    <a:ext uri="{9D8B030D-6E8A-4147-A177-3AD203B41FA5}">
                      <a16:colId xmlns:a16="http://schemas.microsoft.com/office/drawing/2014/main" val="328018895"/>
                    </a:ext>
                  </a:extLst>
                </a:gridCol>
                <a:gridCol w="1065200">
                  <a:extLst>
                    <a:ext uri="{9D8B030D-6E8A-4147-A177-3AD203B41FA5}">
                      <a16:colId xmlns:a16="http://schemas.microsoft.com/office/drawing/2014/main" val="2360188745"/>
                    </a:ext>
                  </a:extLst>
                </a:gridCol>
                <a:gridCol w="566652">
                  <a:extLst>
                    <a:ext uri="{9D8B030D-6E8A-4147-A177-3AD203B41FA5}">
                      <a16:colId xmlns:a16="http://schemas.microsoft.com/office/drawing/2014/main" val="438862466"/>
                    </a:ext>
                  </a:extLst>
                </a:gridCol>
                <a:gridCol w="846365">
                  <a:extLst>
                    <a:ext uri="{9D8B030D-6E8A-4147-A177-3AD203B41FA5}">
                      <a16:colId xmlns:a16="http://schemas.microsoft.com/office/drawing/2014/main" val="1586519739"/>
                    </a:ext>
                  </a:extLst>
                </a:gridCol>
                <a:gridCol w="1481042">
                  <a:extLst>
                    <a:ext uri="{9D8B030D-6E8A-4147-A177-3AD203B41FA5}">
                      <a16:colId xmlns:a16="http://schemas.microsoft.com/office/drawing/2014/main" val="506186063"/>
                    </a:ext>
                  </a:extLst>
                </a:gridCol>
                <a:gridCol w="606537">
                  <a:extLst>
                    <a:ext uri="{9D8B030D-6E8A-4147-A177-3AD203B41FA5}">
                      <a16:colId xmlns:a16="http://schemas.microsoft.com/office/drawing/2014/main" val="2231070927"/>
                    </a:ext>
                  </a:extLst>
                </a:gridCol>
              </a:tblGrid>
              <a:tr h="248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 &amp; NPU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PL1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PCB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476093"/>
                  </a:ext>
                </a:extLst>
              </a:tr>
              <a:tr h="18949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S28C</a:t>
                      </a:r>
                    </a:p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S28C </a:t>
                      </a:r>
                      <a:r>
                        <a:rPr lang="en-US" sz="900" b="0" dirty="0" err="1"/>
                        <a:t>bLLC</a:t>
                      </a:r>
                      <a:endParaRPr lang="en-US" sz="900" b="0" dirty="0"/>
                    </a:p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S52C (2x </a:t>
                      </a:r>
                      <a:r>
                        <a:rPr lang="en-US" sz="900" b="0" dirty="0" err="1"/>
                        <a:t>bLLC</a:t>
                      </a:r>
                      <a:r>
                        <a:rPr lang="en-US" sz="900" b="0" dirty="0"/>
                        <a:t>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32EU &amp;</a:t>
                      </a:r>
                    </a:p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 NPU6 4Tile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35-150W</a:t>
                      </a:r>
                    </a:p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125-250W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cUDIMM/cSODIMM 1DPC @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8800MT/s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Type-3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120986"/>
                  </a:ext>
                </a:extLst>
              </a:tr>
              <a:tr h="189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dirty="0"/>
                        <a:t>UDIMM 2DPC @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5600MT/s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Type-3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939671"/>
                  </a:ext>
                </a:extLst>
              </a:tr>
              <a:tr h="189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 (XMP)</a:t>
                      </a: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@up to 16GT/s-G4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Type-3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188165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380E26-F0F4-C302-41DF-B0F67A27E390}"/>
              </a:ext>
            </a:extLst>
          </p:cNvPr>
          <p:cNvSpPr/>
          <p:nvPr/>
        </p:nvSpPr>
        <p:spPr>
          <a:xfrm>
            <a:off x="10605668" y="4639142"/>
            <a:ext cx="664426" cy="1921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S 061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235946-C823-25E6-6068-EF50A16B6E56}"/>
              </a:ext>
            </a:extLst>
          </p:cNvPr>
          <p:cNvSpPr txBox="1">
            <a:spLocks/>
          </p:cNvSpPr>
          <p:nvPr/>
        </p:nvSpPr>
        <p:spPr>
          <a:xfrm>
            <a:off x="560260" y="-690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RZ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L-S RVP SKU Strategy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E29714-B3BA-5A7B-6117-2C73E2794825}"/>
              </a:ext>
            </a:extLst>
          </p:cNvPr>
          <p:cNvSpPr/>
          <p:nvPr/>
        </p:nvSpPr>
        <p:spPr>
          <a:xfrm>
            <a:off x="10594428" y="1046906"/>
            <a:ext cx="664426" cy="625253"/>
          </a:xfrm>
          <a:prstGeom prst="roundRect">
            <a:avLst>
              <a:gd name="adj" fmla="val 7009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S 011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S 012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S 021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S 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DDBBB-79F3-7227-2578-B6F77C19DF11}"/>
              </a:ext>
            </a:extLst>
          </p:cNvPr>
          <p:cNvSpPr txBox="1"/>
          <p:nvPr/>
        </p:nvSpPr>
        <p:spPr>
          <a:xfrm>
            <a:off x="6198093" y="5247539"/>
            <a:ext cx="5373068" cy="83406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>
            <a:noAutofit/>
          </a:bodyPr>
          <a:lstStyle>
            <a:lvl1pPr defTabSz="609600">
              <a:lnSpc>
                <a:spcPct val="100000"/>
              </a:lnSpc>
              <a:spcBef>
                <a:spcPts val="1200"/>
              </a:spcBef>
              <a:buFont typeface="Wingdings" pitchFamily="2" charset="2"/>
              <a:defRPr sz="300" b="1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indent="-203200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indent="-197644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indent="-228600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indent="-228600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indent="5715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6858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8001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9144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u="sng" dirty="0">
                <a:solidFill>
                  <a:srgbClr val="525252"/>
                </a:solidFill>
              </a:rPr>
              <a:t>Open/Risk</a:t>
            </a:r>
            <a:endParaRPr kumimoji="0" lang="en-US" sz="1400" b="1" i="0" u="sng" strike="noStrike" kern="0" cap="none" spc="0" normalizeH="0" baseline="0" noProof="0" dirty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  <a:sym typeface="Helvetica"/>
            </a:endParaRP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New DDR5 cQDIMM (4-rank memory module) </a:t>
            </a:r>
            <a:r>
              <a:rPr lang="en-US" sz="1200" b="0" dirty="0">
                <a:solidFill>
                  <a:srgbClr val="525252"/>
                </a:solidFill>
                <a:latin typeface="Intel Clear Light"/>
              </a:rPr>
              <a:t>ES sample for S021 UDIMM 1DPC validation &amp; debug underway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4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F06-7E9E-4AC0-F0CD-930BC45A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77" y="147872"/>
            <a:ext cx="11010816" cy="952499"/>
          </a:xfrm>
        </p:spPr>
        <p:txBody>
          <a:bodyPr/>
          <a:lstStyle/>
          <a:p>
            <a:r>
              <a:rPr lang="en-US" dirty="0"/>
              <a:t>RZL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Desktop</a:t>
            </a:r>
            <a:r>
              <a:rPr lang="en-US" dirty="0"/>
              <a:t> RVP SKU Summary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1DDA93-2710-1C3E-E658-BBB7B13D9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73700"/>
              </p:ext>
            </p:extLst>
          </p:nvPr>
        </p:nvGraphicFramePr>
        <p:xfrm>
          <a:off x="319274" y="1272828"/>
          <a:ext cx="11228519" cy="4114612"/>
        </p:xfrm>
        <a:graphic>
          <a:graphicData uri="http://schemas.openxmlformats.org/drawingml/2006/table">
            <a:tbl>
              <a:tblPr/>
              <a:tblGrid>
                <a:gridCol w="399647">
                  <a:extLst>
                    <a:ext uri="{9D8B030D-6E8A-4147-A177-3AD203B41FA5}">
                      <a16:colId xmlns:a16="http://schemas.microsoft.com/office/drawing/2014/main" val="186320779"/>
                    </a:ext>
                  </a:extLst>
                </a:gridCol>
                <a:gridCol w="445759">
                  <a:extLst>
                    <a:ext uri="{9D8B030D-6E8A-4147-A177-3AD203B41FA5}">
                      <a16:colId xmlns:a16="http://schemas.microsoft.com/office/drawing/2014/main" val="2900032993"/>
                    </a:ext>
                  </a:extLst>
                </a:gridCol>
                <a:gridCol w="1168196">
                  <a:extLst>
                    <a:ext uri="{9D8B030D-6E8A-4147-A177-3AD203B41FA5}">
                      <a16:colId xmlns:a16="http://schemas.microsoft.com/office/drawing/2014/main" val="4203334001"/>
                    </a:ext>
                  </a:extLst>
                </a:gridCol>
                <a:gridCol w="993944">
                  <a:extLst>
                    <a:ext uri="{9D8B030D-6E8A-4147-A177-3AD203B41FA5}">
                      <a16:colId xmlns:a16="http://schemas.microsoft.com/office/drawing/2014/main" val="1640988724"/>
                    </a:ext>
                  </a:extLst>
                </a:gridCol>
                <a:gridCol w="2070339">
                  <a:extLst>
                    <a:ext uri="{9D8B030D-6E8A-4147-A177-3AD203B41FA5}">
                      <a16:colId xmlns:a16="http://schemas.microsoft.com/office/drawing/2014/main" val="911714581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454126699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1407398992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3851731155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052534316"/>
                    </a:ext>
                  </a:extLst>
                </a:gridCol>
                <a:gridCol w="1155939">
                  <a:extLst>
                    <a:ext uri="{9D8B030D-6E8A-4147-A177-3AD203B41FA5}">
                      <a16:colId xmlns:a16="http://schemas.microsoft.com/office/drawing/2014/main" val="744749621"/>
                    </a:ext>
                  </a:extLst>
                </a:gridCol>
                <a:gridCol w="629729">
                  <a:extLst>
                    <a:ext uri="{9D8B030D-6E8A-4147-A177-3AD203B41FA5}">
                      <a16:colId xmlns:a16="http://schemas.microsoft.com/office/drawing/2014/main" val="4128977256"/>
                    </a:ext>
                  </a:extLst>
                </a:gridCol>
                <a:gridCol w="1406105">
                  <a:extLst>
                    <a:ext uri="{9D8B030D-6E8A-4147-A177-3AD203B41FA5}">
                      <a16:colId xmlns:a16="http://schemas.microsoft.com/office/drawing/2014/main" val="2945897921"/>
                    </a:ext>
                  </a:extLst>
                </a:gridCol>
              </a:tblGrid>
              <a:tr h="375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SKU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Code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Segment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RVP SKU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SKU/ BOM SKU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RVP Base board SKU + BOM SKU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Memory Support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PCB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PSU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Validation Config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Type-C / Display Config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2x7 PnP HDR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Power Accumulator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Config (PAC1954)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84882"/>
                  </a:ext>
                </a:extLst>
              </a:tr>
              <a:tr h="500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NVL-S/RZL-S DDR5 UDIMM 1DPC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S-011: NVL-S DDR5 UDIMM 1DPC EV w/ PnP HDR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cUDIMM 1DPC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8000 2R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(up to 128GB)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(4R cQDIMM)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4L + 8L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Multi-rail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Full PnP HDR, 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PL1=PL2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w/ Validation and Debug hooks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2x BP M.2 TCSS module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2x DP2.1 FsDP connector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PnP/System Meter(Default)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*Energy Telemetry(Optional)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37218"/>
                  </a:ext>
                </a:extLst>
              </a:tr>
              <a:tr h="250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BOM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S-012: NVL-S DDR5 UDIMM 1DPC PPV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PPV (PL1=PL2)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No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(Unstuffed)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PnP/System Meter for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CPU rails only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73987"/>
                  </a:ext>
                </a:extLst>
              </a:tr>
              <a:tr h="500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S-021: NVL-S DDR5 UDIMM 1DPC CRB w/o PnP HDR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4L + 6L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Intel Clear" panose="020B0604020203020204" pitchFamily="34" charset="0"/>
                        </a:rPr>
                        <a:t>Volume Runner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w/o Validation and Debug hooks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2x BP M.2 TCSS module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1x DP2.1 FsDP connector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1x HDMI2.1 connector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No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(Unstuffed)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Energy Telemetry(Default)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*PnP/System Meter(Optional)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8698"/>
                  </a:ext>
                </a:extLst>
              </a:tr>
              <a:tr h="250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S-022: NVL-S DDR5 UDIMM 1DPC CPV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CPV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No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(Unstuffed)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PnP/System Meter for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PCH rails only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407900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NVL-S/RZL-S DDR5 UDIMM 2DPC 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S-031: NVL-S DDR5 UDIMM 2DPC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cUDIMM 2DPC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5600 2R/2R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(up to 256GB)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6L + 4L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Single-rail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Delta config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Full PnP HDR supported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  <a:t>TCP0 BP Type-C retimerless (rework to M.2 TCSS module)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ntel Clear" panose="020B0604020203020204" pitchFamily="34" charset="0"/>
                        </a:rPr>
                        <a:t>TCP1 Type-C with M.2 TCSS Module AIC (unstuffed by default, internal PoC)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PnP/System Meter(Default)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*Energy Telemetry(Optional)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14742"/>
                  </a:ext>
                </a:extLst>
              </a:tr>
              <a:tr h="402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NVL-S/RZL-S DDR5 SODIMM 1DPC 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S-041: NVL-S DDR5 SODIMM 1DPC 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cSODIMM 1DPC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8000 2R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(up to 128GB)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6L + 4L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Single-rail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Delta config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Full PnP HDR supported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2x BP M.2 TCSS module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PnP/System Meter(Default)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Intel Clear" panose="020B0604020203020204" pitchFamily="34" charset="0"/>
                        </a:rPr>
                        <a:t>*Energy Telemetry(Optional)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3360"/>
                  </a:ext>
                </a:extLst>
              </a:tr>
              <a:tr h="549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NVL-S/RZL-S DDR5 UDIMM 1DPC OC 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S-051: NVL-S DDR5 UDIMM 1DPC OC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cUDIMM 1DPC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XMP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(up to 128GB)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(4R cQDIMM)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6L + 6L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Multi-rail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Delta config,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Overclocking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Partial PnP HDR supported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Intel Clear" panose="020B0604020203020204" pitchFamily="34" charset="0"/>
                        </a:rPr>
                        <a:t>2 x BP JBR onboard with 80G routing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Yes, without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VCCIA support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Energy Telemetry(Default)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Intel Clear" panose="020B0604020203020204" pitchFamily="34" charset="0"/>
                        </a:rPr>
                        <a:t>*PnP/System Meter(Optional)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77151"/>
                  </a:ext>
                </a:extLst>
              </a:tr>
              <a:tr h="407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NVL-S/RZL-S HSIO UDIMM 1DPC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S-061: NVL-S HSIO UDIMM 1DPC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cUDIMM 1DPC </a:t>
                      </a:r>
                    </a:p>
                    <a:p>
                      <a:pPr marL="0" marR="0" lvl="0" indent="0" algn="l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(4R cQDIMM)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4L + 8L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Multi-rail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HSIO Validation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Full PnP HDR supported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Intel Clear" panose="020B0604020203020204" pitchFamily="34" charset="0"/>
                        </a:rPr>
                        <a:t>2 x BP JBR onboard with 40G routing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tel Clear" panose="020B0604020203020204" pitchFamily="34" charset="0"/>
                        </a:rPr>
                        <a:t>No support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6885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C29C60-47FA-611F-18E6-063A7C62F801}"/>
              </a:ext>
            </a:extLst>
          </p:cNvPr>
          <p:cNvSpPr txBox="1"/>
          <p:nvPr/>
        </p:nvSpPr>
        <p:spPr>
          <a:xfrm flipH="1">
            <a:off x="670084" y="5654289"/>
            <a:ext cx="198558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2"/>
                </a:solidFill>
              </a:rPr>
              <a:t>Refer to </a:t>
            </a:r>
            <a:r>
              <a:rPr lang="en-US" sz="1200" dirty="0">
                <a:solidFill>
                  <a:schemeClr val="tx2"/>
                </a:solidFill>
                <a:hlinkClick r:id="rId2"/>
              </a:rPr>
              <a:t>RZL-S RVP LZ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834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B9EBF-CC31-8D78-3E21-650E6A2AE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69FE-0607-FE4C-F566-32895A1A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11581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AF55-DFA0-A174-4124-1A30511B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52323"/>
            <a:ext cx="11010816" cy="952499"/>
          </a:xfrm>
        </p:spPr>
        <p:txBody>
          <a:bodyPr/>
          <a:lstStyle/>
          <a:p>
            <a:r>
              <a:rPr lang="en-US" dirty="0"/>
              <a:t>RVP SKU Strategy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A9C7-6DA3-6F42-F78E-3AF7476B8F7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WW19p3: RVP Rev0p5 – Initial SKU Strategy for RZL-S @ PC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WW45p4: RVP Rev0p7 – updated version to aligned with NVL-S RVP design update &amp; RZL-S Silicon SKU plan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WW01p5: RVP Rev0p9 – 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Updated S-061 HSIO PCB stackup 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CCB to intercept TBT-USB4 Retimer POR simplification, HSD link - </a:t>
            </a:r>
            <a:r>
              <a:rPr lang="en-US" sz="1200" i="1" u="sng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2"/>
              </a:rPr>
              <a:t>https://hsdes.intel.com/resource/15017235143</a:t>
            </a:r>
            <a:endParaRPr lang="en-US" sz="1200" dirty="0"/>
          </a:p>
          <a:p>
            <a:pPr lvl="1">
              <a:spcBef>
                <a:spcPts val="600"/>
              </a:spcBef>
            </a:pPr>
            <a:r>
              <a:rPr lang="en-US" sz="1200" dirty="0"/>
              <a:t>CCB to change Front-panel Type-C solution, </a:t>
            </a:r>
            <a:r>
              <a:rPr lang="en-US" sz="1200" dirty="0" err="1"/>
              <a:t>ZBB’d</a:t>
            </a:r>
            <a:r>
              <a:rPr lang="en-US" sz="1200" dirty="0"/>
              <a:t> FFC implementation - </a:t>
            </a:r>
            <a:r>
              <a:rPr lang="en-US" sz="1200" i="1" u="sng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https://hsdes.intel.com/resource/13012628919</a:t>
            </a:r>
            <a:endParaRPr lang="en-US" sz="1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WW08p5: RVP Rev0p91 – 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Updated S-031 TCSS config 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Unified NVL-S / RZL-S RVP SKU strategy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WW30p5: RVP Rev1p0 – 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Updated RVP SKU strategy to align with the NVL-S RVP implementation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WW36p4: RVP Rev1p01– 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DDR5 4R DIMM module name changed to cQDIMM from cUDIMM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9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F06-7E9E-4AC0-F0CD-930BC45A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77" y="147872"/>
            <a:ext cx="11010816" cy="952499"/>
          </a:xfrm>
        </p:spPr>
        <p:txBody>
          <a:bodyPr/>
          <a:lstStyle/>
          <a:p>
            <a:r>
              <a:rPr lang="en-US" dirty="0"/>
              <a:t>RZL-S Desktop RVP BOM SKU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1E12B-4147-D793-8D56-01450A7C199B}"/>
              </a:ext>
            </a:extLst>
          </p:cNvPr>
          <p:cNvSpPr txBox="1"/>
          <p:nvPr/>
        </p:nvSpPr>
        <p:spPr>
          <a:xfrm>
            <a:off x="10411720" y="147085"/>
            <a:ext cx="1098058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WW08Y2025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1DDA93-2710-1C3E-E658-BBB7B13D9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82984"/>
              </p:ext>
            </p:extLst>
          </p:nvPr>
        </p:nvGraphicFramePr>
        <p:xfrm>
          <a:off x="269023" y="1298996"/>
          <a:ext cx="11228519" cy="3836600"/>
        </p:xfrm>
        <a:graphic>
          <a:graphicData uri="http://schemas.openxmlformats.org/drawingml/2006/table">
            <a:tbl>
              <a:tblPr/>
              <a:tblGrid>
                <a:gridCol w="399647">
                  <a:extLst>
                    <a:ext uri="{9D8B030D-6E8A-4147-A177-3AD203B41FA5}">
                      <a16:colId xmlns:a16="http://schemas.microsoft.com/office/drawing/2014/main" val="186320779"/>
                    </a:ext>
                  </a:extLst>
                </a:gridCol>
                <a:gridCol w="445759">
                  <a:extLst>
                    <a:ext uri="{9D8B030D-6E8A-4147-A177-3AD203B41FA5}">
                      <a16:colId xmlns:a16="http://schemas.microsoft.com/office/drawing/2014/main" val="2900032993"/>
                    </a:ext>
                  </a:extLst>
                </a:gridCol>
                <a:gridCol w="1168196">
                  <a:extLst>
                    <a:ext uri="{9D8B030D-6E8A-4147-A177-3AD203B41FA5}">
                      <a16:colId xmlns:a16="http://schemas.microsoft.com/office/drawing/2014/main" val="4203334001"/>
                    </a:ext>
                  </a:extLst>
                </a:gridCol>
                <a:gridCol w="993944">
                  <a:extLst>
                    <a:ext uri="{9D8B030D-6E8A-4147-A177-3AD203B41FA5}">
                      <a16:colId xmlns:a16="http://schemas.microsoft.com/office/drawing/2014/main" val="1640988724"/>
                    </a:ext>
                  </a:extLst>
                </a:gridCol>
                <a:gridCol w="2070339">
                  <a:extLst>
                    <a:ext uri="{9D8B030D-6E8A-4147-A177-3AD203B41FA5}">
                      <a16:colId xmlns:a16="http://schemas.microsoft.com/office/drawing/2014/main" val="911714581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454126699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1407398992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3851731155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052534316"/>
                    </a:ext>
                  </a:extLst>
                </a:gridCol>
                <a:gridCol w="1155939">
                  <a:extLst>
                    <a:ext uri="{9D8B030D-6E8A-4147-A177-3AD203B41FA5}">
                      <a16:colId xmlns:a16="http://schemas.microsoft.com/office/drawing/2014/main" val="744749621"/>
                    </a:ext>
                  </a:extLst>
                </a:gridCol>
                <a:gridCol w="629729">
                  <a:extLst>
                    <a:ext uri="{9D8B030D-6E8A-4147-A177-3AD203B41FA5}">
                      <a16:colId xmlns:a16="http://schemas.microsoft.com/office/drawing/2014/main" val="4128977256"/>
                    </a:ext>
                  </a:extLst>
                </a:gridCol>
                <a:gridCol w="1406105">
                  <a:extLst>
                    <a:ext uri="{9D8B030D-6E8A-4147-A177-3AD203B41FA5}">
                      <a16:colId xmlns:a16="http://schemas.microsoft.com/office/drawing/2014/main" val="2945897921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SKU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Code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Segment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RVP SKU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SKU/ BOM SKU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RVP Base board SKU + BOM SKU</a:t>
                      </a:r>
                      <a:b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FFFF00"/>
                          </a:solidFill>
                          <a:effectLst/>
                          <a:latin typeface="Intel Clear" panose="020B0604020203020204" pitchFamily="34" charset="0"/>
                        </a:rPr>
                        <a:t>(Will change with </a:t>
                      </a:r>
                      <a:r>
                        <a:rPr lang="en-US" sz="8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Intel Clear" panose="020B0604020203020204" pitchFamily="34" charset="0"/>
                        </a:rPr>
                        <a:t>MySamples</a:t>
                      </a:r>
                      <a:r>
                        <a:rPr lang="en-US" sz="800" b="1" i="0" u="none" strike="noStrike" dirty="0">
                          <a:solidFill>
                            <a:srgbClr val="FFFF00"/>
                          </a:solidFill>
                          <a:effectLst/>
                          <a:latin typeface="Intel Clear" panose="020B0604020203020204" pitchFamily="34" charset="0"/>
                        </a:rPr>
                        <a:t> Tool SKU name later)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Memory Support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(</a:t>
                      </a:r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iPOR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PCB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PSU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Validation Config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Type-C / Display Config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2x7 PnP HDR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Power Accumulator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Config (PAC1954)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84882"/>
                  </a:ext>
                </a:extLst>
              </a:tr>
              <a:tr h="3650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NVL-S/RZL-S DDR5 UDIMM 1DPC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S-011: NVL-S DDR5 UDIMM 1DPC EV w/ PnP HDR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UDIMM 1DPC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8800 2R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(up to 128GB)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4L + 8L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Multi-rail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Full PnP HDR,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PL1=PL2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w/ Validation and Debug hooks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2x BP TCSS M.2 module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2x DP2.1 FsDP connector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PnP/System Meter(Default)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*Energy Telemetry(Optional)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37218"/>
                  </a:ext>
                </a:extLst>
              </a:tr>
              <a:tr h="2343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BOM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S-012: NVL-S DDR5 UDIMM 1DPC PPV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PPV only, PL1=PL2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No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(Unstuffed)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PnP/System Meter for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CPU rails only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73987"/>
                  </a:ext>
                </a:extLst>
              </a:tr>
              <a:tr h="39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S-021: NVL-S DDR5 UDIMM 1DPC CRB w/o PnP HDR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4L + 6L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Volume Runner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EV/SI/PI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w/o Validation and Debug hooks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  <a:t>2x BP TCSS M.2 module</a:t>
                      </a:r>
                      <a:b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  <a:t>1x DP2.1 FsDP connector</a:t>
                      </a:r>
                      <a:b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  <a:t>1x HDMI2.1 connector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No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(Unstuffed)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Energy Telemetry(Default)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*PnP/System Meter(Optional)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8698"/>
                  </a:ext>
                </a:extLst>
              </a:tr>
              <a:tr h="2343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S-022: NVL-S DDR5 UDIMM 1DPC CPV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CPV only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No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(Unstuffed)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PnP/System Meter for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PCH rails only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407900"/>
                  </a:ext>
                </a:extLst>
              </a:tr>
              <a:tr h="585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NVL-S/RZL-S  DDR5 UDIMM 2DPC 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S-031: NVL-S DDR5 UDIMM 2DPC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UDIMM 2DPC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5600 2R/2R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(up to 256GB)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6L + 4L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Single-rail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Delta config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Full PnP HDR supported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  <a:t>1x BP TCSS M.2 module </a:t>
                      </a:r>
                      <a:b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  <a:t>(rework to Type-C retimerless)</a:t>
                      </a:r>
                      <a:b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  <a:t>1x FP Type-C with TCSS M.2 Module AIC 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PnP/System Meter(Default)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*Energy Telemetry(Optional)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14742"/>
                  </a:ext>
                </a:extLst>
              </a:tr>
              <a:tr h="39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NVL-S/RZL-S  DDR5 SODIMM 1DPC 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S-041: NVL-S DDR5 SODIMM 1DPC 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SODIMM 1DPC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8800 2R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(up to 128GB)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6L + 4L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Single-rail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Delta config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Full PnP HDR supported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  <a:t>2x BP TCSS M.2 module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Energy Telemetry(Default)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*PnP/System Meter(Optional)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3360"/>
                  </a:ext>
                </a:extLst>
              </a:tr>
              <a:tr h="414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NVL-S/RZL-S  DDR5 UDIMM 1DPC OC 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S-051: NVL-S DDR5 UDIMM 1DPC OC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UDIMM 1DPC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XMP speed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(up to 128GB)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6L + 6L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Multi-rail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Delta config,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Overclocking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Partial PnP HDR supported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  <a:t>2 x BP Rood Bridge onboard with 80G routing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Yes, without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VCCIA support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PnP/System Meter(Default)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*Energy Telemetry(Optional)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77151"/>
                  </a:ext>
                </a:extLst>
              </a:tr>
              <a:tr h="39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NVL-S/RZL-S  HSIO UDIMM 1DPC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Base Board SKU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S-061: NVL-S HSIO UDIMM 1DPC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UDIMM 1DPC 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Type 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4L + 8L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Multi-rail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iVE/FV HSIO Validation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Full PnP HDR supported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Intel Clear" panose="020B0604020203020204" pitchFamily="34" charset="0"/>
                        </a:rPr>
                        <a:t>2 x BP Rood Bridge onboard with 40G routing</a:t>
                      </a:r>
                    </a:p>
                  </a:txBody>
                  <a:tcPr marL="54075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No support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68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0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69E37-C2C9-8890-8797-848095A00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63F9-A9B8-D1D6-22A0-04E2BA47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54" y="252323"/>
            <a:ext cx="11010816" cy="952499"/>
          </a:xfrm>
        </p:spPr>
        <p:txBody>
          <a:bodyPr/>
          <a:lstStyle/>
          <a:p>
            <a:r>
              <a:rPr lang="en-US" dirty="0"/>
              <a:t>RZL-S RVP – Modular TCSS Configuration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133C39-3667-9FC1-05E3-5518103B0617}"/>
              </a:ext>
            </a:extLst>
          </p:cNvPr>
          <p:cNvGraphicFramePr>
            <a:graphicFrameLocks noGrp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929158373"/>
              </p:ext>
            </p:extLst>
          </p:nvPr>
        </p:nvGraphicFramePr>
        <p:xfrm>
          <a:off x="250054" y="1008248"/>
          <a:ext cx="11691891" cy="4409202"/>
        </p:xfrm>
        <a:graphic>
          <a:graphicData uri="http://schemas.openxmlformats.org/drawingml/2006/table">
            <a:tbl>
              <a:tblPr/>
              <a:tblGrid>
                <a:gridCol w="1209975">
                  <a:extLst>
                    <a:ext uri="{9D8B030D-6E8A-4147-A177-3AD203B41FA5}">
                      <a16:colId xmlns:a16="http://schemas.microsoft.com/office/drawing/2014/main" val="2182818631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3561597533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3410995860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675738444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2135139627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450632878"/>
                    </a:ext>
                  </a:extLst>
                </a:gridCol>
                <a:gridCol w="1746986">
                  <a:extLst>
                    <a:ext uri="{9D8B030D-6E8A-4147-A177-3AD203B41FA5}">
                      <a16:colId xmlns:a16="http://schemas.microsoft.com/office/drawing/2014/main" val="497811220"/>
                    </a:ext>
                  </a:extLst>
                </a:gridCol>
              </a:tblGrid>
              <a:tr h="142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Feature Support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S011 / S012 NVL S DDR5 UDIMM 1DPC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S021 / S022 NVL S DDR5 UDIMM 1DPC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S031 NVL S DDR5 UDIMM 2DPC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S041 NVL S DDR5 SODIMM 1DPC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S051 NVL S DDR5 UDIMM 1DPC OC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S061 NVL S HSIO UDIMM 1DPC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298644"/>
                  </a:ext>
                </a:extLst>
              </a:tr>
              <a:tr h="142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SKU 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EV/PnP &amp; PPV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Golden Config EV/CRB &amp; CPV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Delta SKU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Delta SKU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Delta SKU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HSIO (PCIe bifurcation)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951629"/>
                  </a:ext>
                </a:extLst>
              </a:tr>
              <a:tr h="61344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Pkg name: TYPEC_[0]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TC1 (USB4 / HDMI2.1 / DP 2.1 )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TCSS Module </a:t>
                      </a:r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(Default RBR module)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, w/ EC I3C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June Bridge w/ discrete PD (TI PD)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3)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DP 2.1 UHBR20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retimer w/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sDP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connector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HDMI 2.1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12G retimer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*80G short routing length (~85mm) /MS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TCSS Module </a:t>
                      </a:r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(Default RBR module)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, w/ EC I3C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June Bridge w/ discrete PD (TI PD)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3)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DP 2.1 UHBR20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retimer w/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sDP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connector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HDMI 2.1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12G retimer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*80G short routing length (~85mm) /MS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Front-Panel TCSS Module (Default RBR module)</a:t>
                      </a:r>
                      <a:b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1) Rood Bridge w/ integrated PD, w/ 10" internal Type-C cable (Feasibility WIP)</a:t>
                      </a:r>
                      <a:b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 TCSS module placed at Front-panel location, </a:t>
                      </a:r>
                      <a:br>
                        <a:rPr lang="en-US" sz="800" b="0" i="0" u="none" strike="noStrike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&gt;250mm routing length </a:t>
                      </a:r>
                      <a:endParaRPr lang="en-US" sz="800" b="0" i="0" u="none" strike="noStrike">
                        <a:solidFill>
                          <a:srgbClr val="0070C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TCSS Module </a:t>
                      </a:r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(Default RBR module)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, w/ EC I3C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June Bridge w/ discrete PD (TI PD)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3)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DP 2.1 UHBR20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retimer w/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sDP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connector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HDMI 2.1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12G retimer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*80G routing length &lt; PDG max /MS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Type-C</a:t>
                      </a:r>
                      <a:b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PD, soldered down</a:t>
                      </a:r>
                      <a:b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w/ EC I3C </a:t>
                      </a:r>
                      <a:b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TCP0/TCP1 shared SPI Flash </a:t>
                      </a:r>
                      <a:b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*80G routing length @ Max loss / SL</a:t>
                      </a:r>
                      <a:endParaRPr lang="en-US" sz="800" b="0" i="0" u="none" strike="noStrike">
                        <a:solidFill>
                          <a:srgbClr val="0070C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Type-C</a:t>
                      </a:r>
                      <a:b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PD, soldered down</a:t>
                      </a:r>
                      <a:b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w/ EC I3C </a:t>
                      </a:r>
                      <a:b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TCP0/TCP1 shared SPI Flash </a:t>
                      </a:r>
                      <a:b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*40G routing length @ Max loss / SL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33611"/>
                  </a:ext>
                </a:extLst>
              </a:tr>
              <a:tr h="74409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Pkg name: TYPEC_[1]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TC2 (USB4 / HDMI2.1 / DP 2.1 )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TCSS Module </a:t>
                      </a:r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(Default RBR module)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June Bridge w/ discrete PD (TI PD)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3)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DP 2.1 UHBR20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retimer w/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sDP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connector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HDMI 2.1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12G retimer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*80G routing length &lt; PDG max /MS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TCSS Module </a:t>
                      </a:r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(Default RBR module)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June Bridge w/ discrete PD (TI PD)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3)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DP 2.1 UHBR20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retimer w/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sDP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connector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HDMI 2.1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12G retimer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*80G routing length &lt; PDG max /MS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TCSS Module </a:t>
                      </a:r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(Default RBR module)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, w/ EC I3C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2)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June Bridge w/ discrete PD (TI PD)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Rework option:</a:t>
                      </a:r>
                      <a:b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Vertical Type-C retimerless w/ Discrete PD</a:t>
                      </a:r>
                      <a:b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*80G routing length &lt; PDG max /MS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TCSS Module </a:t>
                      </a:r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(Default RBR module)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1) 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2) 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June Bridge w/ discrete PD (TI PD)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*80G routing length @ PDG max /SL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Type-C</a:t>
                      </a:r>
                      <a:b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PD, soldered down</a:t>
                      </a:r>
                      <a:b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TCP0/TCP1 shared SPI Flash </a:t>
                      </a:r>
                      <a:b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*80G routing length @ PDG max / SL</a:t>
                      </a:r>
                      <a:endParaRPr lang="en-US" sz="800" b="0" i="0" u="none" strike="noStrike">
                        <a:solidFill>
                          <a:srgbClr val="0070C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Back Panel Type-C</a:t>
                      </a:r>
                      <a:b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Rood Bridge w/ integrated PD, soldered down</a:t>
                      </a:r>
                      <a:b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TCP0/TCP1 shared SPI Flash </a:t>
                      </a:r>
                      <a:b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806000"/>
                          </a:solidFill>
                          <a:effectLst/>
                          <a:latin typeface="Intel Clear" panose="020B0604020203020204" pitchFamily="34" charset="0"/>
                        </a:rPr>
                        <a:t>*40G routing length @ PDG max / SL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20746"/>
                  </a:ext>
                </a:extLst>
              </a:tr>
              <a:tr h="14768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Intel Clear" panose="020B0604020203020204" pitchFamily="34" charset="0"/>
                        </a:rPr>
                        <a:t>1x Barlow Ridge dTBT AIC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1x dTBT Barlow Ridge AIC @PCH PCIe x4 CEM slot #2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1x dTBT Barlow Ridge AIC @ PCD-S PCIe x4 CEM slot #3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38594"/>
                  </a:ext>
                </a:extLst>
              </a:tr>
              <a:tr h="11928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M.2 TCSS Module Support List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M.2 TCSS Module Support List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M.2 TCSS Module Support List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M.2 TCSS Module Support List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M.2 TCSS Module Support List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M.2 TCSS Module Support List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98797"/>
                  </a:ext>
                </a:extLst>
              </a:tr>
              <a:tr h="1212698"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1. M.2 TCSS Module (Card 706) - Rood Bridge single retimer (5V/3A) </a:t>
                      </a: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* Rood Bridge with integrated PD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2. M.2 TCSS Module (Card 107) - June Bridge single retimer (5V/3A) </a:t>
                      </a: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* June Bridge with discrete PD (TI PD)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3. M.2 TCSS Module (Card 401) - DP2.1 retimer (enhanced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sDP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connector)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4. M.2 TCSS Module (Card 302) - HDMI 2.1 retimer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1. M.2 TCSS Module (Card 706) - Rood Bridge single retimer (5V/3A) </a:t>
                      </a: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* Rood Bridge with integrated PD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2. M.2 TCSS Module (Card 107) - June Bridge single retimer (5V/3A) </a:t>
                      </a: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* June Bridge with discrete PD (TI PD)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3. M.2 TCSS Module (Card 401) - DP2.1 retimer (enhanced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sDP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connector)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4. M.2 TCSS Module (Card 302) - HDMI 2.1 retimer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1. M.2 TCSS Module (Card 706) - Rood Bridge single retimer (5V/3A) </a:t>
                      </a: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* Rood Bridge with integrated PD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2. M.2 TCSS Module (Card 107) - June Bridge single retimer (5V/3A) </a:t>
                      </a: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* June Bridge with discrete PD (TI PD)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br>
                        <a:rPr lang="en-US" sz="800" b="0" i="0" u="none" strike="noStrike" dirty="0">
                          <a:solidFill>
                            <a:srgbClr val="833C0C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1. M.2 TCSS Module (Card 706) - Rood Bridge single retimer (5V/3A) </a:t>
                      </a: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* Rood Bridge with integrated PD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2. M.2 TCSS Module (Card 107) - June Bridge single retimer (5V/3A) </a:t>
                      </a:r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Intel Clear" panose="020B0604020203020204" pitchFamily="34" charset="0"/>
                        </a:rPr>
                        <a:t>* June Bridge with discrete PD (TI PD)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3. M.2 TCSS Module (Card 401) - DP2.1 retimer (enhanced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sDP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 connector)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4. M.2 TCSS Module (Card 302) - HDMI 2.1 retimer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11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6552ED-E641-1539-03BC-B9549C908417}"/>
              </a:ext>
            </a:extLst>
          </p:cNvPr>
          <p:cNvSpPr txBox="1"/>
          <p:nvPr/>
        </p:nvSpPr>
        <p:spPr>
          <a:xfrm>
            <a:off x="10011747" y="95858"/>
            <a:ext cx="2114255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>
                <a:solidFill>
                  <a:schemeClr val="tx2"/>
                </a:solidFill>
              </a:rPr>
              <a:t>NVL PDT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Links: </a:t>
            </a: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NVL-S RVP</a:t>
            </a:r>
            <a:r>
              <a:rPr lang="zh-TW" altLang="en-US" sz="1400" dirty="0">
                <a:solidFill>
                  <a:schemeClr val="tx2"/>
                </a:solidFill>
                <a:hlinkClick r:id="rId2"/>
              </a:rPr>
              <a:t> </a:t>
            </a:r>
            <a:r>
              <a:rPr lang="en-US" altLang="zh-TW" sz="1400" dirty="0">
                <a:solidFill>
                  <a:schemeClr val="tx2"/>
                </a:solidFill>
                <a:hlinkClick r:id="rId2"/>
              </a:rPr>
              <a:t>LZ</a:t>
            </a:r>
            <a:r>
              <a:rPr lang="zh-TW" altLang="en-US" sz="1400" dirty="0">
                <a:solidFill>
                  <a:schemeClr val="tx2"/>
                </a:solidFill>
                <a:hlinkClick r:id="rId2"/>
              </a:rPr>
              <a:t> </a:t>
            </a:r>
            <a:r>
              <a:rPr lang="en-US" altLang="zh-TW" sz="1400" dirty="0">
                <a:solidFill>
                  <a:schemeClr val="tx2"/>
                </a:solidFill>
                <a:hlinkClick r:id="rId2"/>
              </a:rPr>
              <a:t>0.91</a:t>
            </a:r>
            <a:endParaRPr lang="en-US" altLang="zh-TW" sz="1400" dirty="0">
              <a:solidFill>
                <a:schemeClr val="tx2"/>
              </a:solidFill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Helvetica Neue"/>
                <a:hlinkClick r:id="rId3"/>
              </a:rPr>
              <a:t>NVL-S RV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P HAS 0.9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08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5D17FE-E98A-4B8C-A33D-B7DADD92BE35}"/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documentManagement/types"/>
    <ds:schemaRef ds:uri="bd4c3fe0-fc80-43d8-800b-fa5d95b4a258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9555a568-40c4-496e-a0b8-4ce7caf8ea1a"/>
    <ds:schemaRef ds:uri="http://purl.org/dc/dcmitype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9410587-2dbf-4cbf-9a99-5d54386da03f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12700</TotalTime>
  <Words>2981</Words>
  <Application>Microsoft Office PowerPoint</Application>
  <PresentationFormat>Widescreen</PresentationFormat>
  <Paragraphs>356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Helvetica Neue</vt:lpstr>
      <vt:lpstr>Helvetica Neue Medium</vt:lpstr>
      <vt:lpstr>Aptos</vt:lpstr>
      <vt:lpstr>Arial</vt:lpstr>
      <vt:lpstr>Calibri</vt:lpstr>
      <vt:lpstr>Helvetica</vt:lpstr>
      <vt:lpstr>Intel Clear</vt:lpstr>
      <vt:lpstr>Intel Clear Light</vt:lpstr>
      <vt:lpstr>Roboto</vt:lpstr>
      <vt:lpstr>Wingdings</vt:lpstr>
      <vt:lpstr>21_BasicWhite</vt:lpstr>
      <vt:lpstr>RZL-S RVP strategy</vt:lpstr>
      <vt:lpstr>PowerPoint Presentation</vt:lpstr>
      <vt:lpstr>RZL Desktop RVP SKU Summary</vt:lpstr>
      <vt:lpstr>Back up</vt:lpstr>
      <vt:lpstr>RVP SKU Strategy History</vt:lpstr>
      <vt:lpstr>RZL-S Desktop RVP BOM SKU Summary</vt:lpstr>
      <vt:lpstr>RZL-S RVP – Modular TCSS Configuration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Yuan, Simon1</cp:lastModifiedBy>
  <cp:revision>264</cp:revision>
  <dcterms:modified xsi:type="dcterms:W3CDTF">2025-09-04T10:30:08Z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</Properties>
</file>