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92" r:id="rId5"/>
    <p:sldId id="622" r:id="rId6"/>
  </p:sldIdLst>
  <p:sldSz cx="12192000" cy="6858000"/>
  <p:notesSz cx="6858000" cy="9144000"/>
  <p:custShowLst>
    <p:custShow name="ADL" id="0">
      <p:sldLst/>
    </p:custShow>
    <p:custShow name="MTL" id="1">
      <p:sldLst/>
    </p:custShow>
    <p:custShow name="FHF" id="2">
      <p:sldLst/>
    </p:custShow>
    <p:custShow name="RPL" id="3">
      <p:sldLst/>
    </p:custShow>
    <p:custShow name="ARL" id="4">
      <p:sldLst/>
    </p:custShow>
    <p:custShow name="LNL" id="5">
      <p:sldLst/>
    </p:custShow>
    <p:custShow name="SPR-R" id="6">
      <p:sldLst/>
    </p:custShow>
    <p:custShow name="GNR" id="7">
      <p:sldLst/>
    </p:custShow>
    <p:custShow name="LCH" id="8">
      <p:sldLst/>
    </p:custShow>
  </p:custShow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245F21-37B8-2B7E-A9A5-FA1C26195C01}" name="Nagpal, Paramjeet" initials="NP" userId="S::paramjeet.nagpal@intel.com::bb796535-d740-4d14-86d9-5b314db0b18b" providerId="AD"/>
  <p188:author id="{A3C2922F-D022-1BFB-4F0E-6E03ABB0A803}" name="Nalbalwar, Sachin Madhavrao" initials="NM" userId="S::sachin.nalbalwar@intel.com::4594fe88-230e-4756-8273-e776d9bca586" providerId="AD"/>
  <p188:author id="{795CE052-1997-7228-E4F4-A963ED554F5E}" name="Maddaly, Hara Gopal" initials="MHG" userId="S::hara.gopal.maddaly@intel.com::62305079-56ba-4c21-afcf-b2b3f996a255" providerId="AD"/>
  <p188:author id="{98C5915F-CCA1-660D-D899-1A941652081D}" name="B, Prameela" initials="BP" userId="S::prameela.b@intel.com::21f7ccc5-cfe6-48c0-9f32-a18bf92cd24e" providerId="AD"/>
  <p188:author id="{847674C9-A833-118D-F3A7-0638CA785B41}" name="Prakash, Lakshmi" initials="LP" userId="Prakash, Lakshmi" providerId="None"/>
  <p188:author id="{A8EFE7F6-8CD1-6BC5-3A5D-123FCF5B77D4}" name="Nalluri, Mahendra" initials="NM" userId="S::mahendra.nalluri@intel.com::2b300eb2-66f7-47af-ad0c-d1c3d682ce0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albalwar, Sachin Madhavrao" initials="NSM" lastIdx="3" clrIdx="6">
    <p:extLst>
      <p:ext uri="{19B8F6BF-5375-455C-9EA6-DF929625EA0E}">
        <p15:presenceInfo xmlns:p15="http://schemas.microsoft.com/office/powerpoint/2012/main" userId="S::sachin.nalbalwar@intel.com::4594fe88-230e-4756-8273-e776d9bca586" providerId="AD"/>
      </p:ext>
    </p:extLst>
  </p:cmAuthor>
  <p:cmAuthor id="1" name="Maddaly, Hara Gopal" initials="MHG" lastIdx="30" clrIdx="0">
    <p:extLst>
      <p:ext uri="{19B8F6BF-5375-455C-9EA6-DF929625EA0E}">
        <p15:presenceInfo xmlns:p15="http://schemas.microsoft.com/office/powerpoint/2012/main" userId="S::hara.gopal.maddaly@intel.com::62305079-56ba-4c21-afcf-b2b3f996a255" providerId="AD"/>
      </p:ext>
    </p:extLst>
  </p:cmAuthor>
  <p:cmAuthor id="2" name="Nalluri, Mahendra" initials="NM" lastIdx="56" clrIdx="1">
    <p:extLst>
      <p:ext uri="{19B8F6BF-5375-455C-9EA6-DF929625EA0E}">
        <p15:presenceInfo xmlns:p15="http://schemas.microsoft.com/office/powerpoint/2012/main" userId="S::mahendra.nalluri@intel.com::2b300eb2-66f7-47af-ad0c-d1c3d682ce01" providerId="AD"/>
      </p:ext>
    </p:extLst>
  </p:cmAuthor>
  <p:cmAuthor id="3" name="Pillay, Sreeja Sreedharan" initials="PS" lastIdx="4" clrIdx="2">
    <p:extLst>
      <p:ext uri="{19B8F6BF-5375-455C-9EA6-DF929625EA0E}">
        <p15:presenceInfo xmlns:p15="http://schemas.microsoft.com/office/powerpoint/2012/main" userId="S::sreeja.sreedharan.pillay@intel.com::37eb82e7-848a-4c01-95db-1ff85138fc9e" providerId="AD"/>
      </p:ext>
    </p:extLst>
  </p:cmAuthor>
  <p:cmAuthor id="4" name="Nagpal, Paramjeet" initials="NP" lastIdx="16" clrIdx="3">
    <p:extLst>
      <p:ext uri="{19B8F6BF-5375-455C-9EA6-DF929625EA0E}">
        <p15:presenceInfo xmlns:p15="http://schemas.microsoft.com/office/powerpoint/2012/main" userId="S::paramjeet.nagpal@intel.com::bb796535-d740-4d14-86d9-5b314db0b18b" providerId="AD"/>
      </p:ext>
    </p:extLst>
  </p:cmAuthor>
  <p:cmAuthor id="5" name="Fulsunge, Hemant" initials="Hemant" lastIdx="2" clrIdx="4">
    <p:extLst>
      <p:ext uri="{19B8F6BF-5375-455C-9EA6-DF929625EA0E}">
        <p15:presenceInfo xmlns:p15="http://schemas.microsoft.com/office/powerpoint/2012/main" userId="Fulsunge, Hemant" providerId="None"/>
      </p:ext>
    </p:extLst>
  </p:cmAuthor>
  <p:cmAuthor id="6" name="Subramanian, Meena" initials="SM" lastIdx="1" clrIdx="5">
    <p:extLst>
      <p:ext uri="{19B8F6BF-5375-455C-9EA6-DF929625EA0E}">
        <p15:presenceInfo xmlns:p15="http://schemas.microsoft.com/office/powerpoint/2012/main" userId="S::meena.subramanian@intel.com::6048ba99-0a63-4bb8-8bd8-7d38a3a40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2113EB"/>
    <a:srgbClr val="FFFFFF"/>
    <a:srgbClr val="434343"/>
    <a:srgbClr val="0068B5"/>
    <a:srgbClr val="00FF00"/>
    <a:srgbClr val="2872C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karia, Anas" userId="af2208cd-df0c-456f-8699-0880e1cef69e" providerId="ADAL" clId="{FAF995CB-C87A-4DBD-9D66-09E3FCAF418A}"/>
    <pc:docChg chg="modSld">
      <pc:chgData name="Zakaria, Anas" userId="af2208cd-df0c-456f-8699-0880e1cef69e" providerId="ADAL" clId="{FAF995CB-C87A-4DBD-9D66-09E3FCAF418A}" dt="2025-03-07T08:19:09.262" v="23"/>
      <pc:docMkLst>
        <pc:docMk/>
      </pc:docMkLst>
      <pc:sldChg chg="modSp mod">
        <pc:chgData name="Zakaria, Anas" userId="af2208cd-df0c-456f-8699-0880e1cef69e" providerId="ADAL" clId="{FAF995CB-C87A-4DBD-9D66-09E3FCAF418A}" dt="2025-03-07T08:19:09.262" v="23"/>
        <pc:sldMkLst>
          <pc:docMk/>
          <pc:sldMk cId="1904099484" sldId="592"/>
        </pc:sldMkLst>
        <pc:graphicFrameChg chg="mod modGraphic">
          <ac:chgData name="Zakaria, Anas" userId="af2208cd-df0c-456f-8699-0880e1cef69e" providerId="ADAL" clId="{FAF995CB-C87A-4DBD-9D66-09E3FCAF418A}" dt="2025-03-07T08:19:09.262" v="23"/>
          <ac:graphicFrameMkLst>
            <pc:docMk/>
            <pc:sldMk cId="1904099484" sldId="592"/>
            <ac:graphicFrameMk id="3" creationId="{DA5C0B68-E405-6A67-A333-9B1F4AC4E4BB}"/>
          </ac:graphicFrameMkLst>
        </pc:graphicFrameChg>
      </pc:sldChg>
    </pc:docChg>
  </pc:docChgLst>
  <pc:docChgLst>
    <pc:chgData name="Zakaria, Anas" userId="af2208cd-df0c-456f-8699-0880e1cef69e" providerId="ADAL" clId="{4650C57A-B1FC-47AF-811D-37AAC0973BEF}"/>
    <pc:docChg chg="undo custSel modSld">
      <pc:chgData name="Zakaria, Anas" userId="af2208cd-df0c-456f-8699-0880e1cef69e" providerId="ADAL" clId="{4650C57A-B1FC-47AF-811D-37AAC0973BEF}" dt="2024-09-23T01:34:06.813" v="10" actId="20577"/>
      <pc:docMkLst>
        <pc:docMk/>
      </pc:docMkLst>
      <pc:sldChg chg="modSp mod">
        <pc:chgData name="Zakaria, Anas" userId="af2208cd-df0c-456f-8699-0880e1cef69e" providerId="ADAL" clId="{4650C57A-B1FC-47AF-811D-37AAC0973BEF}" dt="2024-09-23T01:34:06.813" v="10" actId="20577"/>
        <pc:sldMkLst>
          <pc:docMk/>
          <pc:sldMk cId="1904099484" sldId="592"/>
        </pc:sldMkLst>
      </pc:sldChg>
    </pc:docChg>
  </pc:docChgLst>
  <pc:docChgLst>
    <pc:chgData name="Zakaria, Anas" userId="af2208cd-df0c-456f-8699-0880e1cef69e" providerId="ADAL" clId="{B6CC5D29-8198-4E4C-B716-29D8B76F3A84}"/>
    <pc:docChg chg="modSld">
      <pc:chgData name="Zakaria, Anas" userId="af2208cd-df0c-456f-8699-0880e1cef69e" providerId="ADAL" clId="{B6CC5D29-8198-4E4C-B716-29D8B76F3A84}" dt="2024-12-05T15:13:15.496" v="9" actId="20577"/>
      <pc:docMkLst>
        <pc:docMk/>
      </pc:docMkLst>
      <pc:sldChg chg="modSp mod">
        <pc:chgData name="Zakaria, Anas" userId="af2208cd-df0c-456f-8699-0880e1cef69e" providerId="ADAL" clId="{B6CC5D29-8198-4E4C-B716-29D8B76F3A84}" dt="2024-12-05T15:13:15.496" v="9" actId="20577"/>
        <pc:sldMkLst>
          <pc:docMk/>
          <pc:sldMk cId="1904099484" sldId="59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Intel Top Secret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798D3-665C-52F3-0B6F-F435F665D217}"/>
              </a:ext>
            </a:extLst>
          </p:cNvPr>
          <p:cNvSpPr txBox="1"/>
          <p:nvPr/>
        </p:nvSpPr>
        <p:spPr>
          <a:xfrm>
            <a:off x="147008" y="5693590"/>
            <a:ext cx="5792261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u="sng" kern="1200">
                <a:solidFill>
                  <a:schemeClr val="bg1"/>
                </a:solidFill>
                <a:latin typeface="Intel Clear"/>
              </a:rPr>
              <a:t>Note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Estimated Average Unit Price of RVP $1450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Will be better accurate during Demand collection (WW42 – Silicon Power ON)</a:t>
            </a:r>
            <a:endParaRPr lang="en-US" sz="1200" kern="1200">
              <a:solidFill>
                <a:srgbClr val="2113EB"/>
              </a:solidFill>
              <a:latin typeface="Intel Clear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147008" y="-134316"/>
            <a:ext cx="8949880" cy="8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20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WCL - RVP SKU matrix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A5C0B68-E405-6A67-A333-9B1F4AC4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49135"/>
              </p:ext>
            </p:extLst>
          </p:nvPr>
        </p:nvGraphicFramePr>
        <p:xfrm>
          <a:off x="289151" y="597670"/>
          <a:ext cx="10955615" cy="4927874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844449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731514530"/>
                    </a:ext>
                  </a:extLst>
                </a:gridCol>
                <a:gridCol w="3475678">
                  <a:extLst>
                    <a:ext uri="{9D8B030D-6E8A-4147-A177-3AD203B41FA5}">
                      <a16:colId xmlns:a16="http://schemas.microsoft.com/office/drawing/2014/main" val="708092076"/>
                    </a:ext>
                  </a:extLst>
                </a:gridCol>
                <a:gridCol w="4330563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282558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RVP SKU 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SKW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SKU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200" b="1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254302">
                <a:tc gridSpan="4"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solidFill>
                            <a:schemeClr val="bg1"/>
                          </a:solidFill>
                        </a:rPr>
                        <a:t>ERB</a:t>
                      </a:r>
                      <a:endParaRPr lang="en-IN" sz="11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254302">
                <a:tc>
                  <a:txBody>
                    <a:bodyPr/>
                    <a:lstStyle/>
                    <a:p>
                      <a:pPr algn="l"/>
                      <a:r>
                        <a:rPr lang="en-IN" sz="1100" b="0" err="1">
                          <a:solidFill>
                            <a:schemeClr val="bg1"/>
                          </a:solidFill>
                        </a:rPr>
                        <a:t>ERBa</a:t>
                      </a:r>
                      <a:endParaRPr lang="en-IN" sz="11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WCL DDR5 SODIMM T3 ERB</a:t>
                      </a:r>
                      <a:endParaRPr lang="en-IN" sz="1100" b="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423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err="1">
                          <a:solidFill>
                            <a:schemeClr val="bg1"/>
                          </a:solidFill>
                        </a:rPr>
                        <a:t>ERBb</a:t>
                      </a:r>
                      <a:r>
                        <a:rPr lang="en-IN" sz="1100" b="0">
                          <a:solidFill>
                            <a:schemeClr val="bg1"/>
                          </a:solidFill>
                        </a:rPr>
                        <a:t> – BOM SKU</a:t>
                      </a:r>
                      <a:endParaRPr lang="en-IN" sz="11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DDR5 Chrome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ERB Only. Chrome will start enablement with this SKU and later fully migrate to LP5.</a:t>
                      </a:r>
                      <a:endParaRPr lang="en-IN" sz="11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254302">
                <a:tc gridSpan="4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100" b="1">
                          <a:solidFill>
                            <a:schemeClr val="bg1"/>
                          </a:solidFill>
                        </a:rPr>
                        <a:t>RVP1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254302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RVP1a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WCL DDR5 SODIMM T3 RVP</a:t>
                      </a:r>
                      <a:endParaRPr lang="en-IN" sz="1100" b="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Volume Runner,  </a:t>
                      </a:r>
                      <a:r>
                        <a:rPr lang="en-IN" sz="1100" b="0" u="none" strike="noStrike" kern="1200" cap="none" spc="0" baseline="0" err="1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iPOR</a:t>
                      </a:r>
                      <a:r>
                        <a:rPr lang="en-IN" sz="11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= 7200Mbps</a:t>
                      </a:r>
                      <a:endParaRPr lang="en-IN" sz="11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254302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RVP1c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U-03a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DDR5 SODIMM T3 RVP PnP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254302">
                <a:tc>
                  <a:txBody>
                    <a:bodyPr/>
                    <a:lstStyle/>
                    <a:p>
                      <a:pPr algn="l"/>
                      <a:r>
                        <a:rPr lang="en-IN" sz="1100" b="0">
                          <a:solidFill>
                            <a:schemeClr val="bg1"/>
                          </a:solidFill>
                        </a:rPr>
                        <a:t>RVP1d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U-11a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SODIMM T3 RVP Chrome SKU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717015"/>
                  </a:ext>
                </a:extLst>
              </a:tr>
              <a:tr h="254302">
                <a:tc gridSpan="4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100" b="1">
                          <a:solidFill>
                            <a:schemeClr val="bg1"/>
                          </a:solidFill>
                        </a:rPr>
                        <a:t>RVP2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254302">
                <a:tc>
                  <a:txBody>
                    <a:bodyPr/>
                    <a:lstStyle/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u="none" strike="noStrike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RVP2a </a:t>
                      </a:r>
                      <a:endParaRPr lang="en-IN" sz="1100" b="0" i="0" u="none" strike="noStrike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U-04a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WCL LP5x MD, x32, T3 RVP</a:t>
                      </a:r>
                      <a:endParaRPr lang="en-IN" sz="1100" b="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bg1"/>
                          </a:solidFill>
                        </a:rPr>
                        <a:t>iPOR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= 8000Mbps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423836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u="none" strike="noStrike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RVP2b – BOM SKU</a:t>
                      </a:r>
                      <a:endParaRPr lang="en-IN" sz="1100" b="0" i="0" u="none" strike="noStrike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U-05a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LP5x Socketed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Deployment for </a:t>
                      </a: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EV, for different memory validation</a:t>
                      </a:r>
                      <a:endParaRPr lang="en-IN" sz="11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254302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RVP2c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U-06a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 Chrome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  <a:tr h="254302">
                <a:tc>
                  <a:txBody>
                    <a:bodyPr/>
                    <a:lstStyle/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RVP2d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U-07a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LP5x Socketed Chrome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495166"/>
                  </a:ext>
                </a:extLst>
              </a:tr>
              <a:tr h="423836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RVP2e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U-08a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 HSIO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No separate HSIO RVP, requirement covered through BOM stuffing option</a:t>
                      </a:r>
                      <a:endParaRPr lang="en-IN" sz="11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6471"/>
                  </a:ext>
                </a:extLst>
              </a:tr>
              <a:tr h="254302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RVP2f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U-09a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 PnP SKU 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17553"/>
                  </a:ext>
                </a:extLst>
              </a:tr>
              <a:tr h="254302">
                <a:tc>
                  <a:txBody>
                    <a:bodyPr/>
                    <a:lstStyle/>
                    <a:p>
                      <a:pPr marL="0" marR="0" indent="0" algn="l" defTabSz="6096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RVP2g – BOM SKU</a:t>
                      </a:r>
                      <a:endParaRPr lang="en-IN" sz="11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U-10a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WCL LP5x MD MECC SKU</a:t>
                      </a:r>
                      <a:endParaRPr lang="fr-FR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MECC AIC BOM Changes Intercepted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4377"/>
                  </a:ext>
                </a:extLst>
              </a:tr>
              <a:tr h="254302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RVP2h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U-02a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bg1"/>
                          </a:solidFill>
                        </a:rPr>
                        <a:t>WCL LP5x MD, x32, T3 RVP</a:t>
                      </a:r>
                      <a:r>
                        <a:rPr lang="en-IN" sz="1100" b="0" dirty="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PPV SKU</a:t>
                      </a:r>
                      <a:endParaRPr lang="en-IN" sz="1100" dirty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85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9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798D3-665C-52F3-0B6F-F435F665D217}"/>
              </a:ext>
            </a:extLst>
          </p:cNvPr>
          <p:cNvSpPr txBox="1"/>
          <p:nvPr/>
        </p:nvSpPr>
        <p:spPr>
          <a:xfrm>
            <a:off x="346301" y="5177036"/>
            <a:ext cx="517500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- Unit Price to be updated in </a:t>
            </a:r>
            <a:r>
              <a:rPr lang="en-US" sz="1200" kern="1200">
                <a:solidFill>
                  <a:srgbClr val="2113EB"/>
                </a:solidFill>
                <a:latin typeface="Intel Clear"/>
              </a:rPr>
              <a:t>Q3’24 during demand collection process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346301" y="-54351"/>
            <a:ext cx="8949880" cy="8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WCL - AIC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A5C0B68-E405-6A67-A333-9B1F4AC4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72011"/>
              </p:ext>
            </p:extLst>
          </p:nvPr>
        </p:nvGraphicFramePr>
        <p:xfrm>
          <a:off x="346301" y="795078"/>
          <a:ext cx="7465759" cy="33223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97199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2668560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AIC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203 - USBC TI-PD RETIMERLESS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800 - USBC TI-REDRIVER+PPC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204 - USBC ANX-PD RETIMERLESS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801 - USBC ANX-REDRIVER+PPC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702 - USBC GBR RETIMER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103-USBC 40G RETIMER (TI)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3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PTL-P TCSS 600 -USBAREDRIVERLESS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PTL-UH LITTLE MNT, 256GB, UFS-SAMSUNG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NON-STD,LITTLE MNT, 256GB, UFS-SKHYNIX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CARD105C - TBT-40G RETIME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PTL-UH DAUNTLESS/SERVO(H1DT) AIC FAB2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Chrome Specific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9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ED84F-6B91-4310-AFAE-A1F2388C37CA}">
  <ds:schemaRefs>
    <ds:schemaRef ds:uri="http://www.w3.org/XML/1998/namespace"/>
    <ds:schemaRef ds:uri="http://schemas.microsoft.com/office/2006/metadata/properties"/>
    <ds:schemaRef ds:uri="945491c0-4670-4533-8589-705302dffb2b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2fcbe1ea-092d-4580-90bc-ff2d34cfdef5"/>
  </ds:schemaRefs>
</ds:datastoreItem>
</file>

<file path=customXml/itemProps2.xml><?xml version="1.0" encoding="utf-8"?>
<ds:datastoreItem xmlns:ds="http://schemas.openxmlformats.org/officeDocument/2006/customXml" ds:itemID="{4FBE9D17-16C4-4B32-B530-F29941EEF0B8}"/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b551b20-269b-42c3-82f9-0dc0b2d95177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376</Words>
  <Application>Microsoft Office PowerPoint</Application>
  <PresentationFormat>Widescreen</PresentationFormat>
  <Paragraphs>76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  <vt:variant>
        <vt:lpstr>Custom Shows</vt:lpstr>
      </vt:variant>
      <vt:variant>
        <vt:i4>9</vt:i4>
      </vt:variant>
    </vt:vector>
  </HeadingPairs>
  <TitlesOfParts>
    <vt:vector size="20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Wingdings</vt:lpstr>
      <vt:lpstr>21_BasicWhite</vt:lpstr>
      <vt:lpstr>PowerPoint Presentation</vt:lpstr>
      <vt:lpstr>PowerPoint Presentation</vt:lpstr>
      <vt:lpstr>ADL</vt:lpstr>
      <vt:lpstr>MTL</vt:lpstr>
      <vt:lpstr>FHF</vt:lpstr>
      <vt:lpstr>RPL</vt:lpstr>
      <vt:lpstr>ARL</vt:lpstr>
      <vt:lpstr>LNL</vt:lpstr>
      <vt:lpstr>SPR-R</vt:lpstr>
      <vt:lpstr>GNR</vt:lpstr>
      <vt:lpstr>LCH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Client Roadmap &amp; Milestones</dc:title>
  <dc:creator>Nalluri, Mahendra</dc:creator>
  <cp:keywords>CTPClassification=CTP_NT</cp:keywords>
  <cp:lastModifiedBy>Zakaria, Anas</cp:lastModifiedBy>
  <cp:revision>1</cp:revision>
  <dcterms:created xsi:type="dcterms:W3CDTF">2020-10-15T13:39:31Z</dcterms:created>
  <dcterms:modified xsi:type="dcterms:W3CDTF">2025-03-07T08:19:17Z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MSIP_Label_3b551b20-269b-42c3-82f9-0dc0b2d95177_Enabled">
    <vt:lpwstr>True</vt:lpwstr>
  </property>
  <property fmtid="{D5CDD505-2E9C-101B-9397-08002B2CF9AE}" pid="10" name="MSIP_Label_3b551b20-269b-42c3-82f9-0dc0b2d95177_SiteId">
    <vt:lpwstr>46c98d88-e344-4ed4-8496-4ed7712e255d</vt:lpwstr>
  </property>
  <property fmtid="{D5CDD505-2E9C-101B-9397-08002B2CF9AE}" pid="11" name="MSIP_Label_3b551b20-269b-42c3-82f9-0dc0b2d95177_Owner">
    <vt:lpwstr>mahendra.nalluri@intel.com</vt:lpwstr>
  </property>
  <property fmtid="{D5CDD505-2E9C-101B-9397-08002B2CF9AE}" pid="12" name="MSIP_Label_3b551b20-269b-42c3-82f9-0dc0b2d95177_SetDate">
    <vt:lpwstr>2020-10-16T13:51:31.2009826Z</vt:lpwstr>
  </property>
  <property fmtid="{D5CDD505-2E9C-101B-9397-08002B2CF9AE}" pid="13" name="MSIP_Label_3b551b20-269b-42c3-82f9-0dc0b2d95177_Name">
    <vt:lpwstr>Intel Top Secret</vt:lpwstr>
  </property>
  <property fmtid="{D5CDD505-2E9C-101B-9397-08002B2CF9AE}" pid="14" name="MSIP_Label_3b551b20-269b-42c3-82f9-0dc0b2d95177_Application">
    <vt:lpwstr>Microsoft Azure Information Protection</vt:lpwstr>
  </property>
  <property fmtid="{D5CDD505-2E9C-101B-9397-08002B2CF9AE}" pid="15" name="MSIP_Label_3b551b20-269b-42c3-82f9-0dc0b2d95177_ActionId">
    <vt:lpwstr>c38ef818-9181-4b95-aad6-bd809c6bdfed</vt:lpwstr>
  </property>
  <property fmtid="{D5CDD505-2E9C-101B-9397-08002B2CF9AE}" pid="16" name="MSIP_Label_3b551b20-269b-42c3-82f9-0dc0b2d95177_Extended_MSFT_Method">
    <vt:lpwstr>Manual</vt:lpwstr>
  </property>
  <property fmtid="{D5CDD505-2E9C-101B-9397-08002B2CF9AE}" pid="17" name="Sensitivity">
    <vt:lpwstr>Intel Top Secret</vt:lpwstr>
  </property>
  <property fmtid="{D5CDD505-2E9C-101B-9397-08002B2CF9AE}" pid="18" name="MediaServiceImageTags">
    <vt:lpwstr/>
  </property>
  <property fmtid="{D5CDD505-2E9C-101B-9397-08002B2CF9AE}" pid="19" name="xd_ProgID">
    <vt:lpwstr/>
  </property>
  <property fmtid="{D5CDD505-2E9C-101B-9397-08002B2CF9AE}" pid="20" name="ComplianceAssetId">
    <vt:lpwstr/>
  </property>
  <property fmtid="{D5CDD505-2E9C-101B-9397-08002B2CF9AE}" pid="21" name="TemplateUrl">
    <vt:lpwstr/>
  </property>
  <property fmtid="{D5CDD505-2E9C-101B-9397-08002B2CF9AE}" pid="22" name="_ExtendedDescription">
    <vt:lpwstr/>
  </property>
  <property fmtid="{D5CDD505-2E9C-101B-9397-08002B2CF9AE}" pid="23" name="xd_Signature">
    <vt:bool>false</vt:bool>
  </property>
  <property fmtid="{D5CDD505-2E9C-101B-9397-08002B2CF9AE}" pid="24" name="TriggerFlowInfo">
    <vt:lpwstr/>
  </property>
  <property fmtid="{D5CDD505-2E9C-101B-9397-08002B2CF9AE}" pid="25" name="Order">
    <vt:r8>40000</vt:r8>
  </property>
  <property fmtid="{D5CDD505-2E9C-101B-9397-08002B2CF9AE}" pid="26" name="SharedWithUsers">
    <vt:lpwstr>329;#Prakash, Lakshmi</vt:lpwstr>
  </property>
  <property fmtid="{D5CDD505-2E9C-101B-9397-08002B2CF9AE}" pid="27" name="_SourceUrl">
    <vt:lpwstr/>
  </property>
  <property fmtid="{D5CDD505-2E9C-101B-9397-08002B2CF9AE}" pid="28" name="_SharedFileIndex">
    <vt:lpwstr/>
  </property>
</Properties>
</file>