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9" r:id="rId6"/>
    <p:sldId id="260" r:id="rId7"/>
    <p:sldId id="263" r:id="rId8"/>
    <p:sldId id="261" r:id="rId9"/>
    <p:sldId id="262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5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43A6-E2B0-4C54-80CE-86D80F68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Detecting Linguistic &amp; Rhetorical Change: A case of Reddit’s ‘</a:t>
            </a:r>
            <a:r>
              <a:rPr lang="en-GB" dirty="0" err="1"/>
              <a:t>The_DOnald</a:t>
            </a:r>
            <a:r>
              <a:rPr lang="en-GB" dirty="0"/>
              <a:t>’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5B5D8-B7AF-420B-ADFF-7E7E865BA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Vector Space Embeddings, Content Analysis 2020</a:t>
            </a:r>
          </a:p>
          <a:p>
            <a:r>
              <a:rPr lang="en-GB" dirty="0"/>
              <a:t>Adarsh Mathew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2A9B402-66F6-477C-803C-FC8508A97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800"/>
              <a:t>Role of Facebook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6CA0522-CAA8-41AE-A23A-8C516C8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7" y="3428999"/>
            <a:ext cx="4436677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CE8D-B2D4-4DEC-B1B3-DED146C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Greater change in the linguistic context surrounding Facebook over Twitter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Higher scale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Starker changes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Trump’s Twitter usage as unsurprising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Early 2018: Cambridge Analytica scandal</a:t>
            </a: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57C6746A-15AB-47AF-A337-E6C5D29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57" y="0"/>
            <a:ext cx="44366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4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ED467E6-FC75-4C95-8CDB-66B067DC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355" y="4025209"/>
            <a:ext cx="3462350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9721" y="98748"/>
            <a:ext cx="3616325" cy="64770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sz="2800" dirty="0"/>
              <a:t>‘News’ &amp; ‘Fake’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3251B8-F66A-43AE-BED4-9DFB78F8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015" y="969433"/>
            <a:ext cx="3497031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32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83723-F0DB-47B2-B551-8B15F6FD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4415F-2829-41B8-A650-DBACC176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initial results, but how to make the narrative of linguistic/rhetorical change more robust?</a:t>
            </a:r>
          </a:p>
          <a:p>
            <a:pPr lvl="1"/>
            <a:r>
              <a:rPr lang="en-GB" dirty="0"/>
              <a:t>Larger time scales for each embedding? (3 month-period)</a:t>
            </a:r>
          </a:p>
          <a:p>
            <a:pPr lvl="1"/>
            <a:r>
              <a:rPr lang="en-GB" dirty="0"/>
              <a:t>Event-driven analysis? (Super Tuesday, October 2016, Charlottesville, Muslim ban)</a:t>
            </a:r>
          </a:p>
          <a:p>
            <a:r>
              <a:rPr lang="en-GB" dirty="0"/>
              <a:t>How to account for change in vocabulary over time?</a:t>
            </a:r>
          </a:p>
          <a:p>
            <a:r>
              <a:rPr lang="en-GB" dirty="0"/>
              <a:t>Complete subreddit discussions (submission + comments) as documents for Doc2Vec?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3418-7266-4423-BDEB-E7CB9A55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&amp; 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BDBF-789C-428F-9859-82491E0F9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Key Questions: An alt-right takeover of the subreddit: Move from traditional Conservative rhetoric to alt-right rhetoric?</a:t>
            </a:r>
          </a:p>
          <a:p>
            <a:pPr lvl="1"/>
            <a:r>
              <a:rPr lang="en-GB" dirty="0"/>
              <a:t>Immigration</a:t>
            </a:r>
          </a:p>
          <a:p>
            <a:pPr lvl="1"/>
            <a:r>
              <a:rPr lang="en-GB" dirty="0"/>
              <a:t>Media ‘bias’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3481E-7A68-4382-A421-70912082B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3 years of data from select subreddits:</a:t>
            </a:r>
          </a:p>
          <a:p>
            <a:pPr lvl="1"/>
            <a:r>
              <a:rPr lang="en-GB" b="1" i="1" dirty="0"/>
              <a:t>r/</a:t>
            </a:r>
            <a:r>
              <a:rPr lang="en-GB" b="1" i="1" dirty="0" err="1"/>
              <a:t>The_Donald</a:t>
            </a:r>
            <a:r>
              <a:rPr lang="en-GB" i="1" dirty="0"/>
              <a:t>, r/</a:t>
            </a:r>
            <a:r>
              <a:rPr lang="en-GB" i="1" dirty="0" err="1"/>
              <a:t>Incels</a:t>
            </a:r>
            <a:r>
              <a:rPr lang="en-GB" i="1" dirty="0"/>
              <a:t>, r/</a:t>
            </a:r>
            <a:r>
              <a:rPr lang="en-GB" i="1" dirty="0" err="1"/>
              <a:t>altright</a:t>
            </a:r>
            <a:endParaRPr lang="en-GB" i="1" dirty="0"/>
          </a:p>
          <a:p>
            <a:pPr lvl="1"/>
            <a:r>
              <a:rPr lang="en-GB" dirty="0"/>
              <a:t>Start: May 2015</a:t>
            </a:r>
          </a:p>
          <a:p>
            <a:pPr lvl="2"/>
            <a:r>
              <a:rPr lang="en-GB" dirty="0"/>
              <a:t>Announced candidacy in Republican primary</a:t>
            </a:r>
          </a:p>
          <a:p>
            <a:pPr lvl="1"/>
            <a:r>
              <a:rPr lang="en-GB" dirty="0"/>
              <a:t>End: Nov 2018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3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2538-FB2D-4B89-AD5C-540FEEC9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News – Fake or Fox?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73FF4-2417-4D5C-A2B5-3CC5FB1A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2" r="3" b="5480"/>
          <a:stretch/>
        </p:blipFill>
        <p:spPr>
          <a:xfrm>
            <a:off x="1149821" y="1126397"/>
            <a:ext cx="3044952" cy="206383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0E3A52-EA06-45C1-B6DA-F09AF2AE7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" r="-4" b="-4"/>
          <a:stretch/>
        </p:blipFill>
        <p:spPr>
          <a:xfrm>
            <a:off x="1149821" y="3351098"/>
            <a:ext cx="3044951" cy="20638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2CBB-4AD0-4A46-AC3E-5E95F5FE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Popular media outlets closely associated with ‘news’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‘Fake news’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Twitter makes an appearance, Fox and CNN don’t show up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‘Pizzagate’ reference</a:t>
            </a:r>
          </a:p>
        </p:txBody>
      </p:sp>
    </p:spTree>
    <p:extLst>
      <p:ext uri="{BB962C8B-B14F-4D97-AF65-F5344CB8AC3E}">
        <p14:creationId xmlns:p14="http://schemas.microsoft.com/office/powerpoint/2010/main" val="2901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3F60BDD-6351-41CB-8BAB-69B3469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Mexican – Immigration vs Identity Politics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0" descr="A screenshot of a person&#10;&#10;Description automatically generated">
            <a:extLst>
              <a:ext uri="{FF2B5EF4-FFF2-40B4-BE49-F238E27FC236}">
                <a16:creationId xmlns:a16="http://schemas.microsoft.com/office/drawing/2014/main" id="{69B291CE-66D8-4FB6-91BA-0C85C5AF3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" r="-3" b="-3"/>
          <a:stretch/>
        </p:blipFill>
        <p:spPr>
          <a:xfrm>
            <a:off x="1149821" y="1126397"/>
            <a:ext cx="3044952" cy="2063834"/>
          </a:xfrm>
          <a:prstGeom prst="rect">
            <a:avLst/>
          </a:prstGeom>
        </p:spPr>
      </p:pic>
      <p:pic>
        <p:nvPicPr>
          <p:cNvPr id="21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4EACA5-2BDB-42F4-8543-4E844B0E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5" r="5" b="722"/>
          <a:stretch/>
        </p:blipFill>
        <p:spPr>
          <a:xfrm>
            <a:off x="1149821" y="3351098"/>
            <a:ext cx="3044951" cy="2063835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6CB1683-92C3-4D65-B27B-5EE7BEF9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Discourse seems economic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Discourse seems more closely related to identity &amp; ideology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Ideology, SJW, Jewish (?)</a:t>
            </a:r>
          </a:p>
        </p:txBody>
      </p:sp>
    </p:spTree>
    <p:extLst>
      <p:ext uri="{BB962C8B-B14F-4D97-AF65-F5344CB8AC3E}">
        <p14:creationId xmlns:p14="http://schemas.microsoft.com/office/powerpoint/2010/main" val="31640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9">
            <a:extLst>
              <a:ext uri="{FF2B5EF4-FFF2-40B4-BE49-F238E27FC236}">
                <a16:creationId xmlns:a16="http://schemas.microsoft.com/office/drawing/2014/main" id="{4B4B6F8B-28A5-4700-A622-B54C7445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3F60BDD-6351-41CB-8BAB-69B3469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Immigration – Economic vs Security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970970-DA4C-43C1-A054-C625523A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B7E24D-5A97-4887-A449-ADDF5C19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AF194-06E1-4132-9226-C9E57982B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5" b="2"/>
          <a:stretch/>
        </p:blipFill>
        <p:spPr>
          <a:xfrm>
            <a:off x="1178506" y="3348059"/>
            <a:ext cx="3044952" cy="20638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52EF9-EB2A-4C83-9361-9F3274DE7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" r="3254" b="-1"/>
          <a:stretch/>
        </p:blipFill>
        <p:spPr>
          <a:xfrm>
            <a:off x="1178507" y="1123027"/>
            <a:ext cx="3044951" cy="20638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7BE1-19DD-4520-9636-A378821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T4, Super Tuesday (GOP Nomination): 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Discourse seems around illegal immigration, trade, and the wall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T8, General Election month: 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‘fear’-related words: division, protection, terrorism, healthcare, mistake </a:t>
            </a:r>
          </a:p>
        </p:txBody>
      </p:sp>
    </p:spTree>
    <p:extLst>
      <p:ext uri="{BB962C8B-B14F-4D97-AF65-F5344CB8AC3E}">
        <p14:creationId xmlns:p14="http://schemas.microsoft.com/office/powerpoint/2010/main" val="420505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38">
            <a:extLst>
              <a:ext uri="{FF2B5EF4-FFF2-40B4-BE49-F238E27FC236}">
                <a16:creationId xmlns:a16="http://schemas.microsoft.com/office/drawing/2014/main" id="{EE99CA9E-E89F-4609-BDAA-A16CCA5D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AF8ABE-C5B3-4E99-977C-6ADB5BF4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3200" dirty="0" err="1">
                <a:solidFill>
                  <a:srgbClr val="262626"/>
                </a:solidFill>
              </a:rPr>
              <a:t>tSNE</a:t>
            </a:r>
            <a:r>
              <a:rPr lang="en-GB" sz="3200" dirty="0">
                <a:solidFill>
                  <a:srgbClr val="262626"/>
                </a:solidFill>
              </a:rPr>
              <a:t> Word Distributions</a:t>
            </a:r>
            <a:endParaRPr lang="en-US" sz="3200" dirty="0">
              <a:solidFill>
                <a:srgbClr val="262626"/>
              </a:solidFill>
            </a:endParaRPr>
          </a:p>
        </p:txBody>
      </p:sp>
      <p:pic>
        <p:nvPicPr>
          <p:cNvPr id="102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55758B6-B7E7-43F9-BA3A-D013B9D1C8D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95" y="533401"/>
            <a:ext cx="5088689" cy="29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496185B-C268-48AC-B591-25D35741C1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533401"/>
            <a:ext cx="5166735" cy="29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FE141-2300-4A77-9644-601B06E88AC6}"/>
              </a:ext>
            </a:extLst>
          </p:cNvPr>
          <p:cNvSpPr txBox="1"/>
          <p:nvPr/>
        </p:nvSpPr>
        <p:spPr>
          <a:xfrm>
            <a:off x="2124751" y="3607940"/>
            <a:ext cx="23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T4: Super Tuesday, 2016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A39F3-0D81-4E01-962C-14A57367ECAB}"/>
              </a:ext>
            </a:extLst>
          </p:cNvPr>
          <p:cNvSpPr txBox="1"/>
          <p:nvPr/>
        </p:nvSpPr>
        <p:spPr>
          <a:xfrm>
            <a:off x="7665408" y="3609953"/>
            <a:ext cx="25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T8: Election Month,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E11F-B5F6-4C3E-95C6-BED246BA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Ex4b: Linguistic Change/Difference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316A-F97A-4D30-A6E5-9EE7D991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Adapted from Hamilton, </a:t>
            </a:r>
            <a:r>
              <a:rPr lang="en-GB" dirty="0" err="1"/>
              <a:t>Jurafsky</a:t>
            </a:r>
            <a:r>
              <a:rPr lang="en-GB" dirty="0"/>
              <a:t>, </a:t>
            </a:r>
            <a:r>
              <a:rPr lang="en-GB" dirty="0" err="1"/>
              <a:t>Lescovec</a:t>
            </a:r>
            <a:r>
              <a:rPr lang="en-GB" dirty="0"/>
              <a:t> paper</a:t>
            </a:r>
          </a:p>
          <a:p>
            <a:r>
              <a:rPr lang="en-US" dirty="0"/>
              <a:t>Three key functions: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intersection_align_gensim</a:t>
            </a:r>
            <a:r>
              <a:rPr lang="en-US" dirty="0"/>
              <a:t>`: </a:t>
            </a:r>
          </a:p>
          <a:p>
            <a:pPr lvl="2"/>
            <a:r>
              <a:rPr lang="en-US" dirty="0"/>
              <a:t>Intersects 2 word2vec models. </a:t>
            </a:r>
          </a:p>
          <a:p>
            <a:pPr lvl="2"/>
            <a:r>
              <a:rPr lang="en-US" u="sng" dirty="0"/>
              <a:t>Keeps shared vocab only.</a:t>
            </a:r>
            <a:r>
              <a:rPr lang="en-US" dirty="0"/>
              <a:t> Does it lose out on new words that enter the corpus?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Procrustes_align_gensim</a:t>
            </a:r>
            <a:r>
              <a:rPr lang="en-US" dirty="0"/>
              <a:t>`: Aligns Model 2  to Model 1 after intersection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getDivergence</a:t>
            </a:r>
            <a:r>
              <a:rPr lang="en-US" dirty="0"/>
              <a:t>`: </a:t>
            </a:r>
          </a:p>
          <a:p>
            <a:pPr lvl="2"/>
            <a:r>
              <a:rPr lang="en-US" dirty="0"/>
              <a:t>Pairwise Cosine Dissimilarity of a word for a category (time, true class, topic, etc.)</a:t>
            </a:r>
          </a:p>
        </p:txBody>
      </p:sp>
    </p:spTree>
    <p:extLst>
      <p:ext uri="{BB962C8B-B14F-4D97-AF65-F5344CB8AC3E}">
        <p14:creationId xmlns:p14="http://schemas.microsoft.com/office/powerpoint/2010/main" val="77202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C7330-9AF2-467C-A773-5B875556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111404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2800" dirty="0"/>
              <a:t>Clinton’s Emails mattered*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3628E-61EE-4D7F-8F96-42E3917966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799917"/>
            <a:ext cx="6257544" cy="494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8377B9-A0EB-491F-BF6C-EB1540C7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271646"/>
            <a:ext cx="3794760" cy="21940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Vastly different meaning in October 2016 and reversion to old meaning right after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Wedge issue only in that one month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Oversized reportage</a:t>
            </a:r>
          </a:p>
        </p:txBody>
      </p:sp>
    </p:spTree>
    <p:extLst>
      <p:ext uri="{BB962C8B-B14F-4D97-AF65-F5344CB8AC3E}">
        <p14:creationId xmlns:p14="http://schemas.microsoft.com/office/powerpoint/2010/main" val="4557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BF73-8003-4564-8222-EB1FB698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1114046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GB" sz="2800" dirty="0"/>
              <a:t>Changing Nature of ‘Russia’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805A00-D715-4F6B-882C-D4CA0787DD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853495"/>
            <a:ext cx="6257544" cy="48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CE8D-B2D4-4DEC-B1B3-DED146C5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171384"/>
            <a:ext cx="3794760" cy="21940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April 2016: First news of DNC hack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October 2016: Election month – email hack takes centre-stage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After October 2016: Minimal change =&gt; some consensus about Russia’s role? (even if the interpretation may vary)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580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Detecting Linguistic &amp; Rhetorical Change: A case of Reddit’s ‘The_DOnald’</vt:lpstr>
      <vt:lpstr>Overview &amp; Data Sources</vt:lpstr>
      <vt:lpstr>News – Fake or Fox?</vt:lpstr>
      <vt:lpstr>Mexican – Immigration vs Identity Politics</vt:lpstr>
      <vt:lpstr>Immigration – Economic vs Security</vt:lpstr>
      <vt:lpstr>tSNE Word Distributions</vt:lpstr>
      <vt:lpstr>Ex4b: Linguistic Change/Difference</vt:lpstr>
      <vt:lpstr>Clinton’s Emails mattered*</vt:lpstr>
      <vt:lpstr>Changing Nature of ‘Russia’</vt:lpstr>
      <vt:lpstr>Role of Facebook</vt:lpstr>
      <vt:lpstr>‘News’ &amp; ‘Fake’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Linguistic &amp; Rhetorical Change: A case of Reddit’s ‘The_DOnald’</dc:title>
  <dc:creator>Adarsh Mathew</dc:creator>
  <cp:lastModifiedBy>Adarsh Mathew</cp:lastModifiedBy>
  <cp:revision>1</cp:revision>
  <dcterms:created xsi:type="dcterms:W3CDTF">2020-02-21T19:09:17Z</dcterms:created>
  <dcterms:modified xsi:type="dcterms:W3CDTF">2020-02-21T19:10:18Z</dcterms:modified>
</cp:coreProperties>
</file>