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2" r:id="rId3"/>
    <p:sldMasterId id="214748367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y="6858000" cx="12192000"/>
  <p:notesSz cx="7772400" cy="10058400"/>
  <p:embeddedFontLst>
    <p:embeddedFont>
      <p:font typeface="Libre Franklin"/>
      <p:regular r:id="rId31"/>
      <p:bold r:id="rId32"/>
      <p:italic r:id="rId33"/>
      <p:boldItalic r:id="rId34"/>
    </p:embeddedFont>
    <p:embeddedFont>
      <p:font typeface="Franklin Gothic"/>
      <p:bold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ibreFranklin-regular.fntdata"/><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LibreFranklin-italic.fntdata"/><Relationship Id="rId10" Type="http://schemas.openxmlformats.org/officeDocument/2006/relationships/slide" Target="slides/slide5.xml"/><Relationship Id="rId32" Type="http://schemas.openxmlformats.org/officeDocument/2006/relationships/font" Target="fonts/LibreFranklin-bold.fntdata"/><Relationship Id="rId13" Type="http://schemas.openxmlformats.org/officeDocument/2006/relationships/slide" Target="slides/slide8.xml"/><Relationship Id="rId35" Type="http://schemas.openxmlformats.org/officeDocument/2006/relationships/font" Target="fonts/FranklinGothic-bold.fntdata"/><Relationship Id="rId12" Type="http://schemas.openxmlformats.org/officeDocument/2006/relationships/slide" Target="slides/slide7.xml"/><Relationship Id="rId34" Type="http://schemas.openxmlformats.org/officeDocument/2006/relationships/font" Target="fonts/LibreFranklin-bold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777225" y="4777725"/>
            <a:ext cx="6217900" cy="4526275"/>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1: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10: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0: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11: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12: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2: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13: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13: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14: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14: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15: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5: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16: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6: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p17: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17: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p18: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18: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p19: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19: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2: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2: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p20: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20: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p21: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21: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237af16c989_0_3: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237af16c989_0_3:notes"/>
          <p:cNvSpPr txBox="1"/>
          <p:nvPr>
            <p:ph idx="1" type="body"/>
          </p:nvPr>
        </p:nvSpPr>
        <p:spPr>
          <a:xfrm>
            <a:off x="777225" y="4777725"/>
            <a:ext cx="6217800" cy="452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237af16c989_0_9: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237af16c989_0_9:notes"/>
          <p:cNvSpPr txBox="1"/>
          <p:nvPr>
            <p:ph idx="1" type="body"/>
          </p:nvPr>
        </p:nvSpPr>
        <p:spPr>
          <a:xfrm>
            <a:off x="777225" y="4777725"/>
            <a:ext cx="6217800" cy="452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p22: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22: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p23: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23: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3: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3: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4: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4: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5: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5: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6: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6: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7: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7: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8: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8: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9: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9: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15" name="Shape 15"/>
        <p:cNvGrpSpPr/>
        <p:nvPr/>
      </p:nvGrpSpPr>
      <p:grpSpPr>
        <a:xfrm>
          <a:off x="0" y="0"/>
          <a:ext cx="0" cy="0"/>
          <a:chOff x="0" y="0"/>
          <a:chExt cx="0" cy="0"/>
        </a:xfrm>
      </p:grpSpPr>
      <p:sp>
        <p:nvSpPr>
          <p:cNvPr id="16" name="Google Shape;16;p2"/>
          <p:cNvSpPr txBox="1"/>
          <p:nvPr>
            <p:ph type="title"/>
          </p:nvPr>
        </p:nvSpPr>
        <p:spPr>
          <a:xfrm>
            <a:off x="581040" y="702000"/>
            <a:ext cx="11029320" cy="118836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
          <p:cNvSpPr txBox="1"/>
          <p:nvPr>
            <p:ph idx="1" type="subTitle"/>
          </p:nvPr>
        </p:nvSpPr>
        <p:spPr>
          <a:xfrm>
            <a:off x="581040" y="2340720"/>
            <a:ext cx="11029320" cy="3634200"/>
          </a:xfrm>
          <a:prstGeom prst="rect">
            <a:avLst/>
          </a:prstGeom>
          <a:noFill/>
          <a:ln>
            <a:noFill/>
          </a:ln>
        </p:spPr>
        <p:txBody>
          <a:bodyPr anchorCtr="0" anchor="ctr" bIns="0" lIns="0" spcFirstLastPara="1" rIns="0" wrap="square" tIns="0">
            <a:no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sp>
        <p:nvSpPr>
          <p:cNvPr id="18" name="Google Shape;18;p2"/>
          <p:cNvSpPr txBox="1"/>
          <p:nvPr>
            <p:ph idx="11" type="ftr"/>
          </p:nvPr>
        </p:nvSpPr>
        <p:spPr>
          <a:xfrm>
            <a:off x="581040" y="6423840"/>
            <a:ext cx="6916680" cy="364680"/>
          </a:xfrm>
          <a:prstGeom prst="rect">
            <a:avLst/>
          </a:prstGeom>
          <a:noFill/>
          <a:ln>
            <a:noFill/>
          </a:ln>
        </p:spPr>
        <p:txBody>
          <a:bodyPr anchorCtr="0" anchor="t" bIns="45000" lIns="90000" spcFirstLastPara="1" rIns="90000" wrap="square" tIns="45000">
            <a:noAutofit/>
          </a:bodyPr>
          <a:lstStyle>
            <a:lvl1pPr lvl="0" algn="ctr">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
          <p:cNvSpPr txBox="1"/>
          <p:nvPr>
            <p:ph idx="12" type="sldNum"/>
          </p:nvPr>
        </p:nvSpPr>
        <p:spPr>
          <a:xfrm>
            <a:off x="10558440" y="6423840"/>
            <a:ext cx="1052280" cy="364680"/>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buClr>
                <a:srgbClr val="404040"/>
              </a:buClr>
              <a:buSzPts val="900"/>
              <a:buFont typeface="Libre Franklin"/>
              <a:buNone/>
              <a:defRPr b="0" sz="900" strike="noStrike">
                <a:solidFill>
                  <a:srgbClr val="404040"/>
                </a:solidFill>
                <a:latin typeface="Libre Franklin"/>
                <a:ea typeface="Libre Franklin"/>
                <a:cs typeface="Libre Franklin"/>
                <a:sym typeface="Libre Franklin"/>
              </a:defRPr>
            </a:lvl1pPr>
            <a:lvl2pPr indent="0" lvl="1" marL="0" algn="r">
              <a:lnSpc>
                <a:spcPct val="100000"/>
              </a:lnSpc>
              <a:spcBef>
                <a:spcPts val="0"/>
              </a:spcBef>
              <a:buClr>
                <a:srgbClr val="404040"/>
              </a:buClr>
              <a:buSzPts val="900"/>
              <a:buFont typeface="Libre Franklin"/>
              <a:buNone/>
              <a:defRPr b="0" sz="900" strike="noStrike">
                <a:solidFill>
                  <a:srgbClr val="404040"/>
                </a:solidFill>
                <a:latin typeface="Libre Franklin"/>
                <a:ea typeface="Libre Franklin"/>
                <a:cs typeface="Libre Franklin"/>
                <a:sym typeface="Libre Franklin"/>
              </a:defRPr>
            </a:lvl2pPr>
            <a:lvl3pPr indent="0" lvl="2" marL="0" algn="r">
              <a:lnSpc>
                <a:spcPct val="100000"/>
              </a:lnSpc>
              <a:spcBef>
                <a:spcPts val="0"/>
              </a:spcBef>
              <a:buClr>
                <a:srgbClr val="404040"/>
              </a:buClr>
              <a:buSzPts val="900"/>
              <a:buFont typeface="Libre Franklin"/>
              <a:buNone/>
              <a:defRPr b="0" sz="900" strike="noStrike">
                <a:solidFill>
                  <a:srgbClr val="404040"/>
                </a:solidFill>
                <a:latin typeface="Libre Franklin"/>
                <a:ea typeface="Libre Franklin"/>
                <a:cs typeface="Libre Franklin"/>
                <a:sym typeface="Libre Franklin"/>
              </a:defRPr>
            </a:lvl3pPr>
            <a:lvl4pPr indent="0" lvl="3" marL="0" algn="r">
              <a:lnSpc>
                <a:spcPct val="100000"/>
              </a:lnSpc>
              <a:spcBef>
                <a:spcPts val="0"/>
              </a:spcBef>
              <a:buClr>
                <a:srgbClr val="404040"/>
              </a:buClr>
              <a:buSzPts val="900"/>
              <a:buFont typeface="Libre Franklin"/>
              <a:buNone/>
              <a:defRPr b="0" sz="900" strike="noStrike">
                <a:solidFill>
                  <a:srgbClr val="404040"/>
                </a:solidFill>
                <a:latin typeface="Libre Franklin"/>
                <a:ea typeface="Libre Franklin"/>
                <a:cs typeface="Libre Franklin"/>
                <a:sym typeface="Libre Franklin"/>
              </a:defRPr>
            </a:lvl4pPr>
            <a:lvl5pPr indent="0" lvl="4" marL="0" algn="r">
              <a:lnSpc>
                <a:spcPct val="100000"/>
              </a:lnSpc>
              <a:spcBef>
                <a:spcPts val="0"/>
              </a:spcBef>
              <a:buClr>
                <a:srgbClr val="404040"/>
              </a:buClr>
              <a:buSzPts val="900"/>
              <a:buFont typeface="Libre Franklin"/>
              <a:buNone/>
              <a:defRPr b="0" sz="900" strike="noStrike">
                <a:solidFill>
                  <a:srgbClr val="404040"/>
                </a:solidFill>
                <a:latin typeface="Libre Franklin"/>
                <a:ea typeface="Libre Franklin"/>
                <a:cs typeface="Libre Franklin"/>
                <a:sym typeface="Libre Franklin"/>
              </a:defRPr>
            </a:lvl5pPr>
            <a:lvl6pPr indent="0" lvl="5" marL="0" algn="r">
              <a:lnSpc>
                <a:spcPct val="100000"/>
              </a:lnSpc>
              <a:spcBef>
                <a:spcPts val="0"/>
              </a:spcBef>
              <a:buClr>
                <a:srgbClr val="404040"/>
              </a:buClr>
              <a:buSzPts val="900"/>
              <a:buFont typeface="Libre Franklin"/>
              <a:buNone/>
              <a:defRPr b="0" sz="900" strike="noStrike">
                <a:solidFill>
                  <a:srgbClr val="404040"/>
                </a:solidFill>
                <a:latin typeface="Libre Franklin"/>
                <a:ea typeface="Libre Franklin"/>
                <a:cs typeface="Libre Franklin"/>
                <a:sym typeface="Libre Franklin"/>
              </a:defRPr>
            </a:lvl6pPr>
            <a:lvl7pPr indent="0" lvl="6" marL="0" algn="r">
              <a:lnSpc>
                <a:spcPct val="100000"/>
              </a:lnSpc>
              <a:spcBef>
                <a:spcPts val="0"/>
              </a:spcBef>
              <a:buClr>
                <a:srgbClr val="404040"/>
              </a:buClr>
              <a:buSzPts val="900"/>
              <a:buFont typeface="Libre Franklin"/>
              <a:buNone/>
              <a:defRPr b="0" sz="900" strike="noStrike">
                <a:solidFill>
                  <a:srgbClr val="404040"/>
                </a:solidFill>
                <a:latin typeface="Libre Franklin"/>
                <a:ea typeface="Libre Franklin"/>
                <a:cs typeface="Libre Franklin"/>
                <a:sym typeface="Libre Franklin"/>
              </a:defRPr>
            </a:lvl7pPr>
            <a:lvl8pPr indent="0" lvl="7" marL="0" algn="r">
              <a:lnSpc>
                <a:spcPct val="100000"/>
              </a:lnSpc>
              <a:spcBef>
                <a:spcPts val="0"/>
              </a:spcBef>
              <a:buClr>
                <a:srgbClr val="404040"/>
              </a:buClr>
              <a:buSzPts val="900"/>
              <a:buFont typeface="Libre Franklin"/>
              <a:buNone/>
              <a:defRPr b="0" sz="900" strike="noStrike">
                <a:solidFill>
                  <a:srgbClr val="404040"/>
                </a:solidFill>
                <a:latin typeface="Libre Franklin"/>
                <a:ea typeface="Libre Franklin"/>
                <a:cs typeface="Libre Franklin"/>
                <a:sym typeface="Libre Franklin"/>
              </a:defRPr>
            </a:lvl8pPr>
            <a:lvl9pPr indent="0" lvl="8" marL="0" algn="r">
              <a:lnSpc>
                <a:spcPct val="100000"/>
              </a:lnSpc>
              <a:spcBef>
                <a:spcPts val="0"/>
              </a:spcBef>
              <a:buClr>
                <a:srgbClr val="404040"/>
              </a:buClr>
              <a:buSzPts val="900"/>
              <a:buFont typeface="Libre Franklin"/>
              <a:buNone/>
              <a:defRPr b="0" sz="900" strike="noStrike">
                <a:solidFill>
                  <a:srgbClr val="404040"/>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
        <p:nvSpPr>
          <p:cNvPr id="20" name="Google Shape;20;p2"/>
          <p:cNvSpPr txBox="1"/>
          <p:nvPr>
            <p:ph idx="10" type="dt"/>
          </p:nvPr>
        </p:nvSpPr>
        <p:spPr>
          <a:xfrm>
            <a:off x="7606080" y="6423840"/>
            <a:ext cx="2844360" cy="36468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Clr>
                <a:srgbClr val="40404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72" name="Shape 72"/>
        <p:cNvGrpSpPr/>
        <p:nvPr/>
      </p:nvGrpSpPr>
      <p:grpSpPr>
        <a:xfrm>
          <a:off x="0" y="0"/>
          <a:ext cx="0" cy="0"/>
          <a:chOff x="0" y="0"/>
          <a:chExt cx="0" cy="0"/>
        </a:xfrm>
      </p:grpSpPr>
      <p:sp>
        <p:nvSpPr>
          <p:cNvPr id="73" name="Google Shape;73;p11"/>
          <p:cNvSpPr txBox="1"/>
          <p:nvPr>
            <p:ph type="title"/>
          </p:nvPr>
        </p:nvSpPr>
        <p:spPr>
          <a:xfrm>
            <a:off x="581040" y="702000"/>
            <a:ext cx="11029320" cy="118836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1"/>
          <p:cNvSpPr txBox="1"/>
          <p:nvPr>
            <p:ph idx="1" type="body"/>
          </p:nvPr>
        </p:nvSpPr>
        <p:spPr>
          <a:xfrm>
            <a:off x="581040" y="2340720"/>
            <a:ext cx="11029320" cy="173340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11"/>
          <p:cNvSpPr txBox="1"/>
          <p:nvPr>
            <p:ph idx="2" type="body"/>
          </p:nvPr>
        </p:nvSpPr>
        <p:spPr>
          <a:xfrm>
            <a:off x="581040" y="4239360"/>
            <a:ext cx="11029320" cy="173340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6" name="Google Shape;76;p11"/>
          <p:cNvSpPr txBox="1"/>
          <p:nvPr>
            <p:ph idx="11" type="ftr"/>
          </p:nvPr>
        </p:nvSpPr>
        <p:spPr>
          <a:xfrm>
            <a:off x="581040" y="6423840"/>
            <a:ext cx="6916680" cy="364680"/>
          </a:xfrm>
          <a:prstGeom prst="rect">
            <a:avLst/>
          </a:prstGeom>
          <a:noFill/>
          <a:ln>
            <a:noFill/>
          </a:ln>
        </p:spPr>
        <p:txBody>
          <a:bodyPr anchorCtr="0" anchor="t" bIns="45000" lIns="90000" spcFirstLastPara="1" rIns="90000" wrap="square" tIns="45000">
            <a:noAutofit/>
          </a:bodyPr>
          <a:lstStyle>
            <a:lvl1pPr lvl="0" algn="ctr">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1"/>
          <p:cNvSpPr txBox="1"/>
          <p:nvPr>
            <p:ph idx="12" type="sldNum"/>
          </p:nvPr>
        </p:nvSpPr>
        <p:spPr>
          <a:xfrm>
            <a:off x="10558440" y="6423840"/>
            <a:ext cx="1052280" cy="364680"/>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buClr>
                <a:srgbClr val="404040"/>
              </a:buClr>
              <a:buSzPts val="900"/>
              <a:buFont typeface="Libre Franklin"/>
              <a:buNone/>
              <a:defRPr b="0" sz="900" strike="noStrike">
                <a:solidFill>
                  <a:srgbClr val="404040"/>
                </a:solidFill>
                <a:latin typeface="Libre Franklin"/>
                <a:ea typeface="Libre Franklin"/>
                <a:cs typeface="Libre Franklin"/>
                <a:sym typeface="Libre Franklin"/>
              </a:defRPr>
            </a:lvl1pPr>
            <a:lvl2pPr indent="0" lvl="1" marL="0" algn="r">
              <a:lnSpc>
                <a:spcPct val="100000"/>
              </a:lnSpc>
              <a:spcBef>
                <a:spcPts val="0"/>
              </a:spcBef>
              <a:buClr>
                <a:srgbClr val="404040"/>
              </a:buClr>
              <a:buSzPts val="900"/>
              <a:buFont typeface="Libre Franklin"/>
              <a:buNone/>
              <a:defRPr b="0" sz="900" strike="noStrike">
                <a:solidFill>
                  <a:srgbClr val="404040"/>
                </a:solidFill>
                <a:latin typeface="Libre Franklin"/>
                <a:ea typeface="Libre Franklin"/>
                <a:cs typeface="Libre Franklin"/>
                <a:sym typeface="Libre Franklin"/>
              </a:defRPr>
            </a:lvl2pPr>
            <a:lvl3pPr indent="0" lvl="2" marL="0" algn="r">
              <a:lnSpc>
                <a:spcPct val="100000"/>
              </a:lnSpc>
              <a:spcBef>
                <a:spcPts val="0"/>
              </a:spcBef>
              <a:buClr>
                <a:srgbClr val="404040"/>
              </a:buClr>
              <a:buSzPts val="900"/>
              <a:buFont typeface="Libre Franklin"/>
              <a:buNone/>
              <a:defRPr b="0" sz="900" strike="noStrike">
                <a:solidFill>
                  <a:srgbClr val="404040"/>
                </a:solidFill>
                <a:latin typeface="Libre Franklin"/>
                <a:ea typeface="Libre Franklin"/>
                <a:cs typeface="Libre Franklin"/>
                <a:sym typeface="Libre Franklin"/>
              </a:defRPr>
            </a:lvl3pPr>
            <a:lvl4pPr indent="0" lvl="3" marL="0" algn="r">
              <a:lnSpc>
                <a:spcPct val="100000"/>
              </a:lnSpc>
              <a:spcBef>
                <a:spcPts val="0"/>
              </a:spcBef>
              <a:buClr>
                <a:srgbClr val="404040"/>
              </a:buClr>
              <a:buSzPts val="900"/>
              <a:buFont typeface="Libre Franklin"/>
              <a:buNone/>
              <a:defRPr b="0" sz="900" strike="noStrike">
                <a:solidFill>
                  <a:srgbClr val="404040"/>
                </a:solidFill>
                <a:latin typeface="Libre Franklin"/>
                <a:ea typeface="Libre Franklin"/>
                <a:cs typeface="Libre Franklin"/>
                <a:sym typeface="Libre Franklin"/>
              </a:defRPr>
            </a:lvl4pPr>
            <a:lvl5pPr indent="0" lvl="4" marL="0" algn="r">
              <a:lnSpc>
                <a:spcPct val="100000"/>
              </a:lnSpc>
              <a:spcBef>
                <a:spcPts val="0"/>
              </a:spcBef>
              <a:buClr>
                <a:srgbClr val="404040"/>
              </a:buClr>
              <a:buSzPts val="900"/>
              <a:buFont typeface="Libre Franklin"/>
              <a:buNone/>
              <a:defRPr b="0" sz="900" strike="noStrike">
                <a:solidFill>
                  <a:srgbClr val="404040"/>
                </a:solidFill>
                <a:latin typeface="Libre Franklin"/>
                <a:ea typeface="Libre Franklin"/>
                <a:cs typeface="Libre Franklin"/>
                <a:sym typeface="Libre Franklin"/>
              </a:defRPr>
            </a:lvl5pPr>
            <a:lvl6pPr indent="0" lvl="5" marL="0" algn="r">
              <a:lnSpc>
                <a:spcPct val="100000"/>
              </a:lnSpc>
              <a:spcBef>
                <a:spcPts val="0"/>
              </a:spcBef>
              <a:buClr>
                <a:srgbClr val="404040"/>
              </a:buClr>
              <a:buSzPts val="900"/>
              <a:buFont typeface="Libre Franklin"/>
              <a:buNone/>
              <a:defRPr b="0" sz="900" strike="noStrike">
                <a:solidFill>
                  <a:srgbClr val="404040"/>
                </a:solidFill>
                <a:latin typeface="Libre Franklin"/>
                <a:ea typeface="Libre Franklin"/>
                <a:cs typeface="Libre Franklin"/>
                <a:sym typeface="Libre Franklin"/>
              </a:defRPr>
            </a:lvl6pPr>
            <a:lvl7pPr indent="0" lvl="6" marL="0" algn="r">
              <a:lnSpc>
                <a:spcPct val="100000"/>
              </a:lnSpc>
              <a:spcBef>
                <a:spcPts val="0"/>
              </a:spcBef>
              <a:buClr>
                <a:srgbClr val="404040"/>
              </a:buClr>
              <a:buSzPts val="900"/>
              <a:buFont typeface="Libre Franklin"/>
              <a:buNone/>
              <a:defRPr b="0" sz="900" strike="noStrike">
                <a:solidFill>
                  <a:srgbClr val="404040"/>
                </a:solidFill>
                <a:latin typeface="Libre Franklin"/>
                <a:ea typeface="Libre Franklin"/>
                <a:cs typeface="Libre Franklin"/>
                <a:sym typeface="Libre Franklin"/>
              </a:defRPr>
            </a:lvl7pPr>
            <a:lvl8pPr indent="0" lvl="7" marL="0" algn="r">
              <a:lnSpc>
                <a:spcPct val="100000"/>
              </a:lnSpc>
              <a:spcBef>
                <a:spcPts val="0"/>
              </a:spcBef>
              <a:buClr>
                <a:srgbClr val="404040"/>
              </a:buClr>
              <a:buSzPts val="900"/>
              <a:buFont typeface="Libre Franklin"/>
              <a:buNone/>
              <a:defRPr b="0" sz="900" strike="noStrike">
                <a:solidFill>
                  <a:srgbClr val="404040"/>
                </a:solidFill>
                <a:latin typeface="Libre Franklin"/>
                <a:ea typeface="Libre Franklin"/>
                <a:cs typeface="Libre Franklin"/>
                <a:sym typeface="Libre Franklin"/>
              </a:defRPr>
            </a:lvl8pPr>
            <a:lvl9pPr indent="0" lvl="8" marL="0" algn="r">
              <a:lnSpc>
                <a:spcPct val="100000"/>
              </a:lnSpc>
              <a:spcBef>
                <a:spcPts val="0"/>
              </a:spcBef>
              <a:buClr>
                <a:srgbClr val="404040"/>
              </a:buClr>
              <a:buSzPts val="900"/>
              <a:buFont typeface="Libre Franklin"/>
              <a:buNone/>
              <a:defRPr b="0" sz="900" strike="noStrike">
                <a:solidFill>
                  <a:srgbClr val="404040"/>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
        <p:nvSpPr>
          <p:cNvPr id="78" name="Google Shape;78;p11"/>
          <p:cNvSpPr txBox="1"/>
          <p:nvPr>
            <p:ph idx="10" type="dt"/>
          </p:nvPr>
        </p:nvSpPr>
        <p:spPr>
          <a:xfrm>
            <a:off x="7606080" y="6423840"/>
            <a:ext cx="2844360" cy="36468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Clr>
                <a:srgbClr val="40404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79" name="Shape 79"/>
        <p:cNvGrpSpPr/>
        <p:nvPr/>
      </p:nvGrpSpPr>
      <p:grpSpPr>
        <a:xfrm>
          <a:off x="0" y="0"/>
          <a:ext cx="0" cy="0"/>
          <a:chOff x="0" y="0"/>
          <a:chExt cx="0" cy="0"/>
        </a:xfrm>
      </p:grpSpPr>
      <p:sp>
        <p:nvSpPr>
          <p:cNvPr id="80" name="Google Shape;80;p12"/>
          <p:cNvSpPr txBox="1"/>
          <p:nvPr>
            <p:ph type="title"/>
          </p:nvPr>
        </p:nvSpPr>
        <p:spPr>
          <a:xfrm>
            <a:off x="581040" y="702000"/>
            <a:ext cx="11029320" cy="118836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1" name="Google Shape;81;p12"/>
          <p:cNvSpPr txBox="1"/>
          <p:nvPr>
            <p:ph idx="1" type="body"/>
          </p:nvPr>
        </p:nvSpPr>
        <p:spPr>
          <a:xfrm>
            <a:off x="581040" y="2340720"/>
            <a:ext cx="5382000" cy="173340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2" name="Google Shape;82;p12"/>
          <p:cNvSpPr txBox="1"/>
          <p:nvPr>
            <p:ph idx="2" type="body"/>
          </p:nvPr>
        </p:nvSpPr>
        <p:spPr>
          <a:xfrm>
            <a:off x="6232680" y="2340720"/>
            <a:ext cx="5382000" cy="173340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3" name="Google Shape;83;p12"/>
          <p:cNvSpPr txBox="1"/>
          <p:nvPr>
            <p:ph idx="3" type="body"/>
          </p:nvPr>
        </p:nvSpPr>
        <p:spPr>
          <a:xfrm>
            <a:off x="581040" y="4239360"/>
            <a:ext cx="5382000" cy="173340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4" name="Google Shape;84;p12"/>
          <p:cNvSpPr txBox="1"/>
          <p:nvPr>
            <p:ph idx="4" type="body"/>
          </p:nvPr>
        </p:nvSpPr>
        <p:spPr>
          <a:xfrm>
            <a:off x="6232680" y="4239360"/>
            <a:ext cx="5382000" cy="173340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5" name="Google Shape;85;p12"/>
          <p:cNvSpPr txBox="1"/>
          <p:nvPr>
            <p:ph idx="11" type="ftr"/>
          </p:nvPr>
        </p:nvSpPr>
        <p:spPr>
          <a:xfrm>
            <a:off x="581040" y="6423840"/>
            <a:ext cx="6916680" cy="364680"/>
          </a:xfrm>
          <a:prstGeom prst="rect">
            <a:avLst/>
          </a:prstGeom>
          <a:noFill/>
          <a:ln>
            <a:noFill/>
          </a:ln>
        </p:spPr>
        <p:txBody>
          <a:bodyPr anchorCtr="0" anchor="t" bIns="45000" lIns="90000" spcFirstLastPara="1" rIns="90000" wrap="square" tIns="45000">
            <a:noAutofit/>
          </a:bodyPr>
          <a:lstStyle>
            <a:lvl1pPr lvl="0" algn="ctr">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12"/>
          <p:cNvSpPr txBox="1"/>
          <p:nvPr>
            <p:ph idx="12" type="sldNum"/>
          </p:nvPr>
        </p:nvSpPr>
        <p:spPr>
          <a:xfrm>
            <a:off x="10558440" y="6423840"/>
            <a:ext cx="1052280" cy="364680"/>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buClr>
                <a:srgbClr val="404040"/>
              </a:buClr>
              <a:buSzPts val="900"/>
              <a:buFont typeface="Libre Franklin"/>
              <a:buNone/>
              <a:defRPr b="0" sz="900" strike="noStrike">
                <a:solidFill>
                  <a:srgbClr val="404040"/>
                </a:solidFill>
                <a:latin typeface="Libre Franklin"/>
                <a:ea typeface="Libre Franklin"/>
                <a:cs typeface="Libre Franklin"/>
                <a:sym typeface="Libre Franklin"/>
              </a:defRPr>
            </a:lvl1pPr>
            <a:lvl2pPr indent="0" lvl="1" marL="0" algn="r">
              <a:lnSpc>
                <a:spcPct val="100000"/>
              </a:lnSpc>
              <a:spcBef>
                <a:spcPts val="0"/>
              </a:spcBef>
              <a:buClr>
                <a:srgbClr val="404040"/>
              </a:buClr>
              <a:buSzPts val="900"/>
              <a:buFont typeface="Libre Franklin"/>
              <a:buNone/>
              <a:defRPr b="0" sz="900" strike="noStrike">
                <a:solidFill>
                  <a:srgbClr val="404040"/>
                </a:solidFill>
                <a:latin typeface="Libre Franklin"/>
                <a:ea typeface="Libre Franklin"/>
                <a:cs typeface="Libre Franklin"/>
                <a:sym typeface="Libre Franklin"/>
              </a:defRPr>
            </a:lvl2pPr>
            <a:lvl3pPr indent="0" lvl="2" marL="0" algn="r">
              <a:lnSpc>
                <a:spcPct val="100000"/>
              </a:lnSpc>
              <a:spcBef>
                <a:spcPts val="0"/>
              </a:spcBef>
              <a:buClr>
                <a:srgbClr val="404040"/>
              </a:buClr>
              <a:buSzPts val="900"/>
              <a:buFont typeface="Libre Franklin"/>
              <a:buNone/>
              <a:defRPr b="0" sz="900" strike="noStrike">
                <a:solidFill>
                  <a:srgbClr val="404040"/>
                </a:solidFill>
                <a:latin typeface="Libre Franklin"/>
                <a:ea typeface="Libre Franklin"/>
                <a:cs typeface="Libre Franklin"/>
                <a:sym typeface="Libre Franklin"/>
              </a:defRPr>
            </a:lvl3pPr>
            <a:lvl4pPr indent="0" lvl="3" marL="0" algn="r">
              <a:lnSpc>
                <a:spcPct val="100000"/>
              </a:lnSpc>
              <a:spcBef>
                <a:spcPts val="0"/>
              </a:spcBef>
              <a:buClr>
                <a:srgbClr val="404040"/>
              </a:buClr>
              <a:buSzPts val="900"/>
              <a:buFont typeface="Libre Franklin"/>
              <a:buNone/>
              <a:defRPr b="0" sz="900" strike="noStrike">
                <a:solidFill>
                  <a:srgbClr val="404040"/>
                </a:solidFill>
                <a:latin typeface="Libre Franklin"/>
                <a:ea typeface="Libre Franklin"/>
                <a:cs typeface="Libre Franklin"/>
                <a:sym typeface="Libre Franklin"/>
              </a:defRPr>
            </a:lvl4pPr>
            <a:lvl5pPr indent="0" lvl="4" marL="0" algn="r">
              <a:lnSpc>
                <a:spcPct val="100000"/>
              </a:lnSpc>
              <a:spcBef>
                <a:spcPts val="0"/>
              </a:spcBef>
              <a:buClr>
                <a:srgbClr val="404040"/>
              </a:buClr>
              <a:buSzPts val="900"/>
              <a:buFont typeface="Libre Franklin"/>
              <a:buNone/>
              <a:defRPr b="0" sz="900" strike="noStrike">
                <a:solidFill>
                  <a:srgbClr val="404040"/>
                </a:solidFill>
                <a:latin typeface="Libre Franklin"/>
                <a:ea typeface="Libre Franklin"/>
                <a:cs typeface="Libre Franklin"/>
                <a:sym typeface="Libre Franklin"/>
              </a:defRPr>
            </a:lvl5pPr>
            <a:lvl6pPr indent="0" lvl="5" marL="0" algn="r">
              <a:lnSpc>
                <a:spcPct val="100000"/>
              </a:lnSpc>
              <a:spcBef>
                <a:spcPts val="0"/>
              </a:spcBef>
              <a:buClr>
                <a:srgbClr val="404040"/>
              </a:buClr>
              <a:buSzPts val="900"/>
              <a:buFont typeface="Libre Franklin"/>
              <a:buNone/>
              <a:defRPr b="0" sz="900" strike="noStrike">
                <a:solidFill>
                  <a:srgbClr val="404040"/>
                </a:solidFill>
                <a:latin typeface="Libre Franklin"/>
                <a:ea typeface="Libre Franklin"/>
                <a:cs typeface="Libre Franklin"/>
                <a:sym typeface="Libre Franklin"/>
              </a:defRPr>
            </a:lvl6pPr>
            <a:lvl7pPr indent="0" lvl="6" marL="0" algn="r">
              <a:lnSpc>
                <a:spcPct val="100000"/>
              </a:lnSpc>
              <a:spcBef>
                <a:spcPts val="0"/>
              </a:spcBef>
              <a:buClr>
                <a:srgbClr val="404040"/>
              </a:buClr>
              <a:buSzPts val="900"/>
              <a:buFont typeface="Libre Franklin"/>
              <a:buNone/>
              <a:defRPr b="0" sz="900" strike="noStrike">
                <a:solidFill>
                  <a:srgbClr val="404040"/>
                </a:solidFill>
                <a:latin typeface="Libre Franklin"/>
                <a:ea typeface="Libre Franklin"/>
                <a:cs typeface="Libre Franklin"/>
                <a:sym typeface="Libre Franklin"/>
              </a:defRPr>
            </a:lvl7pPr>
            <a:lvl8pPr indent="0" lvl="7" marL="0" algn="r">
              <a:lnSpc>
                <a:spcPct val="100000"/>
              </a:lnSpc>
              <a:spcBef>
                <a:spcPts val="0"/>
              </a:spcBef>
              <a:buClr>
                <a:srgbClr val="404040"/>
              </a:buClr>
              <a:buSzPts val="900"/>
              <a:buFont typeface="Libre Franklin"/>
              <a:buNone/>
              <a:defRPr b="0" sz="900" strike="noStrike">
                <a:solidFill>
                  <a:srgbClr val="404040"/>
                </a:solidFill>
                <a:latin typeface="Libre Franklin"/>
                <a:ea typeface="Libre Franklin"/>
                <a:cs typeface="Libre Franklin"/>
                <a:sym typeface="Libre Franklin"/>
              </a:defRPr>
            </a:lvl8pPr>
            <a:lvl9pPr indent="0" lvl="8" marL="0" algn="r">
              <a:lnSpc>
                <a:spcPct val="100000"/>
              </a:lnSpc>
              <a:spcBef>
                <a:spcPts val="0"/>
              </a:spcBef>
              <a:buClr>
                <a:srgbClr val="404040"/>
              </a:buClr>
              <a:buSzPts val="900"/>
              <a:buFont typeface="Libre Franklin"/>
              <a:buNone/>
              <a:defRPr b="0" sz="900" strike="noStrike">
                <a:solidFill>
                  <a:srgbClr val="404040"/>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
        <p:nvSpPr>
          <p:cNvPr id="87" name="Google Shape;87;p12"/>
          <p:cNvSpPr txBox="1"/>
          <p:nvPr>
            <p:ph idx="10" type="dt"/>
          </p:nvPr>
        </p:nvSpPr>
        <p:spPr>
          <a:xfrm>
            <a:off x="7606080" y="6423840"/>
            <a:ext cx="2844360" cy="36468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Clr>
                <a:srgbClr val="40404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88" name="Shape 88"/>
        <p:cNvGrpSpPr/>
        <p:nvPr/>
      </p:nvGrpSpPr>
      <p:grpSpPr>
        <a:xfrm>
          <a:off x="0" y="0"/>
          <a:ext cx="0" cy="0"/>
          <a:chOff x="0" y="0"/>
          <a:chExt cx="0" cy="0"/>
        </a:xfrm>
      </p:grpSpPr>
      <p:sp>
        <p:nvSpPr>
          <p:cNvPr id="89" name="Google Shape;89;p13"/>
          <p:cNvSpPr txBox="1"/>
          <p:nvPr>
            <p:ph type="title"/>
          </p:nvPr>
        </p:nvSpPr>
        <p:spPr>
          <a:xfrm>
            <a:off x="581040" y="702000"/>
            <a:ext cx="11029320" cy="118836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0" name="Google Shape;90;p13"/>
          <p:cNvSpPr txBox="1"/>
          <p:nvPr>
            <p:ph idx="1" type="body"/>
          </p:nvPr>
        </p:nvSpPr>
        <p:spPr>
          <a:xfrm>
            <a:off x="581040" y="2340720"/>
            <a:ext cx="3551040" cy="173340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1" name="Google Shape;91;p13"/>
          <p:cNvSpPr txBox="1"/>
          <p:nvPr>
            <p:ph idx="2" type="body"/>
          </p:nvPr>
        </p:nvSpPr>
        <p:spPr>
          <a:xfrm>
            <a:off x="4309920" y="2340720"/>
            <a:ext cx="3551040" cy="173340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2" name="Google Shape;92;p13"/>
          <p:cNvSpPr txBox="1"/>
          <p:nvPr>
            <p:ph idx="3" type="body"/>
          </p:nvPr>
        </p:nvSpPr>
        <p:spPr>
          <a:xfrm>
            <a:off x="8039160" y="2340720"/>
            <a:ext cx="3551040" cy="173340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3" name="Google Shape;93;p13"/>
          <p:cNvSpPr txBox="1"/>
          <p:nvPr>
            <p:ph idx="4" type="body"/>
          </p:nvPr>
        </p:nvSpPr>
        <p:spPr>
          <a:xfrm>
            <a:off x="581040" y="4239360"/>
            <a:ext cx="3551040" cy="173340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4" name="Google Shape;94;p13"/>
          <p:cNvSpPr txBox="1"/>
          <p:nvPr>
            <p:ph idx="5" type="body"/>
          </p:nvPr>
        </p:nvSpPr>
        <p:spPr>
          <a:xfrm>
            <a:off x="4309920" y="4239360"/>
            <a:ext cx="3551040" cy="173340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5" name="Google Shape;95;p13"/>
          <p:cNvSpPr txBox="1"/>
          <p:nvPr>
            <p:ph idx="6" type="body"/>
          </p:nvPr>
        </p:nvSpPr>
        <p:spPr>
          <a:xfrm>
            <a:off x="8039160" y="4239360"/>
            <a:ext cx="3551040" cy="173340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6" name="Google Shape;96;p13"/>
          <p:cNvSpPr txBox="1"/>
          <p:nvPr>
            <p:ph idx="11" type="ftr"/>
          </p:nvPr>
        </p:nvSpPr>
        <p:spPr>
          <a:xfrm>
            <a:off x="581040" y="6423840"/>
            <a:ext cx="6916680" cy="364680"/>
          </a:xfrm>
          <a:prstGeom prst="rect">
            <a:avLst/>
          </a:prstGeom>
          <a:noFill/>
          <a:ln>
            <a:noFill/>
          </a:ln>
        </p:spPr>
        <p:txBody>
          <a:bodyPr anchorCtr="0" anchor="t" bIns="45000" lIns="90000" spcFirstLastPara="1" rIns="90000" wrap="square" tIns="45000">
            <a:noAutofit/>
          </a:bodyPr>
          <a:lstStyle>
            <a:lvl1pPr lvl="0" algn="ctr">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13"/>
          <p:cNvSpPr txBox="1"/>
          <p:nvPr>
            <p:ph idx="12" type="sldNum"/>
          </p:nvPr>
        </p:nvSpPr>
        <p:spPr>
          <a:xfrm>
            <a:off x="10558440" y="6423840"/>
            <a:ext cx="1052280" cy="364680"/>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buClr>
                <a:srgbClr val="404040"/>
              </a:buClr>
              <a:buSzPts val="900"/>
              <a:buFont typeface="Libre Franklin"/>
              <a:buNone/>
              <a:defRPr b="0" sz="900" strike="noStrike">
                <a:solidFill>
                  <a:srgbClr val="404040"/>
                </a:solidFill>
                <a:latin typeface="Libre Franklin"/>
                <a:ea typeface="Libre Franklin"/>
                <a:cs typeface="Libre Franklin"/>
                <a:sym typeface="Libre Franklin"/>
              </a:defRPr>
            </a:lvl1pPr>
            <a:lvl2pPr indent="0" lvl="1" marL="0" algn="r">
              <a:lnSpc>
                <a:spcPct val="100000"/>
              </a:lnSpc>
              <a:spcBef>
                <a:spcPts val="0"/>
              </a:spcBef>
              <a:buClr>
                <a:srgbClr val="404040"/>
              </a:buClr>
              <a:buSzPts val="900"/>
              <a:buFont typeface="Libre Franklin"/>
              <a:buNone/>
              <a:defRPr b="0" sz="900" strike="noStrike">
                <a:solidFill>
                  <a:srgbClr val="404040"/>
                </a:solidFill>
                <a:latin typeface="Libre Franklin"/>
                <a:ea typeface="Libre Franklin"/>
                <a:cs typeface="Libre Franklin"/>
                <a:sym typeface="Libre Franklin"/>
              </a:defRPr>
            </a:lvl2pPr>
            <a:lvl3pPr indent="0" lvl="2" marL="0" algn="r">
              <a:lnSpc>
                <a:spcPct val="100000"/>
              </a:lnSpc>
              <a:spcBef>
                <a:spcPts val="0"/>
              </a:spcBef>
              <a:buClr>
                <a:srgbClr val="404040"/>
              </a:buClr>
              <a:buSzPts val="900"/>
              <a:buFont typeface="Libre Franklin"/>
              <a:buNone/>
              <a:defRPr b="0" sz="900" strike="noStrike">
                <a:solidFill>
                  <a:srgbClr val="404040"/>
                </a:solidFill>
                <a:latin typeface="Libre Franklin"/>
                <a:ea typeface="Libre Franklin"/>
                <a:cs typeface="Libre Franklin"/>
                <a:sym typeface="Libre Franklin"/>
              </a:defRPr>
            </a:lvl3pPr>
            <a:lvl4pPr indent="0" lvl="3" marL="0" algn="r">
              <a:lnSpc>
                <a:spcPct val="100000"/>
              </a:lnSpc>
              <a:spcBef>
                <a:spcPts val="0"/>
              </a:spcBef>
              <a:buClr>
                <a:srgbClr val="404040"/>
              </a:buClr>
              <a:buSzPts val="900"/>
              <a:buFont typeface="Libre Franklin"/>
              <a:buNone/>
              <a:defRPr b="0" sz="900" strike="noStrike">
                <a:solidFill>
                  <a:srgbClr val="404040"/>
                </a:solidFill>
                <a:latin typeface="Libre Franklin"/>
                <a:ea typeface="Libre Franklin"/>
                <a:cs typeface="Libre Franklin"/>
                <a:sym typeface="Libre Franklin"/>
              </a:defRPr>
            </a:lvl4pPr>
            <a:lvl5pPr indent="0" lvl="4" marL="0" algn="r">
              <a:lnSpc>
                <a:spcPct val="100000"/>
              </a:lnSpc>
              <a:spcBef>
                <a:spcPts val="0"/>
              </a:spcBef>
              <a:buClr>
                <a:srgbClr val="404040"/>
              </a:buClr>
              <a:buSzPts val="900"/>
              <a:buFont typeface="Libre Franklin"/>
              <a:buNone/>
              <a:defRPr b="0" sz="900" strike="noStrike">
                <a:solidFill>
                  <a:srgbClr val="404040"/>
                </a:solidFill>
                <a:latin typeface="Libre Franklin"/>
                <a:ea typeface="Libre Franklin"/>
                <a:cs typeface="Libre Franklin"/>
                <a:sym typeface="Libre Franklin"/>
              </a:defRPr>
            </a:lvl5pPr>
            <a:lvl6pPr indent="0" lvl="5" marL="0" algn="r">
              <a:lnSpc>
                <a:spcPct val="100000"/>
              </a:lnSpc>
              <a:spcBef>
                <a:spcPts val="0"/>
              </a:spcBef>
              <a:buClr>
                <a:srgbClr val="404040"/>
              </a:buClr>
              <a:buSzPts val="900"/>
              <a:buFont typeface="Libre Franklin"/>
              <a:buNone/>
              <a:defRPr b="0" sz="900" strike="noStrike">
                <a:solidFill>
                  <a:srgbClr val="404040"/>
                </a:solidFill>
                <a:latin typeface="Libre Franklin"/>
                <a:ea typeface="Libre Franklin"/>
                <a:cs typeface="Libre Franklin"/>
                <a:sym typeface="Libre Franklin"/>
              </a:defRPr>
            </a:lvl6pPr>
            <a:lvl7pPr indent="0" lvl="6" marL="0" algn="r">
              <a:lnSpc>
                <a:spcPct val="100000"/>
              </a:lnSpc>
              <a:spcBef>
                <a:spcPts val="0"/>
              </a:spcBef>
              <a:buClr>
                <a:srgbClr val="404040"/>
              </a:buClr>
              <a:buSzPts val="900"/>
              <a:buFont typeface="Libre Franklin"/>
              <a:buNone/>
              <a:defRPr b="0" sz="900" strike="noStrike">
                <a:solidFill>
                  <a:srgbClr val="404040"/>
                </a:solidFill>
                <a:latin typeface="Libre Franklin"/>
                <a:ea typeface="Libre Franklin"/>
                <a:cs typeface="Libre Franklin"/>
                <a:sym typeface="Libre Franklin"/>
              </a:defRPr>
            </a:lvl7pPr>
            <a:lvl8pPr indent="0" lvl="7" marL="0" algn="r">
              <a:lnSpc>
                <a:spcPct val="100000"/>
              </a:lnSpc>
              <a:spcBef>
                <a:spcPts val="0"/>
              </a:spcBef>
              <a:buClr>
                <a:srgbClr val="404040"/>
              </a:buClr>
              <a:buSzPts val="900"/>
              <a:buFont typeface="Libre Franklin"/>
              <a:buNone/>
              <a:defRPr b="0" sz="900" strike="noStrike">
                <a:solidFill>
                  <a:srgbClr val="404040"/>
                </a:solidFill>
                <a:latin typeface="Libre Franklin"/>
                <a:ea typeface="Libre Franklin"/>
                <a:cs typeface="Libre Franklin"/>
                <a:sym typeface="Libre Franklin"/>
              </a:defRPr>
            </a:lvl8pPr>
            <a:lvl9pPr indent="0" lvl="8" marL="0" algn="r">
              <a:lnSpc>
                <a:spcPct val="100000"/>
              </a:lnSpc>
              <a:spcBef>
                <a:spcPts val="0"/>
              </a:spcBef>
              <a:buClr>
                <a:srgbClr val="404040"/>
              </a:buClr>
              <a:buSzPts val="900"/>
              <a:buFont typeface="Libre Franklin"/>
              <a:buNone/>
              <a:defRPr b="0" sz="900" strike="noStrike">
                <a:solidFill>
                  <a:srgbClr val="404040"/>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
        <p:nvSpPr>
          <p:cNvPr id="98" name="Google Shape;98;p13"/>
          <p:cNvSpPr txBox="1"/>
          <p:nvPr>
            <p:ph idx="10" type="dt"/>
          </p:nvPr>
        </p:nvSpPr>
        <p:spPr>
          <a:xfrm>
            <a:off x="7606080" y="6423840"/>
            <a:ext cx="2844360" cy="36468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Clr>
                <a:srgbClr val="40404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106" name="Shape 106"/>
        <p:cNvGrpSpPr/>
        <p:nvPr/>
      </p:nvGrpSpPr>
      <p:grpSpPr>
        <a:xfrm>
          <a:off x="0" y="0"/>
          <a:ext cx="0" cy="0"/>
          <a:chOff x="0" y="0"/>
          <a:chExt cx="0" cy="0"/>
        </a:xfrm>
      </p:grpSpPr>
      <p:sp>
        <p:nvSpPr>
          <p:cNvPr id="107" name="Google Shape;107;p15"/>
          <p:cNvSpPr txBox="1"/>
          <p:nvPr>
            <p:ph idx="10" type="dt"/>
          </p:nvPr>
        </p:nvSpPr>
        <p:spPr>
          <a:xfrm>
            <a:off x="7606080" y="6423840"/>
            <a:ext cx="2844360" cy="36468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Clr>
                <a:srgbClr val="40404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108" name="Shape 108"/>
        <p:cNvGrpSpPr/>
        <p:nvPr/>
      </p:nvGrpSpPr>
      <p:grpSpPr>
        <a:xfrm>
          <a:off x="0" y="0"/>
          <a:ext cx="0" cy="0"/>
          <a:chOff x="0" y="0"/>
          <a:chExt cx="0" cy="0"/>
        </a:xfrm>
      </p:grpSpPr>
      <p:sp>
        <p:nvSpPr>
          <p:cNvPr id="109" name="Google Shape;109;p16"/>
          <p:cNvSpPr txBox="1"/>
          <p:nvPr>
            <p:ph type="title"/>
          </p:nvPr>
        </p:nvSpPr>
        <p:spPr>
          <a:xfrm>
            <a:off x="581040" y="702000"/>
            <a:ext cx="11029320" cy="118836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0" name="Google Shape;110;p16"/>
          <p:cNvSpPr txBox="1"/>
          <p:nvPr>
            <p:ph idx="1" type="subTitle"/>
          </p:nvPr>
        </p:nvSpPr>
        <p:spPr>
          <a:xfrm>
            <a:off x="581040" y="2340720"/>
            <a:ext cx="11029320" cy="3634200"/>
          </a:xfrm>
          <a:prstGeom prst="rect">
            <a:avLst/>
          </a:prstGeom>
          <a:noFill/>
          <a:ln>
            <a:noFill/>
          </a:ln>
        </p:spPr>
        <p:txBody>
          <a:bodyPr anchorCtr="0" anchor="ctr" bIns="0" lIns="0" spcFirstLastPara="1" rIns="0" wrap="square" tIns="0">
            <a:no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sp>
        <p:nvSpPr>
          <p:cNvPr id="111" name="Google Shape;111;p16"/>
          <p:cNvSpPr txBox="1"/>
          <p:nvPr>
            <p:ph idx="10" type="dt"/>
          </p:nvPr>
        </p:nvSpPr>
        <p:spPr>
          <a:xfrm>
            <a:off x="7606080" y="6423840"/>
            <a:ext cx="2844360" cy="36468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Clr>
                <a:srgbClr val="40404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112" name="Shape 112"/>
        <p:cNvGrpSpPr/>
        <p:nvPr/>
      </p:nvGrpSpPr>
      <p:grpSpPr>
        <a:xfrm>
          <a:off x="0" y="0"/>
          <a:ext cx="0" cy="0"/>
          <a:chOff x="0" y="0"/>
          <a:chExt cx="0" cy="0"/>
        </a:xfrm>
      </p:grpSpPr>
      <p:sp>
        <p:nvSpPr>
          <p:cNvPr id="113" name="Google Shape;113;p17"/>
          <p:cNvSpPr txBox="1"/>
          <p:nvPr>
            <p:ph type="title"/>
          </p:nvPr>
        </p:nvSpPr>
        <p:spPr>
          <a:xfrm>
            <a:off x="581040" y="702000"/>
            <a:ext cx="11029320" cy="118836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4" name="Google Shape;114;p17"/>
          <p:cNvSpPr txBox="1"/>
          <p:nvPr>
            <p:ph idx="1" type="body"/>
          </p:nvPr>
        </p:nvSpPr>
        <p:spPr>
          <a:xfrm>
            <a:off x="581040" y="2340720"/>
            <a:ext cx="11029320" cy="363420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5" name="Google Shape;115;p17"/>
          <p:cNvSpPr txBox="1"/>
          <p:nvPr>
            <p:ph idx="10" type="dt"/>
          </p:nvPr>
        </p:nvSpPr>
        <p:spPr>
          <a:xfrm>
            <a:off x="7606080" y="6423840"/>
            <a:ext cx="2844360" cy="36468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Clr>
                <a:srgbClr val="40404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116" name="Shape 116"/>
        <p:cNvGrpSpPr/>
        <p:nvPr/>
      </p:nvGrpSpPr>
      <p:grpSpPr>
        <a:xfrm>
          <a:off x="0" y="0"/>
          <a:ext cx="0" cy="0"/>
          <a:chOff x="0" y="0"/>
          <a:chExt cx="0" cy="0"/>
        </a:xfrm>
      </p:grpSpPr>
      <p:sp>
        <p:nvSpPr>
          <p:cNvPr id="117" name="Google Shape;117;p18"/>
          <p:cNvSpPr txBox="1"/>
          <p:nvPr>
            <p:ph type="title"/>
          </p:nvPr>
        </p:nvSpPr>
        <p:spPr>
          <a:xfrm>
            <a:off x="581040" y="702000"/>
            <a:ext cx="11029320" cy="118836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8" name="Google Shape;118;p18"/>
          <p:cNvSpPr txBox="1"/>
          <p:nvPr>
            <p:ph idx="1" type="body"/>
          </p:nvPr>
        </p:nvSpPr>
        <p:spPr>
          <a:xfrm>
            <a:off x="581040" y="2340720"/>
            <a:ext cx="5382000" cy="363420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9" name="Google Shape;119;p18"/>
          <p:cNvSpPr txBox="1"/>
          <p:nvPr>
            <p:ph idx="2" type="body"/>
          </p:nvPr>
        </p:nvSpPr>
        <p:spPr>
          <a:xfrm>
            <a:off x="6232680" y="2340720"/>
            <a:ext cx="5382000" cy="363420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0" name="Google Shape;120;p18"/>
          <p:cNvSpPr txBox="1"/>
          <p:nvPr>
            <p:ph idx="10" type="dt"/>
          </p:nvPr>
        </p:nvSpPr>
        <p:spPr>
          <a:xfrm>
            <a:off x="7606080" y="6423840"/>
            <a:ext cx="2844360" cy="36468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Clr>
                <a:srgbClr val="40404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21" name="Shape 121"/>
        <p:cNvGrpSpPr/>
        <p:nvPr/>
      </p:nvGrpSpPr>
      <p:grpSpPr>
        <a:xfrm>
          <a:off x="0" y="0"/>
          <a:ext cx="0" cy="0"/>
          <a:chOff x="0" y="0"/>
          <a:chExt cx="0" cy="0"/>
        </a:xfrm>
      </p:grpSpPr>
      <p:sp>
        <p:nvSpPr>
          <p:cNvPr id="122" name="Google Shape;122;p19"/>
          <p:cNvSpPr txBox="1"/>
          <p:nvPr>
            <p:ph type="title"/>
          </p:nvPr>
        </p:nvSpPr>
        <p:spPr>
          <a:xfrm>
            <a:off x="581040" y="702000"/>
            <a:ext cx="11029320" cy="118836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3" name="Google Shape;123;p19"/>
          <p:cNvSpPr txBox="1"/>
          <p:nvPr>
            <p:ph idx="10" type="dt"/>
          </p:nvPr>
        </p:nvSpPr>
        <p:spPr>
          <a:xfrm>
            <a:off x="7606080" y="6423840"/>
            <a:ext cx="2844360" cy="36468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Clr>
                <a:srgbClr val="40404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124" name="Shape 124"/>
        <p:cNvGrpSpPr/>
        <p:nvPr/>
      </p:nvGrpSpPr>
      <p:grpSpPr>
        <a:xfrm>
          <a:off x="0" y="0"/>
          <a:ext cx="0" cy="0"/>
          <a:chOff x="0" y="0"/>
          <a:chExt cx="0" cy="0"/>
        </a:xfrm>
      </p:grpSpPr>
      <p:sp>
        <p:nvSpPr>
          <p:cNvPr id="125" name="Google Shape;125;p20"/>
          <p:cNvSpPr txBox="1"/>
          <p:nvPr>
            <p:ph idx="1" type="subTitle"/>
          </p:nvPr>
        </p:nvSpPr>
        <p:spPr>
          <a:xfrm>
            <a:off x="581040" y="702000"/>
            <a:ext cx="11029320" cy="5509800"/>
          </a:xfrm>
          <a:prstGeom prst="rect">
            <a:avLst/>
          </a:prstGeom>
          <a:noFill/>
          <a:ln>
            <a:noFill/>
          </a:ln>
        </p:spPr>
        <p:txBody>
          <a:bodyPr anchorCtr="0" anchor="ctr" bIns="0" lIns="0" spcFirstLastPara="1" rIns="0" wrap="square" tIns="0">
            <a:no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sp>
        <p:nvSpPr>
          <p:cNvPr id="126" name="Google Shape;126;p20"/>
          <p:cNvSpPr txBox="1"/>
          <p:nvPr>
            <p:ph idx="10" type="dt"/>
          </p:nvPr>
        </p:nvSpPr>
        <p:spPr>
          <a:xfrm>
            <a:off x="7606080" y="6423840"/>
            <a:ext cx="2844360" cy="36468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Clr>
                <a:srgbClr val="40404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127" name="Shape 127"/>
        <p:cNvGrpSpPr/>
        <p:nvPr/>
      </p:nvGrpSpPr>
      <p:grpSpPr>
        <a:xfrm>
          <a:off x="0" y="0"/>
          <a:ext cx="0" cy="0"/>
          <a:chOff x="0" y="0"/>
          <a:chExt cx="0" cy="0"/>
        </a:xfrm>
      </p:grpSpPr>
      <p:sp>
        <p:nvSpPr>
          <p:cNvPr id="128" name="Google Shape;128;p21"/>
          <p:cNvSpPr txBox="1"/>
          <p:nvPr>
            <p:ph type="title"/>
          </p:nvPr>
        </p:nvSpPr>
        <p:spPr>
          <a:xfrm>
            <a:off x="581040" y="702000"/>
            <a:ext cx="11029320" cy="118836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9" name="Google Shape;129;p21"/>
          <p:cNvSpPr txBox="1"/>
          <p:nvPr>
            <p:ph idx="1" type="body"/>
          </p:nvPr>
        </p:nvSpPr>
        <p:spPr>
          <a:xfrm>
            <a:off x="581040" y="2340720"/>
            <a:ext cx="5382000" cy="173340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0" name="Google Shape;130;p21"/>
          <p:cNvSpPr txBox="1"/>
          <p:nvPr>
            <p:ph idx="2" type="body"/>
          </p:nvPr>
        </p:nvSpPr>
        <p:spPr>
          <a:xfrm>
            <a:off x="6232680" y="2340720"/>
            <a:ext cx="5382000" cy="363420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1" name="Google Shape;131;p21"/>
          <p:cNvSpPr txBox="1"/>
          <p:nvPr>
            <p:ph idx="3" type="body"/>
          </p:nvPr>
        </p:nvSpPr>
        <p:spPr>
          <a:xfrm>
            <a:off x="581040" y="4239360"/>
            <a:ext cx="5382000" cy="173340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2" name="Google Shape;132;p21"/>
          <p:cNvSpPr txBox="1"/>
          <p:nvPr>
            <p:ph idx="10" type="dt"/>
          </p:nvPr>
        </p:nvSpPr>
        <p:spPr>
          <a:xfrm>
            <a:off x="7606080" y="6423840"/>
            <a:ext cx="2844360" cy="36468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Clr>
                <a:srgbClr val="40404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21" name="Shape 21"/>
        <p:cNvGrpSpPr/>
        <p:nvPr/>
      </p:nvGrpSpPr>
      <p:grpSpPr>
        <a:xfrm>
          <a:off x="0" y="0"/>
          <a:ext cx="0" cy="0"/>
          <a:chOff x="0" y="0"/>
          <a:chExt cx="0" cy="0"/>
        </a:xfrm>
      </p:grpSpPr>
      <p:sp>
        <p:nvSpPr>
          <p:cNvPr id="22" name="Google Shape;22;p3"/>
          <p:cNvSpPr txBox="1"/>
          <p:nvPr>
            <p:ph idx="11" type="ftr"/>
          </p:nvPr>
        </p:nvSpPr>
        <p:spPr>
          <a:xfrm>
            <a:off x="581040" y="6423840"/>
            <a:ext cx="6916680" cy="364680"/>
          </a:xfrm>
          <a:prstGeom prst="rect">
            <a:avLst/>
          </a:prstGeom>
          <a:noFill/>
          <a:ln>
            <a:noFill/>
          </a:ln>
        </p:spPr>
        <p:txBody>
          <a:bodyPr anchorCtr="0" anchor="t" bIns="45000" lIns="90000" spcFirstLastPara="1" rIns="90000" wrap="square" tIns="45000">
            <a:noAutofit/>
          </a:bodyPr>
          <a:lstStyle>
            <a:lvl1pPr lvl="0" algn="ctr">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3"/>
          <p:cNvSpPr txBox="1"/>
          <p:nvPr>
            <p:ph idx="12" type="sldNum"/>
          </p:nvPr>
        </p:nvSpPr>
        <p:spPr>
          <a:xfrm>
            <a:off x="10558440" y="6423840"/>
            <a:ext cx="1052280" cy="364680"/>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buClr>
                <a:srgbClr val="404040"/>
              </a:buClr>
              <a:buSzPts val="900"/>
              <a:buFont typeface="Libre Franklin"/>
              <a:buNone/>
              <a:defRPr b="0" sz="900" strike="noStrike">
                <a:solidFill>
                  <a:srgbClr val="404040"/>
                </a:solidFill>
                <a:latin typeface="Libre Franklin"/>
                <a:ea typeface="Libre Franklin"/>
                <a:cs typeface="Libre Franklin"/>
                <a:sym typeface="Libre Franklin"/>
              </a:defRPr>
            </a:lvl1pPr>
            <a:lvl2pPr indent="0" lvl="1" marL="0" algn="r">
              <a:lnSpc>
                <a:spcPct val="100000"/>
              </a:lnSpc>
              <a:spcBef>
                <a:spcPts val="0"/>
              </a:spcBef>
              <a:buClr>
                <a:srgbClr val="404040"/>
              </a:buClr>
              <a:buSzPts val="900"/>
              <a:buFont typeface="Libre Franklin"/>
              <a:buNone/>
              <a:defRPr b="0" sz="900" strike="noStrike">
                <a:solidFill>
                  <a:srgbClr val="404040"/>
                </a:solidFill>
                <a:latin typeface="Libre Franklin"/>
                <a:ea typeface="Libre Franklin"/>
                <a:cs typeface="Libre Franklin"/>
                <a:sym typeface="Libre Franklin"/>
              </a:defRPr>
            </a:lvl2pPr>
            <a:lvl3pPr indent="0" lvl="2" marL="0" algn="r">
              <a:lnSpc>
                <a:spcPct val="100000"/>
              </a:lnSpc>
              <a:spcBef>
                <a:spcPts val="0"/>
              </a:spcBef>
              <a:buClr>
                <a:srgbClr val="404040"/>
              </a:buClr>
              <a:buSzPts val="900"/>
              <a:buFont typeface="Libre Franklin"/>
              <a:buNone/>
              <a:defRPr b="0" sz="900" strike="noStrike">
                <a:solidFill>
                  <a:srgbClr val="404040"/>
                </a:solidFill>
                <a:latin typeface="Libre Franklin"/>
                <a:ea typeface="Libre Franklin"/>
                <a:cs typeface="Libre Franklin"/>
                <a:sym typeface="Libre Franklin"/>
              </a:defRPr>
            </a:lvl3pPr>
            <a:lvl4pPr indent="0" lvl="3" marL="0" algn="r">
              <a:lnSpc>
                <a:spcPct val="100000"/>
              </a:lnSpc>
              <a:spcBef>
                <a:spcPts val="0"/>
              </a:spcBef>
              <a:buClr>
                <a:srgbClr val="404040"/>
              </a:buClr>
              <a:buSzPts val="900"/>
              <a:buFont typeface="Libre Franklin"/>
              <a:buNone/>
              <a:defRPr b="0" sz="900" strike="noStrike">
                <a:solidFill>
                  <a:srgbClr val="404040"/>
                </a:solidFill>
                <a:latin typeface="Libre Franklin"/>
                <a:ea typeface="Libre Franklin"/>
                <a:cs typeface="Libre Franklin"/>
                <a:sym typeface="Libre Franklin"/>
              </a:defRPr>
            </a:lvl4pPr>
            <a:lvl5pPr indent="0" lvl="4" marL="0" algn="r">
              <a:lnSpc>
                <a:spcPct val="100000"/>
              </a:lnSpc>
              <a:spcBef>
                <a:spcPts val="0"/>
              </a:spcBef>
              <a:buClr>
                <a:srgbClr val="404040"/>
              </a:buClr>
              <a:buSzPts val="900"/>
              <a:buFont typeface="Libre Franklin"/>
              <a:buNone/>
              <a:defRPr b="0" sz="900" strike="noStrike">
                <a:solidFill>
                  <a:srgbClr val="404040"/>
                </a:solidFill>
                <a:latin typeface="Libre Franklin"/>
                <a:ea typeface="Libre Franklin"/>
                <a:cs typeface="Libre Franklin"/>
                <a:sym typeface="Libre Franklin"/>
              </a:defRPr>
            </a:lvl5pPr>
            <a:lvl6pPr indent="0" lvl="5" marL="0" algn="r">
              <a:lnSpc>
                <a:spcPct val="100000"/>
              </a:lnSpc>
              <a:spcBef>
                <a:spcPts val="0"/>
              </a:spcBef>
              <a:buClr>
                <a:srgbClr val="404040"/>
              </a:buClr>
              <a:buSzPts val="900"/>
              <a:buFont typeface="Libre Franklin"/>
              <a:buNone/>
              <a:defRPr b="0" sz="900" strike="noStrike">
                <a:solidFill>
                  <a:srgbClr val="404040"/>
                </a:solidFill>
                <a:latin typeface="Libre Franklin"/>
                <a:ea typeface="Libre Franklin"/>
                <a:cs typeface="Libre Franklin"/>
                <a:sym typeface="Libre Franklin"/>
              </a:defRPr>
            </a:lvl6pPr>
            <a:lvl7pPr indent="0" lvl="6" marL="0" algn="r">
              <a:lnSpc>
                <a:spcPct val="100000"/>
              </a:lnSpc>
              <a:spcBef>
                <a:spcPts val="0"/>
              </a:spcBef>
              <a:buClr>
                <a:srgbClr val="404040"/>
              </a:buClr>
              <a:buSzPts val="900"/>
              <a:buFont typeface="Libre Franklin"/>
              <a:buNone/>
              <a:defRPr b="0" sz="900" strike="noStrike">
                <a:solidFill>
                  <a:srgbClr val="404040"/>
                </a:solidFill>
                <a:latin typeface="Libre Franklin"/>
                <a:ea typeface="Libre Franklin"/>
                <a:cs typeface="Libre Franklin"/>
                <a:sym typeface="Libre Franklin"/>
              </a:defRPr>
            </a:lvl7pPr>
            <a:lvl8pPr indent="0" lvl="7" marL="0" algn="r">
              <a:lnSpc>
                <a:spcPct val="100000"/>
              </a:lnSpc>
              <a:spcBef>
                <a:spcPts val="0"/>
              </a:spcBef>
              <a:buClr>
                <a:srgbClr val="404040"/>
              </a:buClr>
              <a:buSzPts val="900"/>
              <a:buFont typeface="Libre Franklin"/>
              <a:buNone/>
              <a:defRPr b="0" sz="900" strike="noStrike">
                <a:solidFill>
                  <a:srgbClr val="404040"/>
                </a:solidFill>
                <a:latin typeface="Libre Franklin"/>
                <a:ea typeface="Libre Franklin"/>
                <a:cs typeface="Libre Franklin"/>
                <a:sym typeface="Libre Franklin"/>
              </a:defRPr>
            </a:lvl8pPr>
            <a:lvl9pPr indent="0" lvl="8" marL="0" algn="r">
              <a:lnSpc>
                <a:spcPct val="100000"/>
              </a:lnSpc>
              <a:spcBef>
                <a:spcPts val="0"/>
              </a:spcBef>
              <a:buClr>
                <a:srgbClr val="404040"/>
              </a:buClr>
              <a:buSzPts val="900"/>
              <a:buFont typeface="Libre Franklin"/>
              <a:buNone/>
              <a:defRPr b="0" sz="900" strike="noStrike">
                <a:solidFill>
                  <a:srgbClr val="404040"/>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
        <p:nvSpPr>
          <p:cNvPr id="24" name="Google Shape;24;p3"/>
          <p:cNvSpPr txBox="1"/>
          <p:nvPr>
            <p:ph idx="10" type="dt"/>
          </p:nvPr>
        </p:nvSpPr>
        <p:spPr>
          <a:xfrm>
            <a:off x="7606080" y="6423840"/>
            <a:ext cx="2844360" cy="36468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Clr>
                <a:srgbClr val="40404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133" name="Shape 133"/>
        <p:cNvGrpSpPr/>
        <p:nvPr/>
      </p:nvGrpSpPr>
      <p:grpSpPr>
        <a:xfrm>
          <a:off x="0" y="0"/>
          <a:ext cx="0" cy="0"/>
          <a:chOff x="0" y="0"/>
          <a:chExt cx="0" cy="0"/>
        </a:xfrm>
      </p:grpSpPr>
      <p:sp>
        <p:nvSpPr>
          <p:cNvPr id="134" name="Google Shape;134;p22"/>
          <p:cNvSpPr txBox="1"/>
          <p:nvPr>
            <p:ph type="title"/>
          </p:nvPr>
        </p:nvSpPr>
        <p:spPr>
          <a:xfrm>
            <a:off x="581040" y="702000"/>
            <a:ext cx="11029320" cy="118836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5" name="Google Shape;135;p22"/>
          <p:cNvSpPr txBox="1"/>
          <p:nvPr>
            <p:ph idx="1" type="body"/>
          </p:nvPr>
        </p:nvSpPr>
        <p:spPr>
          <a:xfrm>
            <a:off x="581040" y="2340720"/>
            <a:ext cx="5382000" cy="363420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6" name="Google Shape;136;p22"/>
          <p:cNvSpPr txBox="1"/>
          <p:nvPr>
            <p:ph idx="2" type="body"/>
          </p:nvPr>
        </p:nvSpPr>
        <p:spPr>
          <a:xfrm>
            <a:off x="6232680" y="2340720"/>
            <a:ext cx="5382000" cy="173340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7" name="Google Shape;137;p22"/>
          <p:cNvSpPr txBox="1"/>
          <p:nvPr>
            <p:ph idx="3" type="body"/>
          </p:nvPr>
        </p:nvSpPr>
        <p:spPr>
          <a:xfrm>
            <a:off x="6232680" y="4239360"/>
            <a:ext cx="5382000" cy="173340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8" name="Google Shape;138;p22"/>
          <p:cNvSpPr txBox="1"/>
          <p:nvPr>
            <p:ph idx="10" type="dt"/>
          </p:nvPr>
        </p:nvSpPr>
        <p:spPr>
          <a:xfrm>
            <a:off x="7606080" y="6423840"/>
            <a:ext cx="2844360" cy="36468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Clr>
                <a:srgbClr val="40404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139" name="Shape 139"/>
        <p:cNvGrpSpPr/>
        <p:nvPr/>
      </p:nvGrpSpPr>
      <p:grpSpPr>
        <a:xfrm>
          <a:off x="0" y="0"/>
          <a:ext cx="0" cy="0"/>
          <a:chOff x="0" y="0"/>
          <a:chExt cx="0" cy="0"/>
        </a:xfrm>
      </p:grpSpPr>
      <p:sp>
        <p:nvSpPr>
          <p:cNvPr id="140" name="Google Shape;140;p23"/>
          <p:cNvSpPr txBox="1"/>
          <p:nvPr>
            <p:ph type="title"/>
          </p:nvPr>
        </p:nvSpPr>
        <p:spPr>
          <a:xfrm>
            <a:off x="581040" y="702000"/>
            <a:ext cx="11029320" cy="118836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1" name="Google Shape;141;p23"/>
          <p:cNvSpPr txBox="1"/>
          <p:nvPr>
            <p:ph idx="1" type="body"/>
          </p:nvPr>
        </p:nvSpPr>
        <p:spPr>
          <a:xfrm>
            <a:off x="581040" y="2340720"/>
            <a:ext cx="5382000" cy="173340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2" name="Google Shape;142;p23"/>
          <p:cNvSpPr txBox="1"/>
          <p:nvPr>
            <p:ph idx="2" type="body"/>
          </p:nvPr>
        </p:nvSpPr>
        <p:spPr>
          <a:xfrm>
            <a:off x="6232680" y="2340720"/>
            <a:ext cx="5382000" cy="173340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3" name="Google Shape;143;p23"/>
          <p:cNvSpPr txBox="1"/>
          <p:nvPr>
            <p:ph idx="3" type="body"/>
          </p:nvPr>
        </p:nvSpPr>
        <p:spPr>
          <a:xfrm>
            <a:off x="581040" y="4239360"/>
            <a:ext cx="11029320" cy="173340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4" name="Google Shape;144;p23"/>
          <p:cNvSpPr txBox="1"/>
          <p:nvPr>
            <p:ph idx="10" type="dt"/>
          </p:nvPr>
        </p:nvSpPr>
        <p:spPr>
          <a:xfrm>
            <a:off x="7606080" y="6423840"/>
            <a:ext cx="2844360" cy="36468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Clr>
                <a:srgbClr val="40404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145" name="Shape 145"/>
        <p:cNvGrpSpPr/>
        <p:nvPr/>
      </p:nvGrpSpPr>
      <p:grpSpPr>
        <a:xfrm>
          <a:off x="0" y="0"/>
          <a:ext cx="0" cy="0"/>
          <a:chOff x="0" y="0"/>
          <a:chExt cx="0" cy="0"/>
        </a:xfrm>
      </p:grpSpPr>
      <p:sp>
        <p:nvSpPr>
          <p:cNvPr id="146" name="Google Shape;146;p24"/>
          <p:cNvSpPr txBox="1"/>
          <p:nvPr>
            <p:ph type="title"/>
          </p:nvPr>
        </p:nvSpPr>
        <p:spPr>
          <a:xfrm>
            <a:off x="581040" y="702000"/>
            <a:ext cx="11029320" cy="118836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7" name="Google Shape;147;p24"/>
          <p:cNvSpPr txBox="1"/>
          <p:nvPr>
            <p:ph idx="1" type="body"/>
          </p:nvPr>
        </p:nvSpPr>
        <p:spPr>
          <a:xfrm>
            <a:off x="581040" y="2340720"/>
            <a:ext cx="11029320" cy="173340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8" name="Google Shape;148;p24"/>
          <p:cNvSpPr txBox="1"/>
          <p:nvPr>
            <p:ph idx="2" type="body"/>
          </p:nvPr>
        </p:nvSpPr>
        <p:spPr>
          <a:xfrm>
            <a:off x="581040" y="4239360"/>
            <a:ext cx="11029320" cy="173340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9" name="Google Shape;149;p24"/>
          <p:cNvSpPr txBox="1"/>
          <p:nvPr>
            <p:ph idx="10" type="dt"/>
          </p:nvPr>
        </p:nvSpPr>
        <p:spPr>
          <a:xfrm>
            <a:off x="7606080" y="6423840"/>
            <a:ext cx="2844360" cy="36468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Clr>
                <a:srgbClr val="40404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150" name="Shape 150"/>
        <p:cNvGrpSpPr/>
        <p:nvPr/>
      </p:nvGrpSpPr>
      <p:grpSpPr>
        <a:xfrm>
          <a:off x="0" y="0"/>
          <a:ext cx="0" cy="0"/>
          <a:chOff x="0" y="0"/>
          <a:chExt cx="0" cy="0"/>
        </a:xfrm>
      </p:grpSpPr>
      <p:sp>
        <p:nvSpPr>
          <p:cNvPr id="151" name="Google Shape;151;p25"/>
          <p:cNvSpPr txBox="1"/>
          <p:nvPr>
            <p:ph type="title"/>
          </p:nvPr>
        </p:nvSpPr>
        <p:spPr>
          <a:xfrm>
            <a:off x="581040" y="702000"/>
            <a:ext cx="11029320" cy="118836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2" name="Google Shape;152;p25"/>
          <p:cNvSpPr txBox="1"/>
          <p:nvPr>
            <p:ph idx="1" type="body"/>
          </p:nvPr>
        </p:nvSpPr>
        <p:spPr>
          <a:xfrm>
            <a:off x="581040" y="2340720"/>
            <a:ext cx="5382000" cy="173340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3" name="Google Shape;153;p25"/>
          <p:cNvSpPr txBox="1"/>
          <p:nvPr>
            <p:ph idx="2" type="body"/>
          </p:nvPr>
        </p:nvSpPr>
        <p:spPr>
          <a:xfrm>
            <a:off x="6232680" y="2340720"/>
            <a:ext cx="5382000" cy="173340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4" name="Google Shape;154;p25"/>
          <p:cNvSpPr txBox="1"/>
          <p:nvPr>
            <p:ph idx="3" type="body"/>
          </p:nvPr>
        </p:nvSpPr>
        <p:spPr>
          <a:xfrm>
            <a:off x="581040" y="4239360"/>
            <a:ext cx="5382000" cy="173340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5" name="Google Shape;155;p25"/>
          <p:cNvSpPr txBox="1"/>
          <p:nvPr>
            <p:ph idx="4" type="body"/>
          </p:nvPr>
        </p:nvSpPr>
        <p:spPr>
          <a:xfrm>
            <a:off x="6232680" y="4239360"/>
            <a:ext cx="5382000" cy="173340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6" name="Google Shape;156;p25"/>
          <p:cNvSpPr txBox="1"/>
          <p:nvPr>
            <p:ph idx="10" type="dt"/>
          </p:nvPr>
        </p:nvSpPr>
        <p:spPr>
          <a:xfrm>
            <a:off x="7606080" y="6423840"/>
            <a:ext cx="2844360" cy="36468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Clr>
                <a:srgbClr val="40404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157" name="Shape 157"/>
        <p:cNvGrpSpPr/>
        <p:nvPr/>
      </p:nvGrpSpPr>
      <p:grpSpPr>
        <a:xfrm>
          <a:off x="0" y="0"/>
          <a:ext cx="0" cy="0"/>
          <a:chOff x="0" y="0"/>
          <a:chExt cx="0" cy="0"/>
        </a:xfrm>
      </p:grpSpPr>
      <p:sp>
        <p:nvSpPr>
          <p:cNvPr id="158" name="Google Shape;158;p26"/>
          <p:cNvSpPr txBox="1"/>
          <p:nvPr>
            <p:ph type="title"/>
          </p:nvPr>
        </p:nvSpPr>
        <p:spPr>
          <a:xfrm>
            <a:off x="581040" y="702000"/>
            <a:ext cx="11029320" cy="118836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9" name="Google Shape;159;p26"/>
          <p:cNvSpPr txBox="1"/>
          <p:nvPr>
            <p:ph idx="1" type="body"/>
          </p:nvPr>
        </p:nvSpPr>
        <p:spPr>
          <a:xfrm>
            <a:off x="581040" y="2340720"/>
            <a:ext cx="3551040" cy="173340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0" name="Google Shape;160;p26"/>
          <p:cNvSpPr txBox="1"/>
          <p:nvPr>
            <p:ph idx="2" type="body"/>
          </p:nvPr>
        </p:nvSpPr>
        <p:spPr>
          <a:xfrm>
            <a:off x="4309920" y="2340720"/>
            <a:ext cx="3551040" cy="173340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1" name="Google Shape;161;p26"/>
          <p:cNvSpPr txBox="1"/>
          <p:nvPr>
            <p:ph idx="3" type="body"/>
          </p:nvPr>
        </p:nvSpPr>
        <p:spPr>
          <a:xfrm>
            <a:off x="8039160" y="2340720"/>
            <a:ext cx="3551040" cy="173340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2" name="Google Shape;162;p26"/>
          <p:cNvSpPr txBox="1"/>
          <p:nvPr>
            <p:ph idx="4" type="body"/>
          </p:nvPr>
        </p:nvSpPr>
        <p:spPr>
          <a:xfrm>
            <a:off x="581040" y="4239360"/>
            <a:ext cx="3551040" cy="173340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3" name="Google Shape;163;p26"/>
          <p:cNvSpPr txBox="1"/>
          <p:nvPr>
            <p:ph idx="5" type="body"/>
          </p:nvPr>
        </p:nvSpPr>
        <p:spPr>
          <a:xfrm>
            <a:off x="4309920" y="4239360"/>
            <a:ext cx="3551040" cy="173340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4" name="Google Shape;164;p26"/>
          <p:cNvSpPr txBox="1"/>
          <p:nvPr>
            <p:ph idx="6" type="body"/>
          </p:nvPr>
        </p:nvSpPr>
        <p:spPr>
          <a:xfrm>
            <a:off x="8039160" y="4239360"/>
            <a:ext cx="3551040" cy="173340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5" name="Google Shape;165;p26"/>
          <p:cNvSpPr txBox="1"/>
          <p:nvPr>
            <p:ph idx="10" type="dt"/>
          </p:nvPr>
        </p:nvSpPr>
        <p:spPr>
          <a:xfrm>
            <a:off x="7606080" y="6423840"/>
            <a:ext cx="2844360" cy="36468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Clr>
                <a:srgbClr val="40404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25" name="Shape 25"/>
        <p:cNvGrpSpPr/>
        <p:nvPr/>
      </p:nvGrpSpPr>
      <p:grpSpPr>
        <a:xfrm>
          <a:off x="0" y="0"/>
          <a:ext cx="0" cy="0"/>
          <a:chOff x="0" y="0"/>
          <a:chExt cx="0" cy="0"/>
        </a:xfrm>
      </p:grpSpPr>
      <p:sp>
        <p:nvSpPr>
          <p:cNvPr id="26" name="Google Shape;26;p4"/>
          <p:cNvSpPr txBox="1"/>
          <p:nvPr>
            <p:ph type="title"/>
          </p:nvPr>
        </p:nvSpPr>
        <p:spPr>
          <a:xfrm>
            <a:off x="581040" y="702000"/>
            <a:ext cx="11029320" cy="118836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4"/>
          <p:cNvSpPr txBox="1"/>
          <p:nvPr>
            <p:ph idx="1" type="body"/>
          </p:nvPr>
        </p:nvSpPr>
        <p:spPr>
          <a:xfrm>
            <a:off x="581040" y="2340720"/>
            <a:ext cx="11029320" cy="363420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8" name="Google Shape;28;p4"/>
          <p:cNvSpPr txBox="1"/>
          <p:nvPr>
            <p:ph idx="11" type="ftr"/>
          </p:nvPr>
        </p:nvSpPr>
        <p:spPr>
          <a:xfrm>
            <a:off x="581040" y="6423840"/>
            <a:ext cx="6916680" cy="364680"/>
          </a:xfrm>
          <a:prstGeom prst="rect">
            <a:avLst/>
          </a:prstGeom>
          <a:noFill/>
          <a:ln>
            <a:noFill/>
          </a:ln>
        </p:spPr>
        <p:txBody>
          <a:bodyPr anchorCtr="0" anchor="t" bIns="45000" lIns="90000" spcFirstLastPara="1" rIns="90000" wrap="square" tIns="45000">
            <a:noAutofit/>
          </a:bodyPr>
          <a:lstStyle>
            <a:lvl1pPr lvl="0" algn="ctr">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4"/>
          <p:cNvSpPr txBox="1"/>
          <p:nvPr>
            <p:ph idx="12" type="sldNum"/>
          </p:nvPr>
        </p:nvSpPr>
        <p:spPr>
          <a:xfrm>
            <a:off x="10558440" y="6423840"/>
            <a:ext cx="1052280" cy="364680"/>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buClr>
                <a:srgbClr val="404040"/>
              </a:buClr>
              <a:buSzPts val="900"/>
              <a:buFont typeface="Libre Franklin"/>
              <a:buNone/>
              <a:defRPr b="0" sz="900" strike="noStrike">
                <a:solidFill>
                  <a:srgbClr val="404040"/>
                </a:solidFill>
                <a:latin typeface="Libre Franklin"/>
                <a:ea typeface="Libre Franklin"/>
                <a:cs typeface="Libre Franklin"/>
                <a:sym typeface="Libre Franklin"/>
              </a:defRPr>
            </a:lvl1pPr>
            <a:lvl2pPr indent="0" lvl="1" marL="0" algn="r">
              <a:lnSpc>
                <a:spcPct val="100000"/>
              </a:lnSpc>
              <a:spcBef>
                <a:spcPts val="0"/>
              </a:spcBef>
              <a:buClr>
                <a:srgbClr val="404040"/>
              </a:buClr>
              <a:buSzPts val="900"/>
              <a:buFont typeface="Libre Franklin"/>
              <a:buNone/>
              <a:defRPr b="0" sz="900" strike="noStrike">
                <a:solidFill>
                  <a:srgbClr val="404040"/>
                </a:solidFill>
                <a:latin typeface="Libre Franklin"/>
                <a:ea typeface="Libre Franklin"/>
                <a:cs typeface="Libre Franklin"/>
                <a:sym typeface="Libre Franklin"/>
              </a:defRPr>
            </a:lvl2pPr>
            <a:lvl3pPr indent="0" lvl="2" marL="0" algn="r">
              <a:lnSpc>
                <a:spcPct val="100000"/>
              </a:lnSpc>
              <a:spcBef>
                <a:spcPts val="0"/>
              </a:spcBef>
              <a:buClr>
                <a:srgbClr val="404040"/>
              </a:buClr>
              <a:buSzPts val="900"/>
              <a:buFont typeface="Libre Franklin"/>
              <a:buNone/>
              <a:defRPr b="0" sz="900" strike="noStrike">
                <a:solidFill>
                  <a:srgbClr val="404040"/>
                </a:solidFill>
                <a:latin typeface="Libre Franklin"/>
                <a:ea typeface="Libre Franklin"/>
                <a:cs typeface="Libre Franklin"/>
                <a:sym typeface="Libre Franklin"/>
              </a:defRPr>
            </a:lvl3pPr>
            <a:lvl4pPr indent="0" lvl="3" marL="0" algn="r">
              <a:lnSpc>
                <a:spcPct val="100000"/>
              </a:lnSpc>
              <a:spcBef>
                <a:spcPts val="0"/>
              </a:spcBef>
              <a:buClr>
                <a:srgbClr val="404040"/>
              </a:buClr>
              <a:buSzPts val="900"/>
              <a:buFont typeface="Libre Franklin"/>
              <a:buNone/>
              <a:defRPr b="0" sz="900" strike="noStrike">
                <a:solidFill>
                  <a:srgbClr val="404040"/>
                </a:solidFill>
                <a:latin typeface="Libre Franklin"/>
                <a:ea typeface="Libre Franklin"/>
                <a:cs typeface="Libre Franklin"/>
                <a:sym typeface="Libre Franklin"/>
              </a:defRPr>
            </a:lvl4pPr>
            <a:lvl5pPr indent="0" lvl="4" marL="0" algn="r">
              <a:lnSpc>
                <a:spcPct val="100000"/>
              </a:lnSpc>
              <a:spcBef>
                <a:spcPts val="0"/>
              </a:spcBef>
              <a:buClr>
                <a:srgbClr val="404040"/>
              </a:buClr>
              <a:buSzPts val="900"/>
              <a:buFont typeface="Libre Franklin"/>
              <a:buNone/>
              <a:defRPr b="0" sz="900" strike="noStrike">
                <a:solidFill>
                  <a:srgbClr val="404040"/>
                </a:solidFill>
                <a:latin typeface="Libre Franklin"/>
                <a:ea typeface="Libre Franklin"/>
                <a:cs typeface="Libre Franklin"/>
                <a:sym typeface="Libre Franklin"/>
              </a:defRPr>
            </a:lvl5pPr>
            <a:lvl6pPr indent="0" lvl="5" marL="0" algn="r">
              <a:lnSpc>
                <a:spcPct val="100000"/>
              </a:lnSpc>
              <a:spcBef>
                <a:spcPts val="0"/>
              </a:spcBef>
              <a:buClr>
                <a:srgbClr val="404040"/>
              </a:buClr>
              <a:buSzPts val="900"/>
              <a:buFont typeface="Libre Franklin"/>
              <a:buNone/>
              <a:defRPr b="0" sz="900" strike="noStrike">
                <a:solidFill>
                  <a:srgbClr val="404040"/>
                </a:solidFill>
                <a:latin typeface="Libre Franklin"/>
                <a:ea typeface="Libre Franklin"/>
                <a:cs typeface="Libre Franklin"/>
                <a:sym typeface="Libre Franklin"/>
              </a:defRPr>
            </a:lvl6pPr>
            <a:lvl7pPr indent="0" lvl="6" marL="0" algn="r">
              <a:lnSpc>
                <a:spcPct val="100000"/>
              </a:lnSpc>
              <a:spcBef>
                <a:spcPts val="0"/>
              </a:spcBef>
              <a:buClr>
                <a:srgbClr val="404040"/>
              </a:buClr>
              <a:buSzPts val="900"/>
              <a:buFont typeface="Libre Franklin"/>
              <a:buNone/>
              <a:defRPr b="0" sz="900" strike="noStrike">
                <a:solidFill>
                  <a:srgbClr val="404040"/>
                </a:solidFill>
                <a:latin typeface="Libre Franklin"/>
                <a:ea typeface="Libre Franklin"/>
                <a:cs typeface="Libre Franklin"/>
                <a:sym typeface="Libre Franklin"/>
              </a:defRPr>
            </a:lvl7pPr>
            <a:lvl8pPr indent="0" lvl="7" marL="0" algn="r">
              <a:lnSpc>
                <a:spcPct val="100000"/>
              </a:lnSpc>
              <a:spcBef>
                <a:spcPts val="0"/>
              </a:spcBef>
              <a:buClr>
                <a:srgbClr val="404040"/>
              </a:buClr>
              <a:buSzPts val="900"/>
              <a:buFont typeface="Libre Franklin"/>
              <a:buNone/>
              <a:defRPr b="0" sz="900" strike="noStrike">
                <a:solidFill>
                  <a:srgbClr val="404040"/>
                </a:solidFill>
                <a:latin typeface="Libre Franklin"/>
                <a:ea typeface="Libre Franklin"/>
                <a:cs typeface="Libre Franklin"/>
                <a:sym typeface="Libre Franklin"/>
              </a:defRPr>
            </a:lvl8pPr>
            <a:lvl9pPr indent="0" lvl="8" marL="0" algn="r">
              <a:lnSpc>
                <a:spcPct val="100000"/>
              </a:lnSpc>
              <a:spcBef>
                <a:spcPts val="0"/>
              </a:spcBef>
              <a:buClr>
                <a:srgbClr val="404040"/>
              </a:buClr>
              <a:buSzPts val="900"/>
              <a:buFont typeface="Libre Franklin"/>
              <a:buNone/>
              <a:defRPr b="0" sz="900" strike="noStrike">
                <a:solidFill>
                  <a:srgbClr val="404040"/>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
        <p:nvSpPr>
          <p:cNvPr id="30" name="Google Shape;30;p4"/>
          <p:cNvSpPr txBox="1"/>
          <p:nvPr>
            <p:ph idx="10" type="dt"/>
          </p:nvPr>
        </p:nvSpPr>
        <p:spPr>
          <a:xfrm>
            <a:off x="7606080" y="6423840"/>
            <a:ext cx="2844360" cy="36468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Clr>
                <a:srgbClr val="40404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31" name="Shape 31"/>
        <p:cNvGrpSpPr/>
        <p:nvPr/>
      </p:nvGrpSpPr>
      <p:grpSpPr>
        <a:xfrm>
          <a:off x="0" y="0"/>
          <a:ext cx="0" cy="0"/>
          <a:chOff x="0" y="0"/>
          <a:chExt cx="0" cy="0"/>
        </a:xfrm>
      </p:grpSpPr>
      <p:sp>
        <p:nvSpPr>
          <p:cNvPr id="32" name="Google Shape;32;p5"/>
          <p:cNvSpPr txBox="1"/>
          <p:nvPr>
            <p:ph type="title"/>
          </p:nvPr>
        </p:nvSpPr>
        <p:spPr>
          <a:xfrm>
            <a:off x="581040" y="702000"/>
            <a:ext cx="11029320" cy="118836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5"/>
          <p:cNvSpPr txBox="1"/>
          <p:nvPr>
            <p:ph idx="1" type="body"/>
          </p:nvPr>
        </p:nvSpPr>
        <p:spPr>
          <a:xfrm>
            <a:off x="581040" y="2340720"/>
            <a:ext cx="5382000" cy="363420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4" name="Google Shape;34;p5"/>
          <p:cNvSpPr txBox="1"/>
          <p:nvPr>
            <p:ph idx="2" type="body"/>
          </p:nvPr>
        </p:nvSpPr>
        <p:spPr>
          <a:xfrm>
            <a:off x="6232680" y="2340720"/>
            <a:ext cx="5382000" cy="363420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5" name="Google Shape;35;p5"/>
          <p:cNvSpPr txBox="1"/>
          <p:nvPr>
            <p:ph idx="11" type="ftr"/>
          </p:nvPr>
        </p:nvSpPr>
        <p:spPr>
          <a:xfrm>
            <a:off x="581040" y="6423840"/>
            <a:ext cx="6916680" cy="364680"/>
          </a:xfrm>
          <a:prstGeom prst="rect">
            <a:avLst/>
          </a:prstGeom>
          <a:noFill/>
          <a:ln>
            <a:noFill/>
          </a:ln>
        </p:spPr>
        <p:txBody>
          <a:bodyPr anchorCtr="0" anchor="t" bIns="45000" lIns="90000" spcFirstLastPara="1" rIns="90000" wrap="square" tIns="45000">
            <a:noAutofit/>
          </a:bodyPr>
          <a:lstStyle>
            <a:lvl1pPr lvl="0" algn="ctr">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5"/>
          <p:cNvSpPr txBox="1"/>
          <p:nvPr>
            <p:ph idx="12" type="sldNum"/>
          </p:nvPr>
        </p:nvSpPr>
        <p:spPr>
          <a:xfrm>
            <a:off x="10558440" y="6423840"/>
            <a:ext cx="1052280" cy="364680"/>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buClr>
                <a:srgbClr val="404040"/>
              </a:buClr>
              <a:buSzPts val="900"/>
              <a:buFont typeface="Libre Franklin"/>
              <a:buNone/>
              <a:defRPr b="0" sz="900" strike="noStrike">
                <a:solidFill>
                  <a:srgbClr val="404040"/>
                </a:solidFill>
                <a:latin typeface="Libre Franklin"/>
                <a:ea typeface="Libre Franklin"/>
                <a:cs typeface="Libre Franklin"/>
                <a:sym typeface="Libre Franklin"/>
              </a:defRPr>
            </a:lvl1pPr>
            <a:lvl2pPr indent="0" lvl="1" marL="0" algn="r">
              <a:lnSpc>
                <a:spcPct val="100000"/>
              </a:lnSpc>
              <a:spcBef>
                <a:spcPts val="0"/>
              </a:spcBef>
              <a:buClr>
                <a:srgbClr val="404040"/>
              </a:buClr>
              <a:buSzPts val="900"/>
              <a:buFont typeface="Libre Franklin"/>
              <a:buNone/>
              <a:defRPr b="0" sz="900" strike="noStrike">
                <a:solidFill>
                  <a:srgbClr val="404040"/>
                </a:solidFill>
                <a:latin typeface="Libre Franklin"/>
                <a:ea typeface="Libre Franklin"/>
                <a:cs typeface="Libre Franklin"/>
                <a:sym typeface="Libre Franklin"/>
              </a:defRPr>
            </a:lvl2pPr>
            <a:lvl3pPr indent="0" lvl="2" marL="0" algn="r">
              <a:lnSpc>
                <a:spcPct val="100000"/>
              </a:lnSpc>
              <a:spcBef>
                <a:spcPts val="0"/>
              </a:spcBef>
              <a:buClr>
                <a:srgbClr val="404040"/>
              </a:buClr>
              <a:buSzPts val="900"/>
              <a:buFont typeface="Libre Franklin"/>
              <a:buNone/>
              <a:defRPr b="0" sz="900" strike="noStrike">
                <a:solidFill>
                  <a:srgbClr val="404040"/>
                </a:solidFill>
                <a:latin typeface="Libre Franklin"/>
                <a:ea typeface="Libre Franklin"/>
                <a:cs typeface="Libre Franklin"/>
                <a:sym typeface="Libre Franklin"/>
              </a:defRPr>
            </a:lvl3pPr>
            <a:lvl4pPr indent="0" lvl="3" marL="0" algn="r">
              <a:lnSpc>
                <a:spcPct val="100000"/>
              </a:lnSpc>
              <a:spcBef>
                <a:spcPts val="0"/>
              </a:spcBef>
              <a:buClr>
                <a:srgbClr val="404040"/>
              </a:buClr>
              <a:buSzPts val="900"/>
              <a:buFont typeface="Libre Franklin"/>
              <a:buNone/>
              <a:defRPr b="0" sz="900" strike="noStrike">
                <a:solidFill>
                  <a:srgbClr val="404040"/>
                </a:solidFill>
                <a:latin typeface="Libre Franklin"/>
                <a:ea typeface="Libre Franklin"/>
                <a:cs typeface="Libre Franklin"/>
                <a:sym typeface="Libre Franklin"/>
              </a:defRPr>
            </a:lvl4pPr>
            <a:lvl5pPr indent="0" lvl="4" marL="0" algn="r">
              <a:lnSpc>
                <a:spcPct val="100000"/>
              </a:lnSpc>
              <a:spcBef>
                <a:spcPts val="0"/>
              </a:spcBef>
              <a:buClr>
                <a:srgbClr val="404040"/>
              </a:buClr>
              <a:buSzPts val="900"/>
              <a:buFont typeface="Libre Franklin"/>
              <a:buNone/>
              <a:defRPr b="0" sz="900" strike="noStrike">
                <a:solidFill>
                  <a:srgbClr val="404040"/>
                </a:solidFill>
                <a:latin typeface="Libre Franklin"/>
                <a:ea typeface="Libre Franklin"/>
                <a:cs typeface="Libre Franklin"/>
                <a:sym typeface="Libre Franklin"/>
              </a:defRPr>
            </a:lvl5pPr>
            <a:lvl6pPr indent="0" lvl="5" marL="0" algn="r">
              <a:lnSpc>
                <a:spcPct val="100000"/>
              </a:lnSpc>
              <a:spcBef>
                <a:spcPts val="0"/>
              </a:spcBef>
              <a:buClr>
                <a:srgbClr val="404040"/>
              </a:buClr>
              <a:buSzPts val="900"/>
              <a:buFont typeface="Libre Franklin"/>
              <a:buNone/>
              <a:defRPr b="0" sz="900" strike="noStrike">
                <a:solidFill>
                  <a:srgbClr val="404040"/>
                </a:solidFill>
                <a:latin typeface="Libre Franklin"/>
                <a:ea typeface="Libre Franklin"/>
                <a:cs typeface="Libre Franklin"/>
                <a:sym typeface="Libre Franklin"/>
              </a:defRPr>
            </a:lvl6pPr>
            <a:lvl7pPr indent="0" lvl="6" marL="0" algn="r">
              <a:lnSpc>
                <a:spcPct val="100000"/>
              </a:lnSpc>
              <a:spcBef>
                <a:spcPts val="0"/>
              </a:spcBef>
              <a:buClr>
                <a:srgbClr val="404040"/>
              </a:buClr>
              <a:buSzPts val="900"/>
              <a:buFont typeface="Libre Franklin"/>
              <a:buNone/>
              <a:defRPr b="0" sz="900" strike="noStrike">
                <a:solidFill>
                  <a:srgbClr val="404040"/>
                </a:solidFill>
                <a:latin typeface="Libre Franklin"/>
                <a:ea typeface="Libre Franklin"/>
                <a:cs typeface="Libre Franklin"/>
                <a:sym typeface="Libre Franklin"/>
              </a:defRPr>
            </a:lvl7pPr>
            <a:lvl8pPr indent="0" lvl="7" marL="0" algn="r">
              <a:lnSpc>
                <a:spcPct val="100000"/>
              </a:lnSpc>
              <a:spcBef>
                <a:spcPts val="0"/>
              </a:spcBef>
              <a:buClr>
                <a:srgbClr val="404040"/>
              </a:buClr>
              <a:buSzPts val="900"/>
              <a:buFont typeface="Libre Franklin"/>
              <a:buNone/>
              <a:defRPr b="0" sz="900" strike="noStrike">
                <a:solidFill>
                  <a:srgbClr val="404040"/>
                </a:solidFill>
                <a:latin typeface="Libre Franklin"/>
                <a:ea typeface="Libre Franklin"/>
                <a:cs typeface="Libre Franklin"/>
                <a:sym typeface="Libre Franklin"/>
              </a:defRPr>
            </a:lvl8pPr>
            <a:lvl9pPr indent="0" lvl="8" marL="0" algn="r">
              <a:lnSpc>
                <a:spcPct val="100000"/>
              </a:lnSpc>
              <a:spcBef>
                <a:spcPts val="0"/>
              </a:spcBef>
              <a:buClr>
                <a:srgbClr val="404040"/>
              </a:buClr>
              <a:buSzPts val="900"/>
              <a:buFont typeface="Libre Franklin"/>
              <a:buNone/>
              <a:defRPr b="0" sz="900" strike="noStrike">
                <a:solidFill>
                  <a:srgbClr val="404040"/>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
        <p:nvSpPr>
          <p:cNvPr id="37" name="Google Shape;37;p5"/>
          <p:cNvSpPr txBox="1"/>
          <p:nvPr>
            <p:ph idx="10" type="dt"/>
          </p:nvPr>
        </p:nvSpPr>
        <p:spPr>
          <a:xfrm>
            <a:off x="7606080" y="6423840"/>
            <a:ext cx="2844360" cy="36468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Clr>
                <a:srgbClr val="40404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8" name="Shape 38"/>
        <p:cNvGrpSpPr/>
        <p:nvPr/>
      </p:nvGrpSpPr>
      <p:grpSpPr>
        <a:xfrm>
          <a:off x="0" y="0"/>
          <a:ext cx="0" cy="0"/>
          <a:chOff x="0" y="0"/>
          <a:chExt cx="0" cy="0"/>
        </a:xfrm>
      </p:grpSpPr>
      <p:sp>
        <p:nvSpPr>
          <p:cNvPr id="39" name="Google Shape;39;p6"/>
          <p:cNvSpPr txBox="1"/>
          <p:nvPr>
            <p:ph type="title"/>
          </p:nvPr>
        </p:nvSpPr>
        <p:spPr>
          <a:xfrm>
            <a:off x="581040" y="702000"/>
            <a:ext cx="11029320" cy="118836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6"/>
          <p:cNvSpPr txBox="1"/>
          <p:nvPr>
            <p:ph idx="11" type="ftr"/>
          </p:nvPr>
        </p:nvSpPr>
        <p:spPr>
          <a:xfrm>
            <a:off x="581040" y="6423840"/>
            <a:ext cx="6916680" cy="364680"/>
          </a:xfrm>
          <a:prstGeom prst="rect">
            <a:avLst/>
          </a:prstGeom>
          <a:noFill/>
          <a:ln>
            <a:noFill/>
          </a:ln>
        </p:spPr>
        <p:txBody>
          <a:bodyPr anchorCtr="0" anchor="t" bIns="45000" lIns="90000" spcFirstLastPara="1" rIns="90000" wrap="square" tIns="45000">
            <a:noAutofit/>
          </a:bodyPr>
          <a:lstStyle>
            <a:lvl1pPr lvl="0" algn="ctr">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6"/>
          <p:cNvSpPr txBox="1"/>
          <p:nvPr>
            <p:ph idx="12" type="sldNum"/>
          </p:nvPr>
        </p:nvSpPr>
        <p:spPr>
          <a:xfrm>
            <a:off x="10558440" y="6423840"/>
            <a:ext cx="1052280" cy="364680"/>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buClr>
                <a:srgbClr val="404040"/>
              </a:buClr>
              <a:buSzPts val="900"/>
              <a:buFont typeface="Libre Franklin"/>
              <a:buNone/>
              <a:defRPr b="0" sz="900" strike="noStrike">
                <a:solidFill>
                  <a:srgbClr val="404040"/>
                </a:solidFill>
                <a:latin typeface="Libre Franklin"/>
                <a:ea typeface="Libre Franklin"/>
                <a:cs typeface="Libre Franklin"/>
                <a:sym typeface="Libre Franklin"/>
              </a:defRPr>
            </a:lvl1pPr>
            <a:lvl2pPr indent="0" lvl="1" marL="0" algn="r">
              <a:lnSpc>
                <a:spcPct val="100000"/>
              </a:lnSpc>
              <a:spcBef>
                <a:spcPts val="0"/>
              </a:spcBef>
              <a:buClr>
                <a:srgbClr val="404040"/>
              </a:buClr>
              <a:buSzPts val="900"/>
              <a:buFont typeface="Libre Franklin"/>
              <a:buNone/>
              <a:defRPr b="0" sz="900" strike="noStrike">
                <a:solidFill>
                  <a:srgbClr val="404040"/>
                </a:solidFill>
                <a:latin typeface="Libre Franklin"/>
                <a:ea typeface="Libre Franklin"/>
                <a:cs typeface="Libre Franklin"/>
                <a:sym typeface="Libre Franklin"/>
              </a:defRPr>
            </a:lvl2pPr>
            <a:lvl3pPr indent="0" lvl="2" marL="0" algn="r">
              <a:lnSpc>
                <a:spcPct val="100000"/>
              </a:lnSpc>
              <a:spcBef>
                <a:spcPts val="0"/>
              </a:spcBef>
              <a:buClr>
                <a:srgbClr val="404040"/>
              </a:buClr>
              <a:buSzPts val="900"/>
              <a:buFont typeface="Libre Franklin"/>
              <a:buNone/>
              <a:defRPr b="0" sz="900" strike="noStrike">
                <a:solidFill>
                  <a:srgbClr val="404040"/>
                </a:solidFill>
                <a:latin typeface="Libre Franklin"/>
                <a:ea typeface="Libre Franklin"/>
                <a:cs typeface="Libre Franklin"/>
                <a:sym typeface="Libre Franklin"/>
              </a:defRPr>
            </a:lvl3pPr>
            <a:lvl4pPr indent="0" lvl="3" marL="0" algn="r">
              <a:lnSpc>
                <a:spcPct val="100000"/>
              </a:lnSpc>
              <a:spcBef>
                <a:spcPts val="0"/>
              </a:spcBef>
              <a:buClr>
                <a:srgbClr val="404040"/>
              </a:buClr>
              <a:buSzPts val="900"/>
              <a:buFont typeface="Libre Franklin"/>
              <a:buNone/>
              <a:defRPr b="0" sz="900" strike="noStrike">
                <a:solidFill>
                  <a:srgbClr val="404040"/>
                </a:solidFill>
                <a:latin typeface="Libre Franklin"/>
                <a:ea typeface="Libre Franklin"/>
                <a:cs typeface="Libre Franklin"/>
                <a:sym typeface="Libre Franklin"/>
              </a:defRPr>
            </a:lvl4pPr>
            <a:lvl5pPr indent="0" lvl="4" marL="0" algn="r">
              <a:lnSpc>
                <a:spcPct val="100000"/>
              </a:lnSpc>
              <a:spcBef>
                <a:spcPts val="0"/>
              </a:spcBef>
              <a:buClr>
                <a:srgbClr val="404040"/>
              </a:buClr>
              <a:buSzPts val="900"/>
              <a:buFont typeface="Libre Franklin"/>
              <a:buNone/>
              <a:defRPr b="0" sz="900" strike="noStrike">
                <a:solidFill>
                  <a:srgbClr val="404040"/>
                </a:solidFill>
                <a:latin typeface="Libre Franklin"/>
                <a:ea typeface="Libre Franklin"/>
                <a:cs typeface="Libre Franklin"/>
                <a:sym typeface="Libre Franklin"/>
              </a:defRPr>
            </a:lvl5pPr>
            <a:lvl6pPr indent="0" lvl="5" marL="0" algn="r">
              <a:lnSpc>
                <a:spcPct val="100000"/>
              </a:lnSpc>
              <a:spcBef>
                <a:spcPts val="0"/>
              </a:spcBef>
              <a:buClr>
                <a:srgbClr val="404040"/>
              </a:buClr>
              <a:buSzPts val="900"/>
              <a:buFont typeface="Libre Franklin"/>
              <a:buNone/>
              <a:defRPr b="0" sz="900" strike="noStrike">
                <a:solidFill>
                  <a:srgbClr val="404040"/>
                </a:solidFill>
                <a:latin typeface="Libre Franklin"/>
                <a:ea typeface="Libre Franklin"/>
                <a:cs typeface="Libre Franklin"/>
                <a:sym typeface="Libre Franklin"/>
              </a:defRPr>
            </a:lvl6pPr>
            <a:lvl7pPr indent="0" lvl="6" marL="0" algn="r">
              <a:lnSpc>
                <a:spcPct val="100000"/>
              </a:lnSpc>
              <a:spcBef>
                <a:spcPts val="0"/>
              </a:spcBef>
              <a:buClr>
                <a:srgbClr val="404040"/>
              </a:buClr>
              <a:buSzPts val="900"/>
              <a:buFont typeface="Libre Franklin"/>
              <a:buNone/>
              <a:defRPr b="0" sz="900" strike="noStrike">
                <a:solidFill>
                  <a:srgbClr val="404040"/>
                </a:solidFill>
                <a:latin typeface="Libre Franklin"/>
                <a:ea typeface="Libre Franklin"/>
                <a:cs typeface="Libre Franklin"/>
                <a:sym typeface="Libre Franklin"/>
              </a:defRPr>
            </a:lvl7pPr>
            <a:lvl8pPr indent="0" lvl="7" marL="0" algn="r">
              <a:lnSpc>
                <a:spcPct val="100000"/>
              </a:lnSpc>
              <a:spcBef>
                <a:spcPts val="0"/>
              </a:spcBef>
              <a:buClr>
                <a:srgbClr val="404040"/>
              </a:buClr>
              <a:buSzPts val="900"/>
              <a:buFont typeface="Libre Franklin"/>
              <a:buNone/>
              <a:defRPr b="0" sz="900" strike="noStrike">
                <a:solidFill>
                  <a:srgbClr val="404040"/>
                </a:solidFill>
                <a:latin typeface="Libre Franklin"/>
                <a:ea typeface="Libre Franklin"/>
                <a:cs typeface="Libre Franklin"/>
                <a:sym typeface="Libre Franklin"/>
              </a:defRPr>
            </a:lvl8pPr>
            <a:lvl9pPr indent="0" lvl="8" marL="0" algn="r">
              <a:lnSpc>
                <a:spcPct val="100000"/>
              </a:lnSpc>
              <a:spcBef>
                <a:spcPts val="0"/>
              </a:spcBef>
              <a:buClr>
                <a:srgbClr val="404040"/>
              </a:buClr>
              <a:buSzPts val="900"/>
              <a:buFont typeface="Libre Franklin"/>
              <a:buNone/>
              <a:defRPr b="0" sz="900" strike="noStrike">
                <a:solidFill>
                  <a:srgbClr val="404040"/>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
        <p:nvSpPr>
          <p:cNvPr id="42" name="Google Shape;42;p6"/>
          <p:cNvSpPr txBox="1"/>
          <p:nvPr>
            <p:ph idx="10" type="dt"/>
          </p:nvPr>
        </p:nvSpPr>
        <p:spPr>
          <a:xfrm>
            <a:off x="7606080" y="6423840"/>
            <a:ext cx="2844360" cy="36468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Clr>
                <a:srgbClr val="40404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43" name="Shape 43"/>
        <p:cNvGrpSpPr/>
        <p:nvPr/>
      </p:nvGrpSpPr>
      <p:grpSpPr>
        <a:xfrm>
          <a:off x="0" y="0"/>
          <a:ext cx="0" cy="0"/>
          <a:chOff x="0" y="0"/>
          <a:chExt cx="0" cy="0"/>
        </a:xfrm>
      </p:grpSpPr>
      <p:sp>
        <p:nvSpPr>
          <p:cNvPr id="44" name="Google Shape;44;p7"/>
          <p:cNvSpPr txBox="1"/>
          <p:nvPr>
            <p:ph idx="1" type="subTitle"/>
          </p:nvPr>
        </p:nvSpPr>
        <p:spPr>
          <a:xfrm>
            <a:off x="581040" y="702000"/>
            <a:ext cx="11029320" cy="5509800"/>
          </a:xfrm>
          <a:prstGeom prst="rect">
            <a:avLst/>
          </a:prstGeom>
          <a:noFill/>
          <a:ln>
            <a:noFill/>
          </a:ln>
        </p:spPr>
        <p:txBody>
          <a:bodyPr anchorCtr="0" anchor="ctr" bIns="0" lIns="0" spcFirstLastPara="1" rIns="0" wrap="square" tIns="0">
            <a:no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sp>
        <p:nvSpPr>
          <p:cNvPr id="45" name="Google Shape;45;p7"/>
          <p:cNvSpPr txBox="1"/>
          <p:nvPr>
            <p:ph idx="11" type="ftr"/>
          </p:nvPr>
        </p:nvSpPr>
        <p:spPr>
          <a:xfrm>
            <a:off x="581040" y="6423840"/>
            <a:ext cx="6916680" cy="364680"/>
          </a:xfrm>
          <a:prstGeom prst="rect">
            <a:avLst/>
          </a:prstGeom>
          <a:noFill/>
          <a:ln>
            <a:noFill/>
          </a:ln>
        </p:spPr>
        <p:txBody>
          <a:bodyPr anchorCtr="0" anchor="t" bIns="45000" lIns="90000" spcFirstLastPara="1" rIns="90000" wrap="square" tIns="45000">
            <a:noAutofit/>
          </a:bodyPr>
          <a:lstStyle>
            <a:lvl1pPr lvl="0" algn="ctr">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7"/>
          <p:cNvSpPr txBox="1"/>
          <p:nvPr>
            <p:ph idx="12" type="sldNum"/>
          </p:nvPr>
        </p:nvSpPr>
        <p:spPr>
          <a:xfrm>
            <a:off x="10558440" y="6423840"/>
            <a:ext cx="1052280" cy="364680"/>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buClr>
                <a:srgbClr val="404040"/>
              </a:buClr>
              <a:buSzPts val="900"/>
              <a:buFont typeface="Libre Franklin"/>
              <a:buNone/>
              <a:defRPr b="0" sz="900" strike="noStrike">
                <a:solidFill>
                  <a:srgbClr val="404040"/>
                </a:solidFill>
                <a:latin typeface="Libre Franklin"/>
                <a:ea typeface="Libre Franklin"/>
                <a:cs typeface="Libre Franklin"/>
                <a:sym typeface="Libre Franklin"/>
              </a:defRPr>
            </a:lvl1pPr>
            <a:lvl2pPr indent="0" lvl="1" marL="0" algn="r">
              <a:lnSpc>
                <a:spcPct val="100000"/>
              </a:lnSpc>
              <a:spcBef>
                <a:spcPts val="0"/>
              </a:spcBef>
              <a:buClr>
                <a:srgbClr val="404040"/>
              </a:buClr>
              <a:buSzPts val="900"/>
              <a:buFont typeface="Libre Franklin"/>
              <a:buNone/>
              <a:defRPr b="0" sz="900" strike="noStrike">
                <a:solidFill>
                  <a:srgbClr val="404040"/>
                </a:solidFill>
                <a:latin typeface="Libre Franklin"/>
                <a:ea typeface="Libre Franklin"/>
                <a:cs typeface="Libre Franklin"/>
                <a:sym typeface="Libre Franklin"/>
              </a:defRPr>
            </a:lvl2pPr>
            <a:lvl3pPr indent="0" lvl="2" marL="0" algn="r">
              <a:lnSpc>
                <a:spcPct val="100000"/>
              </a:lnSpc>
              <a:spcBef>
                <a:spcPts val="0"/>
              </a:spcBef>
              <a:buClr>
                <a:srgbClr val="404040"/>
              </a:buClr>
              <a:buSzPts val="900"/>
              <a:buFont typeface="Libre Franklin"/>
              <a:buNone/>
              <a:defRPr b="0" sz="900" strike="noStrike">
                <a:solidFill>
                  <a:srgbClr val="404040"/>
                </a:solidFill>
                <a:latin typeface="Libre Franklin"/>
                <a:ea typeface="Libre Franklin"/>
                <a:cs typeface="Libre Franklin"/>
                <a:sym typeface="Libre Franklin"/>
              </a:defRPr>
            </a:lvl3pPr>
            <a:lvl4pPr indent="0" lvl="3" marL="0" algn="r">
              <a:lnSpc>
                <a:spcPct val="100000"/>
              </a:lnSpc>
              <a:spcBef>
                <a:spcPts val="0"/>
              </a:spcBef>
              <a:buClr>
                <a:srgbClr val="404040"/>
              </a:buClr>
              <a:buSzPts val="900"/>
              <a:buFont typeface="Libre Franklin"/>
              <a:buNone/>
              <a:defRPr b="0" sz="900" strike="noStrike">
                <a:solidFill>
                  <a:srgbClr val="404040"/>
                </a:solidFill>
                <a:latin typeface="Libre Franklin"/>
                <a:ea typeface="Libre Franklin"/>
                <a:cs typeface="Libre Franklin"/>
                <a:sym typeface="Libre Franklin"/>
              </a:defRPr>
            </a:lvl4pPr>
            <a:lvl5pPr indent="0" lvl="4" marL="0" algn="r">
              <a:lnSpc>
                <a:spcPct val="100000"/>
              </a:lnSpc>
              <a:spcBef>
                <a:spcPts val="0"/>
              </a:spcBef>
              <a:buClr>
                <a:srgbClr val="404040"/>
              </a:buClr>
              <a:buSzPts val="900"/>
              <a:buFont typeface="Libre Franklin"/>
              <a:buNone/>
              <a:defRPr b="0" sz="900" strike="noStrike">
                <a:solidFill>
                  <a:srgbClr val="404040"/>
                </a:solidFill>
                <a:latin typeface="Libre Franklin"/>
                <a:ea typeface="Libre Franklin"/>
                <a:cs typeface="Libre Franklin"/>
                <a:sym typeface="Libre Franklin"/>
              </a:defRPr>
            </a:lvl5pPr>
            <a:lvl6pPr indent="0" lvl="5" marL="0" algn="r">
              <a:lnSpc>
                <a:spcPct val="100000"/>
              </a:lnSpc>
              <a:spcBef>
                <a:spcPts val="0"/>
              </a:spcBef>
              <a:buClr>
                <a:srgbClr val="404040"/>
              </a:buClr>
              <a:buSzPts val="900"/>
              <a:buFont typeface="Libre Franklin"/>
              <a:buNone/>
              <a:defRPr b="0" sz="900" strike="noStrike">
                <a:solidFill>
                  <a:srgbClr val="404040"/>
                </a:solidFill>
                <a:latin typeface="Libre Franklin"/>
                <a:ea typeface="Libre Franklin"/>
                <a:cs typeface="Libre Franklin"/>
                <a:sym typeface="Libre Franklin"/>
              </a:defRPr>
            </a:lvl6pPr>
            <a:lvl7pPr indent="0" lvl="6" marL="0" algn="r">
              <a:lnSpc>
                <a:spcPct val="100000"/>
              </a:lnSpc>
              <a:spcBef>
                <a:spcPts val="0"/>
              </a:spcBef>
              <a:buClr>
                <a:srgbClr val="404040"/>
              </a:buClr>
              <a:buSzPts val="900"/>
              <a:buFont typeface="Libre Franklin"/>
              <a:buNone/>
              <a:defRPr b="0" sz="900" strike="noStrike">
                <a:solidFill>
                  <a:srgbClr val="404040"/>
                </a:solidFill>
                <a:latin typeface="Libre Franklin"/>
                <a:ea typeface="Libre Franklin"/>
                <a:cs typeface="Libre Franklin"/>
                <a:sym typeface="Libre Franklin"/>
              </a:defRPr>
            </a:lvl7pPr>
            <a:lvl8pPr indent="0" lvl="7" marL="0" algn="r">
              <a:lnSpc>
                <a:spcPct val="100000"/>
              </a:lnSpc>
              <a:spcBef>
                <a:spcPts val="0"/>
              </a:spcBef>
              <a:buClr>
                <a:srgbClr val="404040"/>
              </a:buClr>
              <a:buSzPts val="900"/>
              <a:buFont typeface="Libre Franklin"/>
              <a:buNone/>
              <a:defRPr b="0" sz="900" strike="noStrike">
                <a:solidFill>
                  <a:srgbClr val="404040"/>
                </a:solidFill>
                <a:latin typeface="Libre Franklin"/>
                <a:ea typeface="Libre Franklin"/>
                <a:cs typeface="Libre Franklin"/>
                <a:sym typeface="Libre Franklin"/>
              </a:defRPr>
            </a:lvl8pPr>
            <a:lvl9pPr indent="0" lvl="8" marL="0" algn="r">
              <a:lnSpc>
                <a:spcPct val="100000"/>
              </a:lnSpc>
              <a:spcBef>
                <a:spcPts val="0"/>
              </a:spcBef>
              <a:buClr>
                <a:srgbClr val="404040"/>
              </a:buClr>
              <a:buSzPts val="900"/>
              <a:buFont typeface="Libre Franklin"/>
              <a:buNone/>
              <a:defRPr b="0" sz="900" strike="noStrike">
                <a:solidFill>
                  <a:srgbClr val="404040"/>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
        <p:nvSpPr>
          <p:cNvPr id="47" name="Google Shape;47;p7"/>
          <p:cNvSpPr txBox="1"/>
          <p:nvPr>
            <p:ph idx="10" type="dt"/>
          </p:nvPr>
        </p:nvSpPr>
        <p:spPr>
          <a:xfrm>
            <a:off x="7606080" y="6423840"/>
            <a:ext cx="2844360" cy="36468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Clr>
                <a:srgbClr val="40404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48" name="Shape 48"/>
        <p:cNvGrpSpPr/>
        <p:nvPr/>
      </p:nvGrpSpPr>
      <p:grpSpPr>
        <a:xfrm>
          <a:off x="0" y="0"/>
          <a:ext cx="0" cy="0"/>
          <a:chOff x="0" y="0"/>
          <a:chExt cx="0" cy="0"/>
        </a:xfrm>
      </p:grpSpPr>
      <p:sp>
        <p:nvSpPr>
          <p:cNvPr id="49" name="Google Shape;49;p8"/>
          <p:cNvSpPr txBox="1"/>
          <p:nvPr>
            <p:ph type="title"/>
          </p:nvPr>
        </p:nvSpPr>
        <p:spPr>
          <a:xfrm>
            <a:off x="581040" y="702000"/>
            <a:ext cx="11029320" cy="118836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0" name="Google Shape;50;p8"/>
          <p:cNvSpPr txBox="1"/>
          <p:nvPr>
            <p:ph idx="1" type="body"/>
          </p:nvPr>
        </p:nvSpPr>
        <p:spPr>
          <a:xfrm>
            <a:off x="581040" y="2340720"/>
            <a:ext cx="5382000" cy="173340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1" name="Google Shape;51;p8"/>
          <p:cNvSpPr txBox="1"/>
          <p:nvPr>
            <p:ph idx="2" type="body"/>
          </p:nvPr>
        </p:nvSpPr>
        <p:spPr>
          <a:xfrm>
            <a:off x="6232680" y="2340720"/>
            <a:ext cx="5382000" cy="363420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2" name="Google Shape;52;p8"/>
          <p:cNvSpPr txBox="1"/>
          <p:nvPr>
            <p:ph idx="3" type="body"/>
          </p:nvPr>
        </p:nvSpPr>
        <p:spPr>
          <a:xfrm>
            <a:off x="581040" y="4239360"/>
            <a:ext cx="5382000" cy="173340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3" name="Google Shape;53;p8"/>
          <p:cNvSpPr txBox="1"/>
          <p:nvPr>
            <p:ph idx="11" type="ftr"/>
          </p:nvPr>
        </p:nvSpPr>
        <p:spPr>
          <a:xfrm>
            <a:off x="581040" y="6423840"/>
            <a:ext cx="6916680" cy="364680"/>
          </a:xfrm>
          <a:prstGeom prst="rect">
            <a:avLst/>
          </a:prstGeom>
          <a:noFill/>
          <a:ln>
            <a:noFill/>
          </a:ln>
        </p:spPr>
        <p:txBody>
          <a:bodyPr anchorCtr="0" anchor="t" bIns="45000" lIns="90000" spcFirstLastPara="1" rIns="90000" wrap="square" tIns="45000">
            <a:noAutofit/>
          </a:bodyPr>
          <a:lstStyle>
            <a:lvl1pPr lvl="0" algn="ctr">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8"/>
          <p:cNvSpPr txBox="1"/>
          <p:nvPr>
            <p:ph idx="12" type="sldNum"/>
          </p:nvPr>
        </p:nvSpPr>
        <p:spPr>
          <a:xfrm>
            <a:off x="10558440" y="6423840"/>
            <a:ext cx="1052280" cy="364680"/>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buClr>
                <a:srgbClr val="404040"/>
              </a:buClr>
              <a:buSzPts val="900"/>
              <a:buFont typeface="Libre Franklin"/>
              <a:buNone/>
              <a:defRPr b="0" sz="900" strike="noStrike">
                <a:solidFill>
                  <a:srgbClr val="404040"/>
                </a:solidFill>
                <a:latin typeface="Libre Franklin"/>
                <a:ea typeface="Libre Franklin"/>
                <a:cs typeface="Libre Franklin"/>
                <a:sym typeface="Libre Franklin"/>
              </a:defRPr>
            </a:lvl1pPr>
            <a:lvl2pPr indent="0" lvl="1" marL="0" algn="r">
              <a:lnSpc>
                <a:spcPct val="100000"/>
              </a:lnSpc>
              <a:spcBef>
                <a:spcPts val="0"/>
              </a:spcBef>
              <a:buClr>
                <a:srgbClr val="404040"/>
              </a:buClr>
              <a:buSzPts val="900"/>
              <a:buFont typeface="Libre Franklin"/>
              <a:buNone/>
              <a:defRPr b="0" sz="900" strike="noStrike">
                <a:solidFill>
                  <a:srgbClr val="404040"/>
                </a:solidFill>
                <a:latin typeface="Libre Franklin"/>
                <a:ea typeface="Libre Franklin"/>
                <a:cs typeface="Libre Franklin"/>
                <a:sym typeface="Libre Franklin"/>
              </a:defRPr>
            </a:lvl2pPr>
            <a:lvl3pPr indent="0" lvl="2" marL="0" algn="r">
              <a:lnSpc>
                <a:spcPct val="100000"/>
              </a:lnSpc>
              <a:spcBef>
                <a:spcPts val="0"/>
              </a:spcBef>
              <a:buClr>
                <a:srgbClr val="404040"/>
              </a:buClr>
              <a:buSzPts val="900"/>
              <a:buFont typeface="Libre Franklin"/>
              <a:buNone/>
              <a:defRPr b="0" sz="900" strike="noStrike">
                <a:solidFill>
                  <a:srgbClr val="404040"/>
                </a:solidFill>
                <a:latin typeface="Libre Franklin"/>
                <a:ea typeface="Libre Franklin"/>
                <a:cs typeface="Libre Franklin"/>
                <a:sym typeface="Libre Franklin"/>
              </a:defRPr>
            </a:lvl3pPr>
            <a:lvl4pPr indent="0" lvl="3" marL="0" algn="r">
              <a:lnSpc>
                <a:spcPct val="100000"/>
              </a:lnSpc>
              <a:spcBef>
                <a:spcPts val="0"/>
              </a:spcBef>
              <a:buClr>
                <a:srgbClr val="404040"/>
              </a:buClr>
              <a:buSzPts val="900"/>
              <a:buFont typeface="Libre Franklin"/>
              <a:buNone/>
              <a:defRPr b="0" sz="900" strike="noStrike">
                <a:solidFill>
                  <a:srgbClr val="404040"/>
                </a:solidFill>
                <a:latin typeface="Libre Franklin"/>
                <a:ea typeface="Libre Franklin"/>
                <a:cs typeface="Libre Franklin"/>
                <a:sym typeface="Libre Franklin"/>
              </a:defRPr>
            </a:lvl4pPr>
            <a:lvl5pPr indent="0" lvl="4" marL="0" algn="r">
              <a:lnSpc>
                <a:spcPct val="100000"/>
              </a:lnSpc>
              <a:spcBef>
                <a:spcPts val="0"/>
              </a:spcBef>
              <a:buClr>
                <a:srgbClr val="404040"/>
              </a:buClr>
              <a:buSzPts val="900"/>
              <a:buFont typeface="Libre Franklin"/>
              <a:buNone/>
              <a:defRPr b="0" sz="900" strike="noStrike">
                <a:solidFill>
                  <a:srgbClr val="404040"/>
                </a:solidFill>
                <a:latin typeface="Libre Franklin"/>
                <a:ea typeface="Libre Franklin"/>
                <a:cs typeface="Libre Franklin"/>
                <a:sym typeface="Libre Franklin"/>
              </a:defRPr>
            </a:lvl5pPr>
            <a:lvl6pPr indent="0" lvl="5" marL="0" algn="r">
              <a:lnSpc>
                <a:spcPct val="100000"/>
              </a:lnSpc>
              <a:spcBef>
                <a:spcPts val="0"/>
              </a:spcBef>
              <a:buClr>
                <a:srgbClr val="404040"/>
              </a:buClr>
              <a:buSzPts val="900"/>
              <a:buFont typeface="Libre Franklin"/>
              <a:buNone/>
              <a:defRPr b="0" sz="900" strike="noStrike">
                <a:solidFill>
                  <a:srgbClr val="404040"/>
                </a:solidFill>
                <a:latin typeface="Libre Franklin"/>
                <a:ea typeface="Libre Franklin"/>
                <a:cs typeface="Libre Franklin"/>
                <a:sym typeface="Libre Franklin"/>
              </a:defRPr>
            </a:lvl6pPr>
            <a:lvl7pPr indent="0" lvl="6" marL="0" algn="r">
              <a:lnSpc>
                <a:spcPct val="100000"/>
              </a:lnSpc>
              <a:spcBef>
                <a:spcPts val="0"/>
              </a:spcBef>
              <a:buClr>
                <a:srgbClr val="404040"/>
              </a:buClr>
              <a:buSzPts val="900"/>
              <a:buFont typeface="Libre Franklin"/>
              <a:buNone/>
              <a:defRPr b="0" sz="900" strike="noStrike">
                <a:solidFill>
                  <a:srgbClr val="404040"/>
                </a:solidFill>
                <a:latin typeface="Libre Franklin"/>
                <a:ea typeface="Libre Franklin"/>
                <a:cs typeface="Libre Franklin"/>
                <a:sym typeface="Libre Franklin"/>
              </a:defRPr>
            </a:lvl7pPr>
            <a:lvl8pPr indent="0" lvl="7" marL="0" algn="r">
              <a:lnSpc>
                <a:spcPct val="100000"/>
              </a:lnSpc>
              <a:spcBef>
                <a:spcPts val="0"/>
              </a:spcBef>
              <a:buClr>
                <a:srgbClr val="404040"/>
              </a:buClr>
              <a:buSzPts val="900"/>
              <a:buFont typeface="Libre Franklin"/>
              <a:buNone/>
              <a:defRPr b="0" sz="900" strike="noStrike">
                <a:solidFill>
                  <a:srgbClr val="404040"/>
                </a:solidFill>
                <a:latin typeface="Libre Franklin"/>
                <a:ea typeface="Libre Franklin"/>
                <a:cs typeface="Libre Franklin"/>
                <a:sym typeface="Libre Franklin"/>
              </a:defRPr>
            </a:lvl8pPr>
            <a:lvl9pPr indent="0" lvl="8" marL="0" algn="r">
              <a:lnSpc>
                <a:spcPct val="100000"/>
              </a:lnSpc>
              <a:spcBef>
                <a:spcPts val="0"/>
              </a:spcBef>
              <a:buClr>
                <a:srgbClr val="404040"/>
              </a:buClr>
              <a:buSzPts val="900"/>
              <a:buFont typeface="Libre Franklin"/>
              <a:buNone/>
              <a:defRPr b="0" sz="900" strike="noStrike">
                <a:solidFill>
                  <a:srgbClr val="404040"/>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
        <p:nvSpPr>
          <p:cNvPr id="55" name="Google Shape;55;p8"/>
          <p:cNvSpPr txBox="1"/>
          <p:nvPr>
            <p:ph idx="10" type="dt"/>
          </p:nvPr>
        </p:nvSpPr>
        <p:spPr>
          <a:xfrm>
            <a:off x="7606080" y="6423840"/>
            <a:ext cx="2844360" cy="36468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Clr>
                <a:srgbClr val="40404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56" name="Shape 56"/>
        <p:cNvGrpSpPr/>
        <p:nvPr/>
      </p:nvGrpSpPr>
      <p:grpSpPr>
        <a:xfrm>
          <a:off x="0" y="0"/>
          <a:ext cx="0" cy="0"/>
          <a:chOff x="0" y="0"/>
          <a:chExt cx="0" cy="0"/>
        </a:xfrm>
      </p:grpSpPr>
      <p:sp>
        <p:nvSpPr>
          <p:cNvPr id="57" name="Google Shape;57;p9"/>
          <p:cNvSpPr txBox="1"/>
          <p:nvPr>
            <p:ph type="title"/>
          </p:nvPr>
        </p:nvSpPr>
        <p:spPr>
          <a:xfrm>
            <a:off x="581040" y="702000"/>
            <a:ext cx="11029320" cy="118836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8" name="Google Shape;58;p9"/>
          <p:cNvSpPr txBox="1"/>
          <p:nvPr>
            <p:ph idx="1" type="body"/>
          </p:nvPr>
        </p:nvSpPr>
        <p:spPr>
          <a:xfrm>
            <a:off x="581040" y="2340720"/>
            <a:ext cx="5382000" cy="363420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9" name="Google Shape;59;p9"/>
          <p:cNvSpPr txBox="1"/>
          <p:nvPr>
            <p:ph idx="2" type="body"/>
          </p:nvPr>
        </p:nvSpPr>
        <p:spPr>
          <a:xfrm>
            <a:off x="6232680" y="2340720"/>
            <a:ext cx="5382000" cy="173340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0" name="Google Shape;60;p9"/>
          <p:cNvSpPr txBox="1"/>
          <p:nvPr>
            <p:ph idx="3" type="body"/>
          </p:nvPr>
        </p:nvSpPr>
        <p:spPr>
          <a:xfrm>
            <a:off x="6232680" y="4239360"/>
            <a:ext cx="5382000" cy="173340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1" name="Google Shape;61;p9"/>
          <p:cNvSpPr txBox="1"/>
          <p:nvPr>
            <p:ph idx="11" type="ftr"/>
          </p:nvPr>
        </p:nvSpPr>
        <p:spPr>
          <a:xfrm>
            <a:off x="581040" y="6423840"/>
            <a:ext cx="6916680" cy="364680"/>
          </a:xfrm>
          <a:prstGeom prst="rect">
            <a:avLst/>
          </a:prstGeom>
          <a:noFill/>
          <a:ln>
            <a:noFill/>
          </a:ln>
        </p:spPr>
        <p:txBody>
          <a:bodyPr anchorCtr="0" anchor="t" bIns="45000" lIns="90000" spcFirstLastPara="1" rIns="90000" wrap="square" tIns="45000">
            <a:noAutofit/>
          </a:bodyPr>
          <a:lstStyle>
            <a:lvl1pPr lvl="0" algn="ctr">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9"/>
          <p:cNvSpPr txBox="1"/>
          <p:nvPr>
            <p:ph idx="12" type="sldNum"/>
          </p:nvPr>
        </p:nvSpPr>
        <p:spPr>
          <a:xfrm>
            <a:off x="10558440" y="6423840"/>
            <a:ext cx="1052280" cy="364680"/>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buClr>
                <a:srgbClr val="404040"/>
              </a:buClr>
              <a:buSzPts val="900"/>
              <a:buFont typeface="Libre Franklin"/>
              <a:buNone/>
              <a:defRPr b="0" sz="900" strike="noStrike">
                <a:solidFill>
                  <a:srgbClr val="404040"/>
                </a:solidFill>
                <a:latin typeface="Libre Franklin"/>
                <a:ea typeface="Libre Franklin"/>
                <a:cs typeface="Libre Franklin"/>
                <a:sym typeface="Libre Franklin"/>
              </a:defRPr>
            </a:lvl1pPr>
            <a:lvl2pPr indent="0" lvl="1" marL="0" algn="r">
              <a:lnSpc>
                <a:spcPct val="100000"/>
              </a:lnSpc>
              <a:spcBef>
                <a:spcPts val="0"/>
              </a:spcBef>
              <a:buClr>
                <a:srgbClr val="404040"/>
              </a:buClr>
              <a:buSzPts val="900"/>
              <a:buFont typeface="Libre Franklin"/>
              <a:buNone/>
              <a:defRPr b="0" sz="900" strike="noStrike">
                <a:solidFill>
                  <a:srgbClr val="404040"/>
                </a:solidFill>
                <a:latin typeface="Libre Franklin"/>
                <a:ea typeface="Libre Franklin"/>
                <a:cs typeface="Libre Franklin"/>
                <a:sym typeface="Libre Franklin"/>
              </a:defRPr>
            </a:lvl2pPr>
            <a:lvl3pPr indent="0" lvl="2" marL="0" algn="r">
              <a:lnSpc>
                <a:spcPct val="100000"/>
              </a:lnSpc>
              <a:spcBef>
                <a:spcPts val="0"/>
              </a:spcBef>
              <a:buClr>
                <a:srgbClr val="404040"/>
              </a:buClr>
              <a:buSzPts val="900"/>
              <a:buFont typeface="Libre Franklin"/>
              <a:buNone/>
              <a:defRPr b="0" sz="900" strike="noStrike">
                <a:solidFill>
                  <a:srgbClr val="404040"/>
                </a:solidFill>
                <a:latin typeface="Libre Franklin"/>
                <a:ea typeface="Libre Franklin"/>
                <a:cs typeface="Libre Franklin"/>
                <a:sym typeface="Libre Franklin"/>
              </a:defRPr>
            </a:lvl3pPr>
            <a:lvl4pPr indent="0" lvl="3" marL="0" algn="r">
              <a:lnSpc>
                <a:spcPct val="100000"/>
              </a:lnSpc>
              <a:spcBef>
                <a:spcPts val="0"/>
              </a:spcBef>
              <a:buClr>
                <a:srgbClr val="404040"/>
              </a:buClr>
              <a:buSzPts val="900"/>
              <a:buFont typeface="Libre Franklin"/>
              <a:buNone/>
              <a:defRPr b="0" sz="900" strike="noStrike">
                <a:solidFill>
                  <a:srgbClr val="404040"/>
                </a:solidFill>
                <a:latin typeface="Libre Franklin"/>
                <a:ea typeface="Libre Franklin"/>
                <a:cs typeface="Libre Franklin"/>
                <a:sym typeface="Libre Franklin"/>
              </a:defRPr>
            </a:lvl4pPr>
            <a:lvl5pPr indent="0" lvl="4" marL="0" algn="r">
              <a:lnSpc>
                <a:spcPct val="100000"/>
              </a:lnSpc>
              <a:spcBef>
                <a:spcPts val="0"/>
              </a:spcBef>
              <a:buClr>
                <a:srgbClr val="404040"/>
              </a:buClr>
              <a:buSzPts val="900"/>
              <a:buFont typeface="Libre Franklin"/>
              <a:buNone/>
              <a:defRPr b="0" sz="900" strike="noStrike">
                <a:solidFill>
                  <a:srgbClr val="404040"/>
                </a:solidFill>
                <a:latin typeface="Libre Franklin"/>
                <a:ea typeface="Libre Franklin"/>
                <a:cs typeface="Libre Franklin"/>
                <a:sym typeface="Libre Franklin"/>
              </a:defRPr>
            </a:lvl5pPr>
            <a:lvl6pPr indent="0" lvl="5" marL="0" algn="r">
              <a:lnSpc>
                <a:spcPct val="100000"/>
              </a:lnSpc>
              <a:spcBef>
                <a:spcPts val="0"/>
              </a:spcBef>
              <a:buClr>
                <a:srgbClr val="404040"/>
              </a:buClr>
              <a:buSzPts val="900"/>
              <a:buFont typeface="Libre Franklin"/>
              <a:buNone/>
              <a:defRPr b="0" sz="900" strike="noStrike">
                <a:solidFill>
                  <a:srgbClr val="404040"/>
                </a:solidFill>
                <a:latin typeface="Libre Franklin"/>
                <a:ea typeface="Libre Franklin"/>
                <a:cs typeface="Libre Franklin"/>
                <a:sym typeface="Libre Franklin"/>
              </a:defRPr>
            </a:lvl6pPr>
            <a:lvl7pPr indent="0" lvl="6" marL="0" algn="r">
              <a:lnSpc>
                <a:spcPct val="100000"/>
              </a:lnSpc>
              <a:spcBef>
                <a:spcPts val="0"/>
              </a:spcBef>
              <a:buClr>
                <a:srgbClr val="404040"/>
              </a:buClr>
              <a:buSzPts val="900"/>
              <a:buFont typeface="Libre Franklin"/>
              <a:buNone/>
              <a:defRPr b="0" sz="900" strike="noStrike">
                <a:solidFill>
                  <a:srgbClr val="404040"/>
                </a:solidFill>
                <a:latin typeface="Libre Franklin"/>
                <a:ea typeface="Libre Franklin"/>
                <a:cs typeface="Libre Franklin"/>
                <a:sym typeface="Libre Franklin"/>
              </a:defRPr>
            </a:lvl7pPr>
            <a:lvl8pPr indent="0" lvl="7" marL="0" algn="r">
              <a:lnSpc>
                <a:spcPct val="100000"/>
              </a:lnSpc>
              <a:spcBef>
                <a:spcPts val="0"/>
              </a:spcBef>
              <a:buClr>
                <a:srgbClr val="404040"/>
              </a:buClr>
              <a:buSzPts val="900"/>
              <a:buFont typeface="Libre Franklin"/>
              <a:buNone/>
              <a:defRPr b="0" sz="900" strike="noStrike">
                <a:solidFill>
                  <a:srgbClr val="404040"/>
                </a:solidFill>
                <a:latin typeface="Libre Franklin"/>
                <a:ea typeface="Libre Franklin"/>
                <a:cs typeface="Libre Franklin"/>
                <a:sym typeface="Libre Franklin"/>
              </a:defRPr>
            </a:lvl8pPr>
            <a:lvl9pPr indent="0" lvl="8" marL="0" algn="r">
              <a:lnSpc>
                <a:spcPct val="100000"/>
              </a:lnSpc>
              <a:spcBef>
                <a:spcPts val="0"/>
              </a:spcBef>
              <a:buClr>
                <a:srgbClr val="404040"/>
              </a:buClr>
              <a:buSzPts val="900"/>
              <a:buFont typeface="Libre Franklin"/>
              <a:buNone/>
              <a:defRPr b="0" sz="900" strike="noStrike">
                <a:solidFill>
                  <a:srgbClr val="404040"/>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
        <p:nvSpPr>
          <p:cNvPr id="63" name="Google Shape;63;p9"/>
          <p:cNvSpPr txBox="1"/>
          <p:nvPr>
            <p:ph idx="10" type="dt"/>
          </p:nvPr>
        </p:nvSpPr>
        <p:spPr>
          <a:xfrm>
            <a:off x="7606080" y="6423840"/>
            <a:ext cx="2844360" cy="36468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Clr>
                <a:srgbClr val="40404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64" name="Shape 64"/>
        <p:cNvGrpSpPr/>
        <p:nvPr/>
      </p:nvGrpSpPr>
      <p:grpSpPr>
        <a:xfrm>
          <a:off x="0" y="0"/>
          <a:ext cx="0" cy="0"/>
          <a:chOff x="0" y="0"/>
          <a:chExt cx="0" cy="0"/>
        </a:xfrm>
      </p:grpSpPr>
      <p:sp>
        <p:nvSpPr>
          <p:cNvPr id="65" name="Google Shape;65;p10"/>
          <p:cNvSpPr txBox="1"/>
          <p:nvPr>
            <p:ph type="title"/>
          </p:nvPr>
        </p:nvSpPr>
        <p:spPr>
          <a:xfrm>
            <a:off x="581040" y="702000"/>
            <a:ext cx="11029320" cy="118836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6" name="Google Shape;66;p10"/>
          <p:cNvSpPr txBox="1"/>
          <p:nvPr>
            <p:ph idx="1" type="body"/>
          </p:nvPr>
        </p:nvSpPr>
        <p:spPr>
          <a:xfrm>
            <a:off x="581040" y="2340720"/>
            <a:ext cx="5382000" cy="173340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7" name="Google Shape;67;p10"/>
          <p:cNvSpPr txBox="1"/>
          <p:nvPr>
            <p:ph idx="2" type="body"/>
          </p:nvPr>
        </p:nvSpPr>
        <p:spPr>
          <a:xfrm>
            <a:off x="6232680" y="2340720"/>
            <a:ext cx="5382000" cy="173340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8" name="Google Shape;68;p10"/>
          <p:cNvSpPr txBox="1"/>
          <p:nvPr>
            <p:ph idx="3" type="body"/>
          </p:nvPr>
        </p:nvSpPr>
        <p:spPr>
          <a:xfrm>
            <a:off x="581040" y="4239360"/>
            <a:ext cx="11029320" cy="173340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9" name="Google Shape;69;p10"/>
          <p:cNvSpPr txBox="1"/>
          <p:nvPr>
            <p:ph idx="11" type="ftr"/>
          </p:nvPr>
        </p:nvSpPr>
        <p:spPr>
          <a:xfrm>
            <a:off x="581040" y="6423840"/>
            <a:ext cx="6916680" cy="364680"/>
          </a:xfrm>
          <a:prstGeom prst="rect">
            <a:avLst/>
          </a:prstGeom>
          <a:noFill/>
          <a:ln>
            <a:noFill/>
          </a:ln>
        </p:spPr>
        <p:txBody>
          <a:bodyPr anchorCtr="0" anchor="t" bIns="45000" lIns="90000" spcFirstLastPara="1" rIns="90000" wrap="square" tIns="45000">
            <a:noAutofit/>
          </a:bodyPr>
          <a:lstStyle>
            <a:lvl1pPr lvl="0" algn="ctr">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0"/>
          <p:cNvSpPr txBox="1"/>
          <p:nvPr>
            <p:ph idx="12" type="sldNum"/>
          </p:nvPr>
        </p:nvSpPr>
        <p:spPr>
          <a:xfrm>
            <a:off x="10558440" y="6423840"/>
            <a:ext cx="1052280" cy="364680"/>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buClr>
                <a:srgbClr val="404040"/>
              </a:buClr>
              <a:buSzPts val="900"/>
              <a:buFont typeface="Libre Franklin"/>
              <a:buNone/>
              <a:defRPr b="0" sz="900" strike="noStrike">
                <a:solidFill>
                  <a:srgbClr val="404040"/>
                </a:solidFill>
                <a:latin typeface="Libre Franklin"/>
                <a:ea typeface="Libre Franklin"/>
                <a:cs typeface="Libre Franklin"/>
                <a:sym typeface="Libre Franklin"/>
              </a:defRPr>
            </a:lvl1pPr>
            <a:lvl2pPr indent="0" lvl="1" marL="0" algn="r">
              <a:lnSpc>
                <a:spcPct val="100000"/>
              </a:lnSpc>
              <a:spcBef>
                <a:spcPts val="0"/>
              </a:spcBef>
              <a:buClr>
                <a:srgbClr val="404040"/>
              </a:buClr>
              <a:buSzPts val="900"/>
              <a:buFont typeface="Libre Franklin"/>
              <a:buNone/>
              <a:defRPr b="0" sz="900" strike="noStrike">
                <a:solidFill>
                  <a:srgbClr val="404040"/>
                </a:solidFill>
                <a:latin typeface="Libre Franklin"/>
                <a:ea typeface="Libre Franklin"/>
                <a:cs typeface="Libre Franklin"/>
                <a:sym typeface="Libre Franklin"/>
              </a:defRPr>
            </a:lvl2pPr>
            <a:lvl3pPr indent="0" lvl="2" marL="0" algn="r">
              <a:lnSpc>
                <a:spcPct val="100000"/>
              </a:lnSpc>
              <a:spcBef>
                <a:spcPts val="0"/>
              </a:spcBef>
              <a:buClr>
                <a:srgbClr val="404040"/>
              </a:buClr>
              <a:buSzPts val="900"/>
              <a:buFont typeface="Libre Franklin"/>
              <a:buNone/>
              <a:defRPr b="0" sz="900" strike="noStrike">
                <a:solidFill>
                  <a:srgbClr val="404040"/>
                </a:solidFill>
                <a:latin typeface="Libre Franklin"/>
                <a:ea typeface="Libre Franklin"/>
                <a:cs typeface="Libre Franklin"/>
                <a:sym typeface="Libre Franklin"/>
              </a:defRPr>
            </a:lvl3pPr>
            <a:lvl4pPr indent="0" lvl="3" marL="0" algn="r">
              <a:lnSpc>
                <a:spcPct val="100000"/>
              </a:lnSpc>
              <a:spcBef>
                <a:spcPts val="0"/>
              </a:spcBef>
              <a:buClr>
                <a:srgbClr val="404040"/>
              </a:buClr>
              <a:buSzPts val="900"/>
              <a:buFont typeface="Libre Franklin"/>
              <a:buNone/>
              <a:defRPr b="0" sz="900" strike="noStrike">
                <a:solidFill>
                  <a:srgbClr val="404040"/>
                </a:solidFill>
                <a:latin typeface="Libre Franklin"/>
                <a:ea typeface="Libre Franklin"/>
                <a:cs typeface="Libre Franklin"/>
                <a:sym typeface="Libre Franklin"/>
              </a:defRPr>
            </a:lvl4pPr>
            <a:lvl5pPr indent="0" lvl="4" marL="0" algn="r">
              <a:lnSpc>
                <a:spcPct val="100000"/>
              </a:lnSpc>
              <a:spcBef>
                <a:spcPts val="0"/>
              </a:spcBef>
              <a:buClr>
                <a:srgbClr val="404040"/>
              </a:buClr>
              <a:buSzPts val="900"/>
              <a:buFont typeface="Libre Franklin"/>
              <a:buNone/>
              <a:defRPr b="0" sz="900" strike="noStrike">
                <a:solidFill>
                  <a:srgbClr val="404040"/>
                </a:solidFill>
                <a:latin typeface="Libre Franklin"/>
                <a:ea typeface="Libre Franklin"/>
                <a:cs typeface="Libre Franklin"/>
                <a:sym typeface="Libre Franklin"/>
              </a:defRPr>
            </a:lvl5pPr>
            <a:lvl6pPr indent="0" lvl="5" marL="0" algn="r">
              <a:lnSpc>
                <a:spcPct val="100000"/>
              </a:lnSpc>
              <a:spcBef>
                <a:spcPts val="0"/>
              </a:spcBef>
              <a:buClr>
                <a:srgbClr val="404040"/>
              </a:buClr>
              <a:buSzPts val="900"/>
              <a:buFont typeface="Libre Franklin"/>
              <a:buNone/>
              <a:defRPr b="0" sz="900" strike="noStrike">
                <a:solidFill>
                  <a:srgbClr val="404040"/>
                </a:solidFill>
                <a:latin typeface="Libre Franklin"/>
                <a:ea typeface="Libre Franklin"/>
                <a:cs typeface="Libre Franklin"/>
                <a:sym typeface="Libre Franklin"/>
              </a:defRPr>
            </a:lvl6pPr>
            <a:lvl7pPr indent="0" lvl="6" marL="0" algn="r">
              <a:lnSpc>
                <a:spcPct val="100000"/>
              </a:lnSpc>
              <a:spcBef>
                <a:spcPts val="0"/>
              </a:spcBef>
              <a:buClr>
                <a:srgbClr val="404040"/>
              </a:buClr>
              <a:buSzPts val="900"/>
              <a:buFont typeface="Libre Franklin"/>
              <a:buNone/>
              <a:defRPr b="0" sz="900" strike="noStrike">
                <a:solidFill>
                  <a:srgbClr val="404040"/>
                </a:solidFill>
                <a:latin typeface="Libre Franklin"/>
                <a:ea typeface="Libre Franklin"/>
                <a:cs typeface="Libre Franklin"/>
                <a:sym typeface="Libre Franklin"/>
              </a:defRPr>
            </a:lvl7pPr>
            <a:lvl8pPr indent="0" lvl="7" marL="0" algn="r">
              <a:lnSpc>
                <a:spcPct val="100000"/>
              </a:lnSpc>
              <a:spcBef>
                <a:spcPts val="0"/>
              </a:spcBef>
              <a:buClr>
                <a:srgbClr val="404040"/>
              </a:buClr>
              <a:buSzPts val="900"/>
              <a:buFont typeface="Libre Franklin"/>
              <a:buNone/>
              <a:defRPr b="0" sz="900" strike="noStrike">
                <a:solidFill>
                  <a:srgbClr val="404040"/>
                </a:solidFill>
                <a:latin typeface="Libre Franklin"/>
                <a:ea typeface="Libre Franklin"/>
                <a:cs typeface="Libre Franklin"/>
                <a:sym typeface="Libre Franklin"/>
              </a:defRPr>
            </a:lvl8pPr>
            <a:lvl9pPr indent="0" lvl="8" marL="0" algn="r">
              <a:lnSpc>
                <a:spcPct val="100000"/>
              </a:lnSpc>
              <a:spcBef>
                <a:spcPts val="0"/>
              </a:spcBef>
              <a:buClr>
                <a:srgbClr val="404040"/>
              </a:buClr>
              <a:buSzPts val="900"/>
              <a:buFont typeface="Libre Franklin"/>
              <a:buNone/>
              <a:defRPr b="0" sz="900" strike="noStrike">
                <a:solidFill>
                  <a:srgbClr val="404040"/>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
        <p:nvSpPr>
          <p:cNvPr id="71" name="Google Shape;71;p10"/>
          <p:cNvSpPr txBox="1"/>
          <p:nvPr>
            <p:ph idx="10" type="dt"/>
          </p:nvPr>
        </p:nvSpPr>
        <p:spPr>
          <a:xfrm>
            <a:off x="7606080" y="6423840"/>
            <a:ext cx="2844360" cy="36468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Clr>
                <a:srgbClr val="40404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0" Type="http://schemas.openxmlformats.org/officeDocument/2006/relationships/slideLayout" Target="../slideLayouts/slideLayout22.xml"/><Relationship Id="rId13" Type="http://schemas.openxmlformats.org/officeDocument/2006/relationships/theme" Target="../theme/theme2.xml"/><Relationship Id="rId12" Type="http://schemas.openxmlformats.org/officeDocument/2006/relationships/slideLayout" Target="../slideLayouts/slideLayout24.xml"/><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9" Type="http://schemas.openxmlformats.org/officeDocument/2006/relationships/slideLayout" Target="../slideLayouts/slideLayout21.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 name="Shape 5"/>
        <p:cNvGrpSpPr/>
        <p:nvPr/>
      </p:nvGrpSpPr>
      <p:grpSpPr>
        <a:xfrm>
          <a:off x="0" y="0"/>
          <a:ext cx="0" cy="0"/>
          <a:chOff x="0" y="0"/>
          <a:chExt cx="0" cy="0"/>
        </a:xfrm>
      </p:grpSpPr>
      <p:sp>
        <p:nvSpPr>
          <p:cNvPr id="6" name="Google Shape;6;p1"/>
          <p:cNvSpPr/>
          <p:nvPr/>
        </p:nvSpPr>
        <p:spPr>
          <a:xfrm>
            <a:off x="446400" y="457200"/>
            <a:ext cx="3702960" cy="94680"/>
          </a:xfrm>
          <a:prstGeom prst="rect">
            <a:avLst/>
          </a:prstGeom>
          <a:solidFill>
            <a:srgbClr val="465359"/>
          </a:solidFill>
          <a:ln>
            <a:noFill/>
          </a:ln>
          <a:effectLst>
            <a:outerShdw blurRad="38160" rotWithShape="0" dir="5400000" dist="25560">
              <a:srgbClr val="000000">
                <a:alpha val="54901"/>
              </a:srgbClr>
            </a:outerShdw>
          </a:effectLst>
        </p:spPr>
        <p:txBody>
          <a:bodyPr anchorCtr="0" anchor="t"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 name="Google Shape;7;p1"/>
          <p:cNvSpPr/>
          <p:nvPr/>
        </p:nvSpPr>
        <p:spPr>
          <a:xfrm>
            <a:off x="8042040" y="453600"/>
            <a:ext cx="3702960" cy="98280"/>
          </a:xfrm>
          <a:prstGeom prst="rect">
            <a:avLst/>
          </a:prstGeom>
          <a:solidFill>
            <a:srgbClr val="969FA7"/>
          </a:solidFill>
          <a:ln>
            <a:noFill/>
          </a:ln>
          <a:effectLst>
            <a:outerShdw blurRad="38160" rotWithShape="0" dir="5400000" dist="25560">
              <a:srgbClr val="000000">
                <a:alpha val="54901"/>
              </a:srgbClr>
            </a:outerShdw>
          </a:effectLst>
        </p:spPr>
        <p:txBody>
          <a:bodyPr anchorCtr="0" anchor="t"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 name="Google Shape;8;p1"/>
          <p:cNvSpPr/>
          <p:nvPr/>
        </p:nvSpPr>
        <p:spPr>
          <a:xfrm>
            <a:off x="4241880" y="457200"/>
            <a:ext cx="3702960" cy="91080"/>
          </a:xfrm>
          <a:prstGeom prst="rect">
            <a:avLst/>
          </a:prstGeom>
          <a:solidFill>
            <a:schemeClr val="accent1"/>
          </a:solidFill>
          <a:ln>
            <a:noFill/>
          </a:ln>
          <a:effectLst>
            <a:outerShdw blurRad="38160" rotWithShape="0" dir="5400000" dist="25560">
              <a:srgbClr val="000000">
                <a:alpha val="54901"/>
              </a:srgbClr>
            </a:outerShdw>
          </a:effectLst>
        </p:spPr>
        <p:txBody>
          <a:bodyPr anchorCtr="0" anchor="t"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 name="Google Shape;9;p1"/>
          <p:cNvSpPr/>
          <p:nvPr/>
        </p:nvSpPr>
        <p:spPr>
          <a:xfrm>
            <a:off x="446400" y="3085920"/>
            <a:ext cx="11298600" cy="3337920"/>
          </a:xfrm>
          <a:prstGeom prst="rect">
            <a:avLst/>
          </a:prstGeom>
          <a:solidFill>
            <a:srgbClr val="465359"/>
          </a:solidFill>
          <a:ln>
            <a:noFill/>
          </a:ln>
          <a:effectLst>
            <a:outerShdw blurRad="38160" rotWithShape="0" dir="5400000" dist="25560">
              <a:srgbClr val="000000">
                <a:alpha val="54901"/>
              </a:srgbClr>
            </a:outerShdw>
          </a:effectLst>
        </p:spPr>
        <p:txBody>
          <a:bodyPr anchorCtr="0" anchor="t"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 name="Google Shape;10;p1"/>
          <p:cNvSpPr txBox="1"/>
          <p:nvPr>
            <p:ph type="title"/>
          </p:nvPr>
        </p:nvSpPr>
        <p:spPr>
          <a:xfrm>
            <a:off x="581040" y="1020600"/>
            <a:ext cx="10993320" cy="1474560"/>
          </a:xfrm>
          <a:prstGeom prst="rect">
            <a:avLst/>
          </a:prstGeom>
          <a:noFill/>
          <a:ln>
            <a:noFill/>
          </a:ln>
        </p:spPr>
        <p:txBody>
          <a:bodyPr anchorCtr="0" anchor="b"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0" type="dt"/>
          </p:nvPr>
        </p:nvSpPr>
        <p:spPr>
          <a:xfrm>
            <a:off x="7606080" y="6423840"/>
            <a:ext cx="2844360" cy="364680"/>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Clr>
                <a:srgbClr val="404040"/>
              </a:buClr>
              <a:buSzPts val="900"/>
              <a:buFont typeface="Libre Franklin"/>
              <a:buNone/>
              <a:defRPr b="0" sz="900" strike="noStrike">
                <a:solidFill>
                  <a:srgbClr val="404040"/>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2" name="Google Shape;12;p1"/>
          <p:cNvSpPr txBox="1"/>
          <p:nvPr>
            <p:ph idx="11" type="ftr"/>
          </p:nvPr>
        </p:nvSpPr>
        <p:spPr>
          <a:xfrm>
            <a:off x="581040" y="6423840"/>
            <a:ext cx="6916680" cy="364680"/>
          </a:xfrm>
          <a:prstGeom prst="rect">
            <a:avLst/>
          </a:prstGeom>
          <a:noFill/>
          <a:ln>
            <a:noFill/>
          </a:ln>
        </p:spPr>
        <p:txBody>
          <a:bodyPr anchorCtr="0" anchor="t" bIns="45000" lIns="90000" spcFirstLastPara="1" rIns="90000" wrap="square" tIns="45000">
            <a:noAutofit/>
          </a:bodyPr>
          <a:lstStyle>
            <a:lvl1pPr lvl="0" marR="0" rtl="0" algn="ctr">
              <a:spcBef>
                <a:spcPts val="0"/>
              </a:spcBef>
              <a:spcAft>
                <a:spcPts val="0"/>
              </a:spcAft>
              <a:buClr>
                <a:srgbClr val="000000"/>
              </a:buClr>
              <a:buSzPts val="1400"/>
              <a:buFont typeface="Times New Roman"/>
              <a:buNone/>
              <a:defRPr b="0" sz="1400" strike="noStrike">
                <a:solidFill>
                  <a:srgbClr val="000000"/>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 name="Google Shape;13;p1"/>
          <p:cNvSpPr txBox="1"/>
          <p:nvPr>
            <p:ph idx="12" type="sldNum"/>
          </p:nvPr>
        </p:nvSpPr>
        <p:spPr>
          <a:xfrm>
            <a:off x="10558440" y="6423840"/>
            <a:ext cx="1052280" cy="36468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buClr>
                <a:srgbClr val="404040"/>
              </a:buClr>
              <a:buSzPts val="900"/>
              <a:buFont typeface="Libre Franklin"/>
              <a:buNone/>
              <a:defRPr b="0" sz="900" u="none" strike="noStrike">
                <a:solidFill>
                  <a:srgbClr val="404040"/>
                </a:solidFill>
                <a:latin typeface="Libre Franklin"/>
                <a:ea typeface="Libre Franklin"/>
                <a:cs typeface="Libre Franklin"/>
                <a:sym typeface="Libre Franklin"/>
              </a:defRPr>
            </a:lvl1pPr>
            <a:lvl2pPr indent="0" lvl="1" marL="0" marR="0" rtl="0" algn="r">
              <a:lnSpc>
                <a:spcPct val="100000"/>
              </a:lnSpc>
              <a:spcBef>
                <a:spcPts val="0"/>
              </a:spcBef>
              <a:buClr>
                <a:srgbClr val="404040"/>
              </a:buClr>
              <a:buSzPts val="900"/>
              <a:buFont typeface="Libre Franklin"/>
              <a:buNone/>
              <a:defRPr b="0" sz="900" u="none" strike="noStrike">
                <a:solidFill>
                  <a:srgbClr val="404040"/>
                </a:solidFill>
                <a:latin typeface="Libre Franklin"/>
                <a:ea typeface="Libre Franklin"/>
                <a:cs typeface="Libre Franklin"/>
                <a:sym typeface="Libre Franklin"/>
              </a:defRPr>
            </a:lvl2pPr>
            <a:lvl3pPr indent="0" lvl="2" marL="0" marR="0" rtl="0" algn="r">
              <a:lnSpc>
                <a:spcPct val="100000"/>
              </a:lnSpc>
              <a:spcBef>
                <a:spcPts val="0"/>
              </a:spcBef>
              <a:buClr>
                <a:srgbClr val="404040"/>
              </a:buClr>
              <a:buSzPts val="900"/>
              <a:buFont typeface="Libre Franklin"/>
              <a:buNone/>
              <a:defRPr b="0" sz="900" u="none" strike="noStrike">
                <a:solidFill>
                  <a:srgbClr val="404040"/>
                </a:solidFill>
                <a:latin typeface="Libre Franklin"/>
                <a:ea typeface="Libre Franklin"/>
                <a:cs typeface="Libre Franklin"/>
                <a:sym typeface="Libre Franklin"/>
              </a:defRPr>
            </a:lvl3pPr>
            <a:lvl4pPr indent="0" lvl="3" marL="0" marR="0" rtl="0" algn="r">
              <a:lnSpc>
                <a:spcPct val="100000"/>
              </a:lnSpc>
              <a:spcBef>
                <a:spcPts val="0"/>
              </a:spcBef>
              <a:buClr>
                <a:srgbClr val="404040"/>
              </a:buClr>
              <a:buSzPts val="900"/>
              <a:buFont typeface="Libre Franklin"/>
              <a:buNone/>
              <a:defRPr b="0" sz="900" u="none" strike="noStrike">
                <a:solidFill>
                  <a:srgbClr val="404040"/>
                </a:solidFill>
                <a:latin typeface="Libre Franklin"/>
                <a:ea typeface="Libre Franklin"/>
                <a:cs typeface="Libre Franklin"/>
                <a:sym typeface="Libre Franklin"/>
              </a:defRPr>
            </a:lvl4pPr>
            <a:lvl5pPr indent="0" lvl="4" marL="0" marR="0" rtl="0" algn="r">
              <a:lnSpc>
                <a:spcPct val="100000"/>
              </a:lnSpc>
              <a:spcBef>
                <a:spcPts val="0"/>
              </a:spcBef>
              <a:buClr>
                <a:srgbClr val="404040"/>
              </a:buClr>
              <a:buSzPts val="900"/>
              <a:buFont typeface="Libre Franklin"/>
              <a:buNone/>
              <a:defRPr b="0" sz="900" u="none" strike="noStrike">
                <a:solidFill>
                  <a:srgbClr val="404040"/>
                </a:solidFill>
                <a:latin typeface="Libre Franklin"/>
                <a:ea typeface="Libre Franklin"/>
                <a:cs typeface="Libre Franklin"/>
                <a:sym typeface="Libre Franklin"/>
              </a:defRPr>
            </a:lvl5pPr>
            <a:lvl6pPr indent="0" lvl="5" marL="0" marR="0" rtl="0" algn="r">
              <a:lnSpc>
                <a:spcPct val="100000"/>
              </a:lnSpc>
              <a:spcBef>
                <a:spcPts val="0"/>
              </a:spcBef>
              <a:buClr>
                <a:srgbClr val="404040"/>
              </a:buClr>
              <a:buSzPts val="900"/>
              <a:buFont typeface="Libre Franklin"/>
              <a:buNone/>
              <a:defRPr b="0" sz="900" u="none" strike="noStrike">
                <a:solidFill>
                  <a:srgbClr val="404040"/>
                </a:solidFill>
                <a:latin typeface="Libre Franklin"/>
                <a:ea typeface="Libre Franklin"/>
                <a:cs typeface="Libre Franklin"/>
                <a:sym typeface="Libre Franklin"/>
              </a:defRPr>
            </a:lvl6pPr>
            <a:lvl7pPr indent="0" lvl="6" marL="0" marR="0" rtl="0" algn="r">
              <a:lnSpc>
                <a:spcPct val="100000"/>
              </a:lnSpc>
              <a:spcBef>
                <a:spcPts val="0"/>
              </a:spcBef>
              <a:buClr>
                <a:srgbClr val="404040"/>
              </a:buClr>
              <a:buSzPts val="900"/>
              <a:buFont typeface="Libre Franklin"/>
              <a:buNone/>
              <a:defRPr b="0" sz="900" u="none" strike="noStrike">
                <a:solidFill>
                  <a:srgbClr val="404040"/>
                </a:solidFill>
                <a:latin typeface="Libre Franklin"/>
                <a:ea typeface="Libre Franklin"/>
                <a:cs typeface="Libre Franklin"/>
                <a:sym typeface="Libre Franklin"/>
              </a:defRPr>
            </a:lvl7pPr>
            <a:lvl8pPr indent="0" lvl="7" marL="0" marR="0" rtl="0" algn="r">
              <a:lnSpc>
                <a:spcPct val="100000"/>
              </a:lnSpc>
              <a:spcBef>
                <a:spcPts val="0"/>
              </a:spcBef>
              <a:buClr>
                <a:srgbClr val="404040"/>
              </a:buClr>
              <a:buSzPts val="900"/>
              <a:buFont typeface="Libre Franklin"/>
              <a:buNone/>
              <a:defRPr b="0" sz="900" u="none" strike="noStrike">
                <a:solidFill>
                  <a:srgbClr val="404040"/>
                </a:solidFill>
                <a:latin typeface="Libre Franklin"/>
                <a:ea typeface="Libre Franklin"/>
                <a:cs typeface="Libre Franklin"/>
                <a:sym typeface="Libre Franklin"/>
              </a:defRPr>
            </a:lvl8pPr>
            <a:lvl9pPr indent="0" lvl="8" marL="0" marR="0" rtl="0" algn="r">
              <a:lnSpc>
                <a:spcPct val="100000"/>
              </a:lnSpc>
              <a:spcBef>
                <a:spcPts val="0"/>
              </a:spcBef>
              <a:buClr>
                <a:srgbClr val="404040"/>
              </a:buClr>
              <a:buSzPts val="900"/>
              <a:buFont typeface="Libre Franklin"/>
              <a:buNone/>
              <a:defRPr b="0" sz="900" u="none" strike="noStrike">
                <a:solidFill>
                  <a:srgbClr val="404040"/>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solidFill>
                <a:srgbClr val="000000"/>
              </a:solidFill>
              <a:latin typeface="Times New Roman"/>
              <a:ea typeface="Times New Roman"/>
              <a:cs typeface="Times New Roman"/>
              <a:sym typeface="Times New Roman"/>
            </a:endParaRPr>
          </a:p>
        </p:txBody>
      </p:sp>
      <p:sp>
        <p:nvSpPr>
          <p:cNvPr id="14" name="Google Shape;14;p1"/>
          <p:cNvSpPr txBox="1"/>
          <p:nvPr>
            <p:ph idx="1" type="body"/>
          </p:nvPr>
        </p:nvSpPr>
        <p:spPr>
          <a:xfrm>
            <a:off x="609480" y="1604520"/>
            <a:ext cx="10972440" cy="3977280"/>
          </a:xfrm>
          <a:prstGeom prst="rect">
            <a:avLst/>
          </a:prstGeom>
          <a:noFill/>
          <a:ln>
            <a:noFill/>
          </a:ln>
        </p:spPr>
        <p:txBody>
          <a:bodyPr anchorCtr="0" anchor="t" bIns="0" lIns="0" spcFirstLastPara="1" rIns="0" wrap="square" tIns="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99" name="Shape 99"/>
        <p:cNvGrpSpPr/>
        <p:nvPr/>
      </p:nvGrpSpPr>
      <p:grpSpPr>
        <a:xfrm>
          <a:off x="0" y="0"/>
          <a:ext cx="0" cy="0"/>
          <a:chOff x="0" y="0"/>
          <a:chExt cx="0" cy="0"/>
        </a:xfrm>
      </p:grpSpPr>
      <p:sp>
        <p:nvSpPr>
          <p:cNvPr id="100" name="Google Shape;100;p14"/>
          <p:cNvSpPr/>
          <p:nvPr/>
        </p:nvSpPr>
        <p:spPr>
          <a:xfrm>
            <a:off x="446400" y="457200"/>
            <a:ext cx="3702960" cy="94680"/>
          </a:xfrm>
          <a:prstGeom prst="rect">
            <a:avLst/>
          </a:prstGeom>
          <a:solidFill>
            <a:srgbClr val="465359"/>
          </a:solidFill>
          <a:ln>
            <a:noFill/>
          </a:ln>
          <a:effectLst>
            <a:outerShdw blurRad="38160" rotWithShape="0" dir="5400000" dist="25560">
              <a:srgbClr val="000000">
                <a:alpha val="54901"/>
              </a:srgbClr>
            </a:outerShdw>
          </a:effectLst>
        </p:spPr>
        <p:txBody>
          <a:bodyPr anchorCtr="0" anchor="t"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1" name="Google Shape;101;p14"/>
          <p:cNvSpPr/>
          <p:nvPr/>
        </p:nvSpPr>
        <p:spPr>
          <a:xfrm>
            <a:off x="8042040" y="453600"/>
            <a:ext cx="3702960" cy="98280"/>
          </a:xfrm>
          <a:prstGeom prst="rect">
            <a:avLst/>
          </a:prstGeom>
          <a:solidFill>
            <a:srgbClr val="969FA7"/>
          </a:solidFill>
          <a:ln>
            <a:noFill/>
          </a:ln>
          <a:effectLst>
            <a:outerShdw blurRad="38160" rotWithShape="0" dir="5400000" dist="25560">
              <a:srgbClr val="000000">
                <a:alpha val="54901"/>
              </a:srgbClr>
            </a:outerShdw>
          </a:effectLst>
        </p:spPr>
        <p:txBody>
          <a:bodyPr anchorCtr="0" anchor="t"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2" name="Google Shape;102;p14"/>
          <p:cNvSpPr/>
          <p:nvPr/>
        </p:nvSpPr>
        <p:spPr>
          <a:xfrm>
            <a:off x="4241880" y="457200"/>
            <a:ext cx="3702960" cy="91080"/>
          </a:xfrm>
          <a:prstGeom prst="rect">
            <a:avLst/>
          </a:prstGeom>
          <a:solidFill>
            <a:schemeClr val="accent1"/>
          </a:solidFill>
          <a:ln>
            <a:noFill/>
          </a:ln>
          <a:effectLst>
            <a:outerShdw blurRad="38160" rotWithShape="0" dir="5400000" dist="25560">
              <a:srgbClr val="000000">
                <a:alpha val="54901"/>
              </a:srgbClr>
            </a:outerShdw>
          </a:effectLst>
        </p:spPr>
        <p:txBody>
          <a:bodyPr anchorCtr="0" anchor="t"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3" name="Google Shape;103;p14"/>
          <p:cNvSpPr txBox="1"/>
          <p:nvPr>
            <p:ph type="title"/>
          </p:nvPr>
        </p:nvSpPr>
        <p:spPr>
          <a:xfrm>
            <a:off x="581040" y="702000"/>
            <a:ext cx="11029320" cy="1188360"/>
          </a:xfrm>
          <a:prstGeom prst="rect">
            <a:avLst/>
          </a:prstGeom>
          <a:noFill/>
          <a:ln>
            <a:noFill/>
          </a:ln>
        </p:spPr>
        <p:txBody>
          <a:bodyPr anchorCtr="0" anchor="b"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04" name="Google Shape;104;p14"/>
          <p:cNvSpPr txBox="1"/>
          <p:nvPr>
            <p:ph idx="1" type="body"/>
          </p:nvPr>
        </p:nvSpPr>
        <p:spPr>
          <a:xfrm>
            <a:off x="581040" y="2340720"/>
            <a:ext cx="11029320" cy="3634200"/>
          </a:xfrm>
          <a:prstGeom prst="rect">
            <a:avLst/>
          </a:prstGeom>
          <a:noFill/>
          <a:ln>
            <a:noFill/>
          </a:ln>
        </p:spPr>
        <p:txBody>
          <a:bodyPr anchorCtr="0" anchor="ctr"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05" name="Google Shape;105;p14"/>
          <p:cNvSpPr txBox="1"/>
          <p:nvPr>
            <p:ph idx="10" type="dt"/>
          </p:nvPr>
        </p:nvSpPr>
        <p:spPr>
          <a:xfrm>
            <a:off x="7606080" y="6423840"/>
            <a:ext cx="2844360" cy="364680"/>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Clr>
                <a:srgbClr val="404040"/>
              </a:buClr>
              <a:buSzPts val="900"/>
              <a:buFont typeface="Libre Franklin"/>
              <a:buNone/>
              <a:defRPr b="0" sz="900" strike="noStrike">
                <a:solidFill>
                  <a:srgbClr val="404040"/>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mailto:mishradarsh15@gmail.com" TargetMode="External"/><Relationship Id="rId4" Type="http://schemas.openxmlformats.org/officeDocument/2006/relationships/hyperlink" Target="mailto:mishradarsh15@gmail.com"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 Id="rId3" Type="http://schemas.openxmlformats.org/officeDocument/2006/relationships/image" Target="../media/image1.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 Id="rId3" Type="http://schemas.openxmlformats.org/officeDocument/2006/relationships/image" Target="../media/image2.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 Id="rId3" Type="http://schemas.openxmlformats.org/officeDocument/2006/relationships/image" Target="../media/image4.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 Id="rId3" Type="http://schemas.openxmlformats.org/officeDocument/2006/relationships/image" Target="../media/image3.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69" name="Shape 169"/>
        <p:cNvGrpSpPr/>
        <p:nvPr/>
      </p:nvGrpSpPr>
      <p:grpSpPr>
        <a:xfrm>
          <a:off x="0" y="0"/>
          <a:ext cx="0" cy="0"/>
          <a:chOff x="0" y="0"/>
          <a:chExt cx="0" cy="0"/>
        </a:xfrm>
      </p:grpSpPr>
      <p:sp>
        <p:nvSpPr>
          <p:cNvPr id="170" name="Google Shape;170;p27"/>
          <p:cNvSpPr/>
          <p:nvPr/>
        </p:nvSpPr>
        <p:spPr>
          <a:xfrm>
            <a:off x="0" y="0"/>
            <a:ext cx="12191760" cy="6857640"/>
          </a:xfrm>
          <a:prstGeom prst="rect">
            <a:avLst/>
          </a:prstGeom>
          <a:solidFill>
            <a:srgbClr val="FFFFFF"/>
          </a:solid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t/>
            </a:r>
            <a:endParaRPr b="0" sz="1800" strike="noStrike">
              <a:solidFill>
                <a:schemeClr val="lt1"/>
              </a:solidFill>
              <a:latin typeface="Libre Franklin"/>
              <a:ea typeface="Libre Franklin"/>
              <a:cs typeface="Libre Franklin"/>
              <a:sym typeface="Libre Franklin"/>
            </a:endParaRPr>
          </a:p>
        </p:txBody>
      </p:sp>
      <p:sp>
        <p:nvSpPr>
          <p:cNvPr id="171" name="Google Shape;171;p27"/>
          <p:cNvSpPr txBox="1"/>
          <p:nvPr>
            <p:ph type="title"/>
          </p:nvPr>
        </p:nvSpPr>
        <p:spPr>
          <a:xfrm>
            <a:off x="599040" y="565560"/>
            <a:ext cx="10988640" cy="879840"/>
          </a:xfrm>
          <a:prstGeom prst="rect">
            <a:avLst/>
          </a:prstGeom>
          <a:noFill/>
          <a:ln>
            <a:noFill/>
          </a:ln>
        </p:spPr>
        <p:txBody>
          <a:bodyPr anchorCtr="0" anchor="b" bIns="0" lIns="0" spcFirstLastPara="1" rIns="0" wrap="square" tIns="0">
            <a:normAutofit/>
          </a:bodyPr>
          <a:lstStyle/>
          <a:p>
            <a:pPr indent="0" lvl="0" marL="0" rtl="0" algn="l">
              <a:lnSpc>
                <a:spcPct val="100000"/>
              </a:lnSpc>
              <a:spcBef>
                <a:spcPts val="0"/>
              </a:spcBef>
              <a:spcAft>
                <a:spcPts val="0"/>
              </a:spcAft>
              <a:buClr>
                <a:srgbClr val="404040"/>
              </a:buClr>
              <a:buSzPts val="2800"/>
              <a:buFont typeface="Franklin Gothic"/>
              <a:buNone/>
            </a:pPr>
            <a:r>
              <a:rPr b="0" lang="en-US" sz="2800" cap="none" strike="noStrike">
                <a:solidFill>
                  <a:srgbClr val="404040"/>
                </a:solidFill>
                <a:latin typeface="Franklin Gothic"/>
                <a:ea typeface="Franklin Gothic"/>
                <a:cs typeface="Franklin Gothic"/>
                <a:sym typeface="Franklin Gothic"/>
              </a:rPr>
              <a:t>STUDENT DETAILS</a:t>
            </a:r>
            <a:endParaRPr b="0" sz="2800" strike="noStrike">
              <a:solidFill>
                <a:srgbClr val="000000"/>
              </a:solidFill>
              <a:latin typeface="Libre Franklin"/>
              <a:ea typeface="Libre Franklin"/>
              <a:cs typeface="Libre Franklin"/>
              <a:sym typeface="Libre Franklin"/>
            </a:endParaRPr>
          </a:p>
        </p:txBody>
      </p:sp>
      <p:sp>
        <p:nvSpPr>
          <p:cNvPr id="172" name="Google Shape;172;p27"/>
          <p:cNvSpPr/>
          <p:nvPr/>
        </p:nvSpPr>
        <p:spPr>
          <a:xfrm>
            <a:off x="446400" y="457200"/>
            <a:ext cx="3702960" cy="94680"/>
          </a:xfrm>
          <a:prstGeom prst="rect">
            <a:avLst/>
          </a:prstGeom>
          <a:solidFill>
            <a:srgbClr val="465359"/>
          </a:solidFill>
          <a:ln>
            <a:noFill/>
          </a:ln>
          <a:effectLst>
            <a:outerShdw blurRad="38160" rotWithShape="0" dir="5400000" dist="25560">
              <a:srgbClr val="000000">
                <a:alpha val="54901"/>
              </a:srgbClr>
            </a:outerShdw>
          </a:effectLst>
        </p:spPr>
        <p:txBody>
          <a:bodyPr anchorCtr="0" anchor="t"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73" name="Google Shape;173;p27"/>
          <p:cNvSpPr/>
          <p:nvPr/>
        </p:nvSpPr>
        <p:spPr>
          <a:xfrm>
            <a:off x="4241880" y="457200"/>
            <a:ext cx="3702960" cy="91080"/>
          </a:xfrm>
          <a:prstGeom prst="rect">
            <a:avLst/>
          </a:prstGeom>
          <a:solidFill>
            <a:schemeClr val="accent1"/>
          </a:solidFill>
          <a:ln>
            <a:noFill/>
          </a:ln>
          <a:effectLst>
            <a:outerShdw blurRad="38160" rotWithShape="0" dir="5400000" dist="25560">
              <a:srgbClr val="000000">
                <a:alpha val="54901"/>
              </a:srgbClr>
            </a:outerShdw>
          </a:effectLst>
        </p:spPr>
        <p:txBody>
          <a:bodyPr anchorCtr="0" anchor="t"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74" name="Google Shape;174;p27"/>
          <p:cNvSpPr/>
          <p:nvPr/>
        </p:nvSpPr>
        <p:spPr>
          <a:xfrm>
            <a:off x="8042040" y="453600"/>
            <a:ext cx="3702960" cy="98280"/>
          </a:xfrm>
          <a:prstGeom prst="rect">
            <a:avLst/>
          </a:prstGeom>
          <a:solidFill>
            <a:srgbClr val="969FA7"/>
          </a:solidFill>
          <a:ln>
            <a:noFill/>
          </a:ln>
          <a:effectLst>
            <a:outerShdw blurRad="38160" rotWithShape="0" dir="5400000" dist="25560">
              <a:srgbClr val="000000">
                <a:alpha val="54901"/>
              </a:srgbClr>
            </a:outerShdw>
          </a:effectLst>
        </p:spPr>
        <p:txBody>
          <a:bodyPr anchorCtr="0" anchor="t"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75" name="Google Shape;175;p27"/>
          <p:cNvSpPr/>
          <p:nvPr/>
        </p:nvSpPr>
        <p:spPr>
          <a:xfrm>
            <a:off x="599040" y="1911960"/>
            <a:ext cx="10897560" cy="4568400"/>
          </a:xfrm>
          <a:prstGeom prst="rect">
            <a:avLst/>
          </a:prstGeom>
          <a:noFill/>
          <a:ln>
            <a:noFill/>
          </a:ln>
        </p:spPr>
        <p:txBody>
          <a:bodyPr anchorCtr="0" anchor="t" bIns="45000" lIns="90000" spcFirstLastPara="1" rIns="90000" wrap="square" tIns="45000">
            <a:noAutofit/>
          </a:bodyPr>
          <a:lstStyle/>
          <a:p>
            <a:pPr indent="0" lvl="0" marL="457200" rtl="0" algn="l">
              <a:lnSpc>
                <a:spcPct val="110000"/>
              </a:lnSpc>
              <a:spcBef>
                <a:spcPts val="400"/>
              </a:spcBef>
              <a:spcAft>
                <a:spcPts val="0"/>
              </a:spcAft>
              <a:buNone/>
            </a:pPr>
            <a:r>
              <a:t/>
            </a:r>
            <a:endParaRPr sz="1700">
              <a:solidFill>
                <a:srgbClr val="0D0D0D"/>
              </a:solidFill>
            </a:endParaRPr>
          </a:p>
          <a:p>
            <a:pPr indent="-388620" lvl="0" marL="457200" rtl="0" algn="l">
              <a:lnSpc>
                <a:spcPct val="110000"/>
              </a:lnSpc>
              <a:spcBef>
                <a:spcPts val="600"/>
              </a:spcBef>
              <a:spcAft>
                <a:spcPts val="0"/>
              </a:spcAft>
              <a:buClr>
                <a:srgbClr val="1CADE4"/>
              </a:buClr>
              <a:buSzPts val="2520"/>
              <a:buFont typeface="Noto Sans Symbols"/>
              <a:buChar char="▪"/>
            </a:pPr>
            <a:r>
              <a:rPr lang="en-US" sz="1700">
                <a:solidFill>
                  <a:srgbClr val="0D0D0D"/>
                </a:solidFill>
              </a:rPr>
              <a:t>NAME -: Adarsh MISHRA  </a:t>
            </a:r>
            <a:endParaRPr sz="1700">
              <a:solidFill>
                <a:srgbClr val="0D0D0D"/>
              </a:solidFill>
            </a:endParaRPr>
          </a:p>
          <a:p>
            <a:pPr indent="-388620" lvl="0" marL="457200" rtl="0" algn="l">
              <a:lnSpc>
                <a:spcPct val="110000"/>
              </a:lnSpc>
              <a:spcBef>
                <a:spcPts val="0"/>
              </a:spcBef>
              <a:spcAft>
                <a:spcPts val="0"/>
              </a:spcAft>
              <a:buClr>
                <a:srgbClr val="1CADE4"/>
              </a:buClr>
              <a:buSzPts val="2520"/>
              <a:buFont typeface="Noto Sans Symbols"/>
              <a:buChar char="▪"/>
            </a:pPr>
            <a:r>
              <a:rPr lang="en-US" sz="1500">
                <a:solidFill>
                  <a:srgbClr val="0D0D0D"/>
                </a:solidFill>
              </a:rPr>
              <a:t> </a:t>
            </a:r>
            <a:r>
              <a:rPr lang="en-US" sz="1700">
                <a:solidFill>
                  <a:srgbClr val="0D0D0D"/>
                </a:solidFill>
              </a:rPr>
              <a:t>SKILLS BUILD EMAIL ID -:  </a:t>
            </a:r>
            <a:r>
              <a:rPr lang="en-US" sz="1500" u="sng">
                <a:solidFill>
                  <a:schemeClr val="hlink"/>
                </a:solidFill>
                <a:hlinkClick r:id="rId3"/>
              </a:rPr>
              <a:t>mishradarsh15@gmail.com</a:t>
            </a:r>
            <a:r>
              <a:rPr lang="en-US" sz="1500">
                <a:solidFill>
                  <a:srgbClr val="0D0D0D"/>
                </a:solidFill>
              </a:rPr>
              <a:t> || </a:t>
            </a:r>
            <a:r>
              <a:rPr lang="en-US" sz="1500" u="sng">
                <a:solidFill>
                  <a:schemeClr val="hlink"/>
                </a:solidFill>
                <a:hlinkClick r:id="rId4"/>
              </a:rPr>
              <a:t>adarshmishraa524@gmail.com</a:t>
            </a:r>
            <a:endParaRPr sz="1500">
              <a:solidFill>
                <a:srgbClr val="0D0D0D"/>
              </a:solidFill>
            </a:endParaRPr>
          </a:p>
          <a:p>
            <a:pPr indent="-388620" lvl="0" marL="457200" rtl="0" algn="l">
              <a:lnSpc>
                <a:spcPct val="110000"/>
              </a:lnSpc>
              <a:spcBef>
                <a:spcPts val="0"/>
              </a:spcBef>
              <a:spcAft>
                <a:spcPts val="0"/>
              </a:spcAft>
              <a:buClr>
                <a:srgbClr val="1CADE4"/>
              </a:buClr>
              <a:buSzPts val="2520"/>
              <a:buFont typeface="Noto Sans Symbols"/>
              <a:buChar char="▪"/>
            </a:pPr>
            <a:r>
              <a:rPr lang="en-US" sz="1500">
                <a:solidFill>
                  <a:srgbClr val="1CADE4"/>
                </a:solidFill>
              </a:rPr>
              <a:t> Student ID:STU62ea48c07561b1659521216</a:t>
            </a:r>
            <a:endParaRPr sz="1500">
              <a:solidFill>
                <a:srgbClr val="1CADE4"/>
              </a:solidFill>
            </a:endParaRPr>
          </a:p>
          <a:p>
            <a:pPr indent="-388620" lvl="0" marL="457200" rtl="0" algn="l">
              <a:lnSpc>
                <a:spcPct val="110000"/>
              </a:lnSpc>
              <a:spcBef>
                <a:spcPts val="0"/>
              </a:spcBef>
              <a:spcAft>
                <a:spcPts val="0"/>
              </a:spcAft>
              <a:buClr>
                <a:srgbClr val="1CADE4"/>
              </a:buClr>
              <a:buSzPts val="2520"/>
              <a:buFont typeface="Noto Sans Symbols"/>
              <a:buChar char="▪"/>
            </a:pPr>
            <a:r>
              <a:rPr lang="en-US" sz="1500">
                <a:solidFill>
                  <a:srgbClr val="1CADE4"/>
                </a:solidFill>
              </a:rPr>
              <a:t> Internship ID: INTERNSHIP_168198413964410a8b547b1</a:t>
            </a:r>
            <a:endParaRPr sz="1500">
              <a:solidFill>
                <a:srgbClr val="1CADE4"/>
              </a:solidFill>
            </a:endParaRPr>
          </a:p>
          <a:p>
            <a:pPr indent="-388620" lvl="0" marL="457200" rtl="0" algn="l">
              <a:lnSpc>
                <a:spcPct val="110000"/>
              </a:lnSpc>
              <a:spcBef>
                <a:spcPts val="0"/>
              </a:spcBef>
              <a:spcAft>
                <a:spcPts val="0"/>
              </a:spcAft>
              <a:buClr>
                <a:srgbClr val="1CADE4"/>
              </a:buClr>
              <a:buSzPts val="2520"/>
              <a:buFont typeface="Noto Sans Symbols"/>
              <a:buChar char="▪"/>
            </a:pPr>
            <a:r>
              <a:rPr lang="en-US" sz="1500">
                <a:solidFill>
                  <a:srgbClr val="0D0D0D"/>
                </a:solidFill>
              </a:rPr>
              <a:t> College name:- INSTITUTE OF TECHNICAL EDUCATION AND RESEARCH (ITER , SOA UNIVERSITY)</a:t>
            </a:r>
            <a:endParaRPr sz="1500">
              <a:solidFill>
                <a:srgbClr val="0D0D0D"/>
              </a:solidFill>
            </a:endParaRPr>
          </a:p>
          <a:p>
            <a:pPr indent="-388620" lvl="0" marL="457200" rtl="0" algn="l">
              <a:lnSpc>
                <a:spcPct val="110000"/>
              </a:lnSpc>
              <a:spcBef>
                <a:spcPts val="0"/>
              </a:spcBef>
              <a:spcAft>
                <a:spcPts val="0"/>
              </a:spcAft>
              <a:buClr>
                <a:srgbClr val="1CADE4"/>
              </a:buClr>
              <a:buSzPts val="2520"/>
              <a:buFont typeface="Noto Sans Symbols"/>
              <a:buChar char="▪"/>
            </a:pPr>
            <a:r>
              <a:rPr lang="en-US" sz="1500">
                <a:solidFill>
                  <a:srgbClr val="0D0D0D"/>
                </a:solidFill>
              </a:rPr>
              <a:t> COLLEGE STATE:- ODISHA</a:t>
            </a:r>
            <a:endParaRPr sz="1500">
              <a:solidFill>
                <a:srgbClr val="0D0D0D"/>
              </a:solidFill>
            </a:endParaRPr>
          </a:p>
          <a:p>
            <a:pPr indent="-388620" lvl="0" marL="457200" rtl="0" algn="l">
              <a:lnSpc>
                <a:spcPct val="110000"/>
              </a:lnSpc>
              <a:spcBef>
                <a:spcPts val="0"/>
              </a:spcBef>
              <a:spcAft>
                <a:spcPts val="0"/>
              </a:spcAft>
              <a:buClr>
                <a:srgbClr val="1CADE4"/>
              </a:buClr>
              <a:buSzPts val="2520"/>
              <a:buFont typeface="Noto Sans Symbols"/>
              <a:buChar char="▪"/>
            </a:pPr>
            <a:r>
              <a:rPr lang="en-US" sz="1500">
                <a:solidFill>
                  <a:srgbClr val="0D0D0D"/>
                </a:solidFill>
              </a:rPr>
              <a:t> INTERNSHIP DOMAIN :-Cyber Security</a:t>
            </a:r>
            <a:endParaRPr sz="1500">
              <a:solidFill>
                <a:srgbClr val="0D0D0D"/>
              </a:solidFill>
            </a:endParaRPr>
          </a:p>
          <a:p>
            <a:pPr indent="-388620" lvl="0" marL="457200" rtl="0" algn="l">
              <a:lnSpc>
                <a:spcPct val="110000"/>
              </a:lnSpc>
              <a:spcBef>
                <a:spcPts val="0"/>
              </a:spcBef>
              <a:spcAft>
                <a:spcPts val="0"/>
              </a:spcAft>
              <a:buClr>
                <a:srgbClr val="1CADE4"/>
              </a:buClr>
              <a:buSzPts val="2520"/>
              <a:buFont typeface="Noto Sans Symbols"/>
              <a:buChar char="▪"/>
            </a:pPr>
            <a:r>
              <a:rPr lang="en-US" sz="1500">
                <a:solidFill>
                  <a:srgbClr val="0D0D0D"/>
                </a:solidFill>
              </a:rPr>
              <a:t> INTERNSHIP START AND ENDING DATE-:12/06/2023 to 24.07.2023</a:t>
            </a:r>
            <a:endParaRPr sz="1500">
              <a:solidFill>
                <a:srgbClr val="0D0D0D"/>
              </a:solidFill>
            </a:endParaRPr>
          </a:p>
          <a:p>
            <a:pPr indent="0" lvl="0" marL="457200" marR="0" rtl="0" algn="l">
              <a:lnSpc>
                <a:spcPct val="150000"/>
              </a:lnSpc>
              <a:spcBef>
                <a:spcPts val="600"/>
              </a:spcBef>
              <a:spcAft>
                <a:spcPts val="0"/>
              </a:spcAft>
              <a:buNone/>
            </a:pPr>
            <a:r>
              <a:t/>
            </a:r>
            <a:endParaRPr b="1" sz="2800">
              <a:latin typeface="Libre Franklin"/>
              <a:ea typeface="Libre Franklin"/>
              <a:cs typeface="Libre Franklin"/>
              <a:sym typeface="Libre Frankli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6"/>
          <p:cNvSpPr txBox="1"/>
          <p:nvPr>
            <p:ph idx="4294967295" type="title"/>
          </p:nvPr>
        </p:nvSpPr>
        <p:spPr>
          <a:xfrm>
            <a:off x="581040" y="473400"/>
            <a:ext cx="11029320" cy="118836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800"/>
              <a:buFont typeface="Arial"/>
              <a:buNone/>
            </a:pPr>
            <a:br>
              <a:rPr b="0" i="0" lang="en-US" sz="2800" u="none" cap="none" strike="noStrike">
                <a:solidFill>
                  <a:schemeClr val="dk1"/>
                </a:solidFill>
                <a:latin typeface="Arial"/>
                <a:ea typeface="Arial"/>
                <a:cs typeface="Arial"/>
                <a:sym typeface="Arial"/>
              </a:rPr>
            </a:br>
            <a:r>
              <a:rPr b="0" i="0" lang="en-US" sz="2800" u="none" cap="none" strike="noStrike">
                <a:solidFill>
                  <a:srgbClr val="404040"/>
                </a:solidFill>
                <a:latin typeface="Franklin Gothic"/>
                <a:ea typeface="Franklin Gothic"/>
                <a:cs typeface="Franklin Gothic"/>
                <a:sym typeface="Franklin Gothic"/>
              </a:rPr>
              <a:t>YOUR SOLUTION AND ITS VALUE PROPOSITION</a:t>
            </a:r>
            <a:endParaRPr b="0" i="0" sz="2800" u="none" cap="none" strike="noStrike">
              <a:solidFill>
                <a:srgbClr val="000000"/>
              </a:solidFill>
              <a:latin typeface="Libre Franklin"/>
              <a:ea typeface="Libre Franklin"/>
              <a:cs typeface="Libre Franklin"/>
              <a:sym typeface="Libre Franklin"/>
            </a:endParaRPr>
          </a:p>
        </p:txBody>
      </p:sp>
      <p:sp>
        <p:nvSpPr>
          <p:cNvPr id="229" name="Google Shape;229;p36"/>
          <p:cNvSpPr txBox="1"/>
          <p:nvPr>
            <p:ph idx="4294967295" type="body"/>
          </p:nvPr>
        </p:nvSpPr>
        <p:spPr>
          <a:xfrm>
            <a:off x="581040" y="2649960"/>
            <a:ext cx="11029320" cy="3634200"/>
          </a:xfrm>
          <a:prstGeom prst="rect">
            <a:avLst/>
          </a:prstGeom>
          <a:noFill/>
          <a:ln>
            <a:noFill/>
          </a:ln>
        </p:spPr>
        <p:txBody>
          <a:bodyPr anchorCtr="0" anchor="ctr" bIns="45700" lIns="91425" spcFirstLastPara="1" rIns="91425" wrap="square" tIns="45700">
            <a:normAutofit fontScale="97000"/>
          </a:bodyPr>
          <a:lstStyle/>
          <a:p>
            <a:pPr indent="0" lvl="0" marL="228600" marR="0" rtl="0" algn="l">
              <a:lnSpc>
                <a:spcPct val="110000"/>
              </a:lnSpc>
              <a:spcBef>
                <a:spcPts val="0"/>
              </a:spcBef>
              <a:spcAft>
                <a:spcPts val="0"/>
              </a:spcAft>
              <a:buClr>
                <a:srgbClr val="404040"/>
              </a:buClr>
              <a:buSzPct val="100000"/>
              <a:buFont typeface="Arial"/>
              <a:buNone/>
            </a:pPr>
            <a:r>
              <a:rPr b="0" i="0" lang="en-US" sz="2200" u="none" cap="none" strike="noStrike">
                <a:solidFill>
                  <a:srgbClr val="404040"/>
                </a:solidFill>
                <a:latin typeface="Libre Franklin"/>
                <a:ea typeface="Libre Franklin"/>
                <a:cs typeface="Libre Franklin"/>
                <a:sym typeface="Libre Franklin"/>
              </a:rPr>
              <a:t>Our solution addresses the needs of the end users, including system administrators, parents or guardians, and researchers, by providing a user-friendly keylogger with a graphical user interface (GUI). Here's how our solution meets their requirements:</a:t>
            </a:r>
            <a:endParaRPr/>
          </a:p>
          <a:p>
            <a:pPr indent="0" lvl="0" marL="228600" marR="0" rtl="0" algn="l">
              <a:lnSpc>
                <a:spcPct val="110000"/>
              </a:lnSpc>
              <a:spcBef>
                <a:spcPts val="1040"/>
              </a:spcBef>
              <a:spcAft>
                <a:spcPts val="0"/>
              </a:spcAft>
              <a:buClr>
                <a:schemeClr val="dk1"/>
              </a:buClr>
              <a:buSzPct val="100000"/>
              <a:buFont typeface="Arial"/>
              <a:buNone/>
            </a:pPr>
            <a:r>
              <a:t/>
            </a:r>
            <a:endParaRPr b="0" i="0" sz="2200" u="none" cap="none" strike="noStrike">
              <a:solidFill>
                <a:srgbClr val="404040"/>
              </a:solidFill>
              <a:latin typeface="Libre Franklin"/>
              <a:ea typeface="Libre Franklin"/>
              <a:cs typeface="Libre Franklin"/>
              <a:sym typeface="Libre Franklin"/>
            </a:endParaRPr>
          </a:p>
          <a:p>
            <a:pPr indent="0" lvl="0" marL="228600" marR="0" rtl="0" algn="l">
              <a:lnSpc>
                <a:spcPct val="110000"/>
              </a:lnSpc>
              <a:spcBef>
                <a:spcPts val="1001"/>
              </a:spcBef>
              <a:spcAft>
                <a:spcPts val="0"/>
              </a:spcAft>
              <a:buClr>
                <a:srgbClr val="404040"/>
              </a:buClr>
              <a:buSzPct val="100000"/>
              <a:buFont typeface="Arial"/>
              <a:buNone/>
            </a:pPr>
            <a:r>
              <a:rPr b="0" i="0" lang="en-US" sz="2000" u="none" cap="none" strike="noStrike">
                <a:solidFill>
                  <a:srgbClr val="404040"/>
                </a:solidFill>
                <a:latin typeface="Libre Franklin"/>
                <a:ea typeface="Libre Franklin"/>
                <a:cs typeface="Libre Franklin"/>
                <a:sym typeface="Libre Franklin"/>
              </a:rPr>
              <a:t>Monitoring and Enhanced Security:</a:t>
            </a:r>
            <a:endParaRPr/>
          </a:p>
          <a:p>
            <a:pPr indent="-296640" lvl="0" marL="296640" marR="0" rtl="0" algn="l">
              <a:lnSpc>
                <a:spcPct val="110000"/>
              </a:lnSpc>
              <a:spcBef>
                <a:spcPts val="1001"/>
              </a:spcBef>
              <a:spcAft>
                <a:spcPts val="0"/>
              </a:spcAft>
              <a:buClr>
                <a:srgbClr val="1CADE4"/>
              </a:buClr>
              <a:buSzPct val="91999"/>
              <a:buFont typeface="Noto Sans Symbols"/>
              <a:buChar char="◼"/>
            </a:pPr>
            <a:r>
              <a:rPr b="0" i="0" lang="en-US" sz="2000" u="none" cap="none" strike="noStrike">
                <a:solidFill>
                  <a:srgbClr val="404040"/>
                </a:solidFill>
                <a:latin typeface="Libre Franklin"/>
                <a:ea typeface="Libre Franklin"/>
                <a:cs typeface="Libre Franklin"/>
                <a:sym typeface="Libre Franklin"/>
              </a:rPr>
              <a:t>The keylogger captures key strokes made by individuals using a computer system.</a:t>
            </a:r>
            <a:endParaRPr/>
          </a:p>
          <a:p>
            <a:pPr indent="-296640" lvl="0" marL="296640" marR="0" rtl="0" algn="l">
              <a:lnSpc>
                <a:spcPct val="110000"/>
              </a:lnSpc>
              <a:spcBef>
                <a:spcPts val="1040"/>
              </a:spcBef>
              <a:spcAft>
                <a:spcPts val="0"/>
              </a:spcAft>
              <a:buClr>
                <a:srgbClr val="1CADE4"/>
              </a:buClr>
              <a:buSzPct val="91999"/>
              <a:buFont typeface="Noto Sans Symbols"/>
              <a:buChar char="◼"/>
            </a:pPr>
            <a:r>
              <a:rPr b="0" i="0" lang="en-US" sz="2000" u="none" cap="none" strike="noStrike">
                <a:solidFill>
                  <a:srgbClr val="404040"/>
                </a:solidFill>
                <a:latin typeface="Libre Franklin"/>
                <a:ea typeface="Libre Franklin"/>
                <a:cs typeface="Libre Franklin"/>
                <a:sym typeface="Libre Franklin"/>
              </a:rPr>
              <a:t>System administrators can utilize the keylogger to monitor user activities, detect any unauthorized access or suspicious behavior, and enhance security measures to protect sensitive information</a:t>
            </a:r>
            <a:r>
              <a:rPr b="0" i="0" lang="en-US" sz="2200" u="none" cap="none" strike="noStrike">
                <a:solidFill>
                  <a:srgbClr val="404040"/>
                </a:solidFill>
                <a:latin typeface="Libre Franklin"/>
                <a:ea typeface="Libre Franklin"/>
                <a:cs typeface="Libre Franklin"/>
                <a:sym typeface="Libre Franklin"/>
              </a:rPr>
              <a:t>.</a:t>
            </a:r>
            <a:endParaRPr/>
          </a:p>
          <a:p>
            <a:pPr indent="0" lvl="0" marL="228600" marR="0" rtl="0" algn="l">
              <a:lnSpc>
                <a:spcPct val="110000"/>
              </a:lnSpc>
              <a:spcBef>
                <a:spcPts val="941"/>
              </a:spcBef>
              <a:spcAft>
                <a:spcPts val="0"/>
              </a:spcAft>
              <a:buClr>
                <a:schemeClr val="dk1"/>
              </a:buClr>
              <a:buSzPct val="100000"/>
              <a:buFont typeface="Arial"/>
              <a:buNone/>
            </a:pPr>
            <a:r>
              <a:t/>
            </a:r>
            <a:endParaRPr b="0" i="0" sz="1700" u="none" cap="none" strike="noStrike">
              <a:solidFill>
                <a:srgbClr val="404040"/>
              </a:solidFill>
              <a:latin typeface="Libre Franklin"/>
              <a:ea typeface="Libre Franklin"/>
              <a:cs typeface="Libre Franklin"/>
              <a:sym typeface="Libre Frankli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7"/>
          <p:cNvSpPr txBox="1"/>
          <p:nvPr>
            <p:ph idx="4294967295" type="title"/>
          </p:nvPr>
        </p:nvSpPr>
        <p:spPr>
          <a:xfrm>
            <a:off x="581040" y="493920"/>
            <a:ext cx="11029320" cy="118836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800"/>
              <a:buFont typeface="Arial"/>
              <a:buNone/>
            </a:pPr>
            <a:br>
              <a:rPr b="0" i="0" lang="en-US" sz="2800" u="none" cap="none" strike="noStrike">
                <a:solidFill>
                  <a:schemeClr val="dk1"/>
                </a:solidFill>
                <a:latin typeface="Arial"/>
                <a:ea typeface="Arial"/>
                <a:cs typeface="Arial"/>
                <a:sym typeface="Arial"/>
              </a:rPr>
            </a:br>
            <a:r>
              <a:rPr b="0" i="0" lang="en-US" sz="2800" u="none" cap="none" strike="noStrike">
                <a:solidFill>
                  <a:srgbClr val="404040"/>
                </a:solidFill>
                <a:latin typeface="Franklin Gothic"/>
                <a:ea typeface="Franklin Gothic"/>
                <a:cs typeface="Franklin Gothic"/>
                <a:sym typeface="Franklin Gothic"/>
              </a:rPr>
              <a:t>YOUR SOLUTION AND ITS VALUE PROPOSITION</a:t>
            </a:r>
            <a:endParaRPr b="0" i="0" sz="2800" u="none" cap="none" strike="noStrike">
              <a:solidFill>
                <a:srgbClr val="000000"/>
              </a:solidFill>
              <a:latin typeface="Libre Franklin"/>
              <a:ea typeface="Libre Franklin"/>
              <a:cs typeface="Libre Franklin"/>
              <a:sym typeface="Libre Franklin"/>
            </a:endParaRPr>
          </a:p>
        </p:txBody>
      </p:sp>
      <p:sp>
        <p:nvSpPr>
          <p:cNvPr id="235" name="Google Shape;235;p37"/>
          <p:cNvSpPr txBox="1"/>
          <p:nvPr>
            <p:ph idx="4294967295" type="body"/>
          </p:nvPr>
        </p:nvSpPr>
        <p:spPr>
          <a:xfrm>
            <a:off x="581040" y="2625120"/>
            <a:ext cx="11383560" cy="4232520"/>
          </a:xfrm>
          <a:prstGeom prst="rect">
            <a:avLst/>
          </a:prstGeom>
          <a:noFill/>
          <a:ln>
            <a:noFill/>
          </a:ln>
        </p:spPr>
        <p:txBody>
          <a:bodyPr anchorCtr="0" anchor="ctr" bIns="45700" lIns="91425" spcFirstLastPara="1" rIns="91425" wrap="square" tIns="45700">
            <a:normAutofit fontScale="90000"/>
          </a:bodyPr>
          <a:lstStyle/>
          <a:p>
            <a:pPr indent="0" lvl="0" marL="228600" marR="0" rtl="0" algn="l">
              <a:lnSpc>
                <a:spcPct val="110000"/>
              </a:lnSpc>
              <a:spcBef>
                <a:spcPts val="0"/>
              </a:spcBef>
              <a:spcAft>
                <a:spcPts val="0"/>
              </a:spcAft>
              <a:buClr>
                <a:srgbClr val="404040"/>
              </a:buClr>
              <a:buSzPct val="100000"/>
              <a:buFont typeface="Arial"/>
              <a:buNone/>
            </a:pPr>
            <a:r>
              <a:rPr b="0" i="0" lang="en-US" sz="2200" u="none" cap="none" strike="noStrike">
                <a:solidFill>
                  <a:srgbClr val="404040"/>
                </a:solidFill>
                <a:latin typeface="Libre Franklin"/>
                <a:ea typeface="Libre Franklin"/>
                <a:cs typeface="Libre Franklin"/>
                <a:sym typeface="Libre Franklin"/>
              </a:rPr>
              <a:t>Parental Control:</a:t>
            </a:r>
            <a:endParaRPr/>
          </a:p>
          <a:p>
            <a:pPr indent="-297360" lvl="0" marL="297360" marR="0" rtl="0" algn="l">
              <a:lnSpc>
                <a:spcPct val="110000"/>
              </a:lnSpc>
              <a:spcBef>
                <a:spcPts val="1040"/>
              </a:spcBef>
              <a:spcAft>
                <a:spcPts val="0"/>
              </a:spcAft>
              <a:buClr>
                <a:srgbClr val="1CADE4"/>
              </a:buClr>
              <a:buSzPct val="92000"/>
              <a:buFont typeface="Noto Sans Symbols"/>
              <a:buChar char="◼"/>
            </a:pPr>
            <a:r>
              <a:rPr b="0" i="0" lang="en-US" sz="2200" u="none" cap="none" strike="noStrike">
                <a:solidFill>
                  <a:srgbClr val="404040"/>
                </a:solidFill>
                <a:latin typeface="Libre Franklin"/>
                <a:ea typeface="Libre Franklin"/>
                <a:cs typeface="Libre Franklin"/>
                <a:sym typeface="Libre Franklin"/>
              </a:rPr>
              <a:t>Parents or guardians can use the keylogger to monitor their children's online activities and ensure their safety.</a:t>
            </a:r>
            <a:endParaRPr/>
          </a:p>
          <a:p>
            <a:pPr indent="-297360" lvl="0" marL="297360" marR="0" rtl="0" algn="l">
              <a:lnSpc>
                <a:spcPct val="110000"/>
              </a:lnSpc>
              <a:spcBef>
                <a:spcPts val="1040"/>
              </a:spcBef>
              <a:spcAft>
                <a:spcPts val="0"/>
              </a:spcAft>
              <a:buClr>
                <a:srgbClr val="1CADE4"/>
              </a:buClr>
              <a:buSzPct val="92000"/>
              <a:buFont typeface="Noto Sans Symbols"/>
              <a:buChar char="◼"/>
            </a:pPr>
            <a:r>
              <a:rPr b="0" i="0" lang="en-US" sz="2200" u="none" cap="none" strike="noStrike">
                <a:solidFill>
                  <a:srgbClr val="404040"/>
                </a:solidFill>
                <a:latin typeface="Libre Franklin"/>
                <a:ea typeface="Libre Franklin"/>
                <a:cs typeface="Libre Franklin"/>
                <a:sym typeface="Libre Franklin"/>
              </a:rPr>
              <a:t>By capturing key strokes, they can have insights into their child's online interactions, identify potential risks or inappropriate behavior, and take necessary actions to protect their well-being.</a:t>
            </a:r>
            <a:endParaRPr/>
          </a:p>
          <a:p>
            <a:pPr indent="0" lvl="0" marL="228600" marR="0" rtl="0" algn="l">
              <a:lnSpc>
                <a:spcPct val="110000"/>
              </a:lnSpc>
              <a:spcBef>
                <a:spcPts val="1040"/>
              </a:spcBef>
              <a:spcAft>
                <a:spcPts val="0"/>
              </a:spcAft>
              <a:buClr>
                <a:srgbClr val="404040"/>
              </a:buClr>
              <a:buSzPct val="100000"/>
              <a:buFont typeface="Arial"/>
              <a:buNone/>
            </a:pPr>
            <a:r>
              <a:rPr b="0" i="0" lang="en-US" sz="2200" u="none" cap="none" strike="noStrike">
                <a:solidFill>
                  <a:srgbClr val="404040"/>
                </a:solidFill>
                <a:latin typeface="Libre Franklin"/>
                <a:ea typeface="Libre Franklin"/>
                <a:cs typeface="Libre Franklin"/>
                <a:sym typeface="Libre Franklin"/>
              </a:rPr>
              <a:t>Research Insights:</a:t>
            </a:r>
            <a:endParaRPr/>
          </a:p>
          <a:p>
            <a:pPr indent="-297360" lvl="0" marL="297360" marR="0" rtl="0" algn="l">
              <a:lnSpc>
                <a:spcPct val="110000"/>
              </a:lnSpc>
              <a:spcBef>
                <a:spcPts val="1040"/>
              </a:spcBef>
              <a:spcAft>
                <a:spcPts val="0"/>
              </a:spcAft>
              <a:buClr>
                <a:srgbClr val="1CADE4"/>
              </a:buClr>
              <a:buSzPct val="92000"/>
              <a:buFont typeface="Noto Sans Symbols"/>
              <a:buChar char="◼"/>
            </a:pPr>
            <a:r>
              <a:rPr b="0" i="0" lang="en-US" sz="2200" u="none" cap="none" strike="noStrike">
                <a:solidFill>
                  <a:srgbClr val="404040"/>
                </a:solidFill>
                <a:latin typeface="Libre Franklin"/>
                <a:ea typeface="Libre Franklin"/>
                <a:cs typeface="Libre Franklin"/>
                <a:sym typeface="Libre Franklin"/>
              </a:rPr>
              <a:t>Researchers studying typing behavior, human-computer interaction, or related fields can benefit from our keylogger solution.</a:t>
            </a:r>
            <a:endParaRPr/>
          </a:p>
          <a:p>
            <a:pPr indent="-297360" lvl="0" marL="297360" marR="0" rtl="0" algn="l">
              <a:lnSpc>
                <a:spcPct val="110000"/>
              </a:lnSpc>
              <a:spcBef>
                <a:spcPts val="1040"/>
              </a:spcBef>
              <a:spcAft>
                <a:spcPts val="0"/>
              </a:spcAft>
              <a:buClr>
                <a:srgbClr val="1CADE4"/>
              </a:buClr>
              <a:buSzPct val="92000"/>
              <a:buFont typeface="Noto Sans Symbols"/>
              <a:buChar char="◼"/>
            </a:pPr>
            <a:r>
              <a:rPr b="0" i="0" lang="en-US" sz="2200" u="none" cap="none" strike="noStrike">
                <a:solidFill>
                  <a:srgbClr val="404040"/>
                </a:solidFill>
                <a:latin typeface="Libre Franklin"/>
                <a:ea typeface="Libre Franklin"/>
                <a:cs typeface="Libre Franklin"/>
                <a:sym typeface="Libre Franklin"/>
              </a:rPr>
              <a:t>The keylogger captures and logs key strokes, providing valuable data for analysis, such as typing speed, errors, and other factors. This data contributes to the advancement of research in these domains.</a:t>
            </a:r>
            <a:endParaRPr/>
          </a:p>
          <a:p>
            <a:pPr indent="0" lvl="0" marL="228600" marR="0" rtl="0" algn="l">
              <a:lnSpc>
                <a:spcPct val="110000"/>
              </a:lnSpc>
              <a:spcBef>
                <a:spcPts val="1001"/>
              </a:spcBef>
              <a:spcAft>
                <a:spcPts val="0"/>
              </a:spcAft>
              <a:buClr>
                <a:schemeClr val="dk1"/>
              </a:buClr>
              <a:buSzPct val="100000"/>
              <a:buFont typeface="Arial"/>
              <a:buNone/>
            </a:pPr>
            <a:r>
              <a:t/>
            </a:r>
            <a:endParaRPr b="0" i="0" sz="2000" u="none" cap="none" strike="noStrike">
              <a:solidFill>
                <a:srgbClr val="404040"/>
              </a:solidFill>
              <a:latin typeface="Libre Franklin"/>
              <a:ea typeface="Libre Franklin"/>
              <a:cs typeface="Libre Franklin"/>
              <a:sym typeface="Libre Franklin"/>
            </a:endParaRPr>
          </a:p>
          <a:p>
            <a:pPr indent="0" lvl="0" marL="228600" marR="0" rtl="0" algn="l">
              <a:lnSpc>
                <a:spcPct val="110000"/>
              </a:lnSpc>
              <a:spcBef>
                <a:spcPts val="941"/>
              </a:spcBef>
              <a:spcAft>
                <a:spcPts val="0"/>
              </a:spcAft>
              <a:buClr>
                <a:schemeClr val="dk1"/>
              </a:buClr>
              <a:buSzPct val="100000"/>
              <a:buFont typeface="Arial"/>
              <a:buNone/>
            </a:pPr>
            <a:r>
              <a:t/>
            </a:r>
            <a:endParaRPr b="0" i="0" sz="1700" u="none" cap="none" strike="noStrike">
              <a:solidFill>
                <a:srgbClr val="404040"/>
              </a:solidFill>
              <a:latin typeface="Libre Franklin"/>
              <a:ea typeface="Libre Franklin"/>
              <a:cs typeface="Libre Franklin"/>
              <a:sym typeface="Libre Frankli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8"/>
          <p:cNvSpPr txBox="1"/>
          <p:nvPr>
            <p:ph idx="4294967295" type="title"/>
          </p:nvPr>
        </p:nvSpPr>
        <p:spPr>
          <a:xfrm>
            <a:off x="581040" y="493920"/>
            <a:ext cx="11029320" cy="118836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800"/>
              <a:buFont typeface="Arial"/>
              <a:buNone/>
            </a:pPr>
            <a:br>
              <a:rPr b="0" i="0" lang="en-US" sz="2800" u="none" cap="none" strike="noStrike">
                <a:solidFill>
                  <a:schemeClr val="dk1"/>
                </a:solidFill>
                <a:latin typeface="Arial"/>
                <a:ea typeface="Arial"/>
                <a:cs typeface="Arial"/>
                <a:sym typeface="Arial"/>
              </a:rPr>
            </a:br>
            <a:r>
              <a:rPr b="0" i="0" lang="en-US" sz="2800" u="none" cap="none" strike="noStrike">
                <a:solidFill>
                  <a:srgbClr val="404040"/>
                </a:solidFill>
                <a:latin typeface="Franklin Gothic"/>
                <a:ea typeface="Franklin Gothic"/>
                <a:cs typeface="Franklin Gothic"/>
                <a:sym typeface="Franklin Gothic"/>
              </a:rPr>
              <a:t>YOUR SOLUTION AND ITS VALUE PROPOSITION</a:t>
            </a:r>
            <a:endParaRPr b="0" i="0" sz="2800" u="none" cap="none" strike="noStrike">
              <a:solidFill>
                <a:srgbClr val="000000"/>
              </a:solidFill>
              <a:latin typeface="Libre Franklin"/>
              <a:ea typeface="Libre Franklin"/>
              <a:cs typeface="Libre Franklin"/>
              <a:sym typeface="Libre Franklin"/>
            </a:endParaRPr>
          </a:p>
        </p:txBody>
      </p:sp>
      <p:sp>
        <p:nvSpPr>
          <p:cNvPr id="241" name="Google Shape;241;p38"/>
          <p:cNvSpPr txBox="1"/>
          <p:nvPr>
            <p:ph idx="4294967295" type="body"/>
          </p:nvPr>
        </p:nvSpPr>
        <p:spPr>
          <a:xfrm>
            <a:off x="581040" y="2172240"/>
            <a:ext cx="11233800" cy="4685400"/>
          </a:xfrm>
          <a:prstGeom prst="rect">
            <a:avLst/>
          </a:prstGeom>
          <a:noFill/>
          <a:ln>
            <a:noFill/>
          </a:ln>
        </p:spPr>
        <p:txBody>
          <a:bodyPr anchorCtr="0" anchor="ctr" bIns="45700" lIns="91425" spcFirstLastPara="1" rIns="91425" wrap="square" tIns="45700">
            <a:normAutofit/>
          </a:bodyPr>
          <a:lstStyle/>
          <a:p>
            <a:pPr indent="0" lvl="0" marL="228600" marR="0" rtl="0" algn="l">
              <a:lnSpc>
                <a:spcPct val="110000"/>
              </a:lnSpc>
              <a:spcBef>
                <a:spcPts val="0"/>
              </a:spcBef>
              <a:spcAft>
                <a:spcPts val="0"/>
              </a:spcAft>
              <a:buClr>
                <a:srgbClr val="404040"/>
              </a:buClr>
              <a:buSzPts val="2000"/>
              <a:buFont typeface="Arial"/>
              <a:buNone/>
            </a:pPr>
            <a:r>
              <a:rPr b="0" i="0" lang="en-US" sz="2000" u="none" cap="none" strike="noStrike">
                <a:solidFill>
                  <a:srgbClr val="404040"/>
                </a:solidFill>
                <a:latin typeface="Libre Franklin"/>
                <a:ea typeface="Libre Franklin"/>
                <a:cs typeface="Libre Franklin"/>
                <a:sym typeface="Libre Franklin"/>
              </a:rPr>
              <a:t>Value Proposition</a:t>
            </a:r>
            <a:r>
              <a:rPr b="0" i="0" lang="en-US" sz="1700" u="none" cap="none" strike="noStrike">
                <a:solidFill>
                  <a:srgbClr val="404040"/>
                </a:solidFill>
                <a:latin typeface="Libre Franklin"/>
                <a:ea typeface="Libre Franklin"/>
                <a:cs typeface="Libre Franklin"/>
                <a:sym typeface="Libre Franklin"/>
              </a:rPr>
              <a:t>:</a:t>
            </a:r>
            <a:endParaRPr/>
          </a:p>
          <a:p>
            <a:pPr indent="-306000" lvl="0" marL="306000" marR="0" rtl="0" algn="l">
              <a:lnSpc>
                <a:spcPct val="110000"/>
              </a:lnSpc>
              <a:spcBef>
                <a:spcPts val="1001"/>
              </a:spcBef>
              <a:spcAft>
                <a:spcPts val="0"/>
              </a:spcAft>
              <a:buClr>
                <a:srgbClr val="1CADE4"/>
              </a:buClr>
              <a:buSzPts val="1840"/>
              <a:buFont typeface="Noto Sans Symbols"/>
              <a:buChar char="◼"/>
            </a:pPr>
            <a:r>
              <a:rPr b="0" i="0" lang="en-US" sz="2000" u="none" cap="none" strike="noStrike">
                <a:solidFill>
                  <a:srgbClr val="404040"/>
                </a:solidFill>
                <a:latin typeface="Libre Franklin"/>
                <a:ea typeface="Libre Franklin"/>
                <a:cs typeface="Libre Franklin"/>
                <a:sym typeface="Libre Franklin"/>
              </a:rPr>
              <a:t>User-Friendly GUI: Our solution offers a simple and intuitive graphical user interface (GUI), making it easy for end users to interact with the keylogger. The GUI allows for convenient starting and stopping of the keylogger, providing a seamless user experience.</a:t>
            </a:r>
            <a:endParaRPr/>
          </a:p>
          <a:p>
            <a:pPr indent="-306000" lvl="0" marL="306000" marR="0" rtl="0" algn="l">
              <a:lnSpc>
                <a:spcPct val="110000"/>
              </a:lnSpc>
              <a:spcBef>
                <a:spcPts val="1001"/>
              </a:spcBef>
              <a:spcAft>
                <a:spcPts val="0"/>
              </a:spcAft>
              <a:buClr>
                <a:srgbClr val="1CADE4"/>
              </a:buClr>
              <a:buSzPts val="1840"/>
              <a:buFont typeface="Noto Sans Symbols"/>
              <a:buChar char="◼"/>
            </a:pPr>
            <a:r>
              <a:rPr b="0" i="0" lang="en-US" sz="2000" u="none" cap="none" strike="noStrike">
                <a:solidFill>
                  <a:srgbClr val="404040"/>
                </a:solidFill>
                <a:latin typeface="Libre Franklin"/>
                <a:ea typeface="Libre Franklin"/>
                <a:cs typeface="Libre Franklin"/>
                <a:sym typeface="Libre Franklin"/>
              </a:rPr>
              <a:t>Stealthy Operation: The keylogger operates silently in the background without interfering with the user's normal computer usage. It runs discreetly, ensuring anonymity and maintaining the integrity of the monitoring process.</a:t>
            </a:r>
            <a:endParaRPr/>
          </a:p>
          <a:p>
            <a:pPr indent="-306000" lvl="0" marL="306000" marR="0" rtl="0" algn="l">
              <a:lnSpc>
                <a:spcPct val="110000"/>
              </a:lnSpc>
              <a:spcBef>
                <a:spcPts val="1001"/>
              </a:spcBef>
              <a:spcAft>
                <a:spcPts val="0"/>
              </a:spcAft>
              <a:buClr>
                <a:srgbClr val="1CADE4"/>
              </a:buClr>
              <a:buSzPts val="1840"/>
              <a:buFont typeface="Noto Sans Symbols"/>
              <a:buChar char="◼"/>
            </a:pPr>
            <a:r>
              <a:rPr b="0" i="0" lang="en-US" sz="2000" u="none" cap="none" strike="noStrike">
                <a:solidFill>
                  <a:srgbClr val="404040"/>
                </a:solidFill>
                <a:latin typeface="Libre Franklin"/>
                <a:ea typeface="Libre Franklin"/>
                <a:cs typeface="Libre Franklin"/>
                <a:sym typeface="Libre Franklin"/>
              </a:rPr>
              <a:t>Customizable Logging: The keylogger logs both alphanumeric characters and special keys, providing comprehensive coverage of key strokes. The captured data is stored in a log file, allowing for further analysis or monitoring purposes.</a:t>
            </a:r>
            <a:endParaRPr/>
          </a:p>
          <a:p>
            <a:pPr indent="-306000" lvl="0" marL="306000" marR="0" rtl="0" algn="l">
              <a:lnSpc>
                <a:spcPct val="110000"/>
              </a:lnSpc>
              <a:spcBef>
                <a:spcPts val="1001"/>
              </a:spcBef>
              <a:spcAft>
                <a:spcPts val="0"/>
              </a:spcAft>
              <a:buClr>
                <a:srgbClr val="1CADE4"/>
              </a:buClr>
              <a:buSzPts val="1840"/>
              <a:buFont typeface="Noto Sans Symbols"/>
              <a:buChar char="◼"/>
            </a:pPr>
            <a:r>
              <a:rPr b="0" i="0" lang="en-US" sz="2000" u="none" cap="none" strike="noStrike">
                <a:solidFill>
                  <a:srgbClr val="404040"/>
                </a:solidFill>
                <a:latin typeface="Libre Franklin"/>
                <a:ea typeface="Libre Franklin"/>
                <a:cs typeface="Libre Franklin"/>
                <a:sym typeface="Libre Franklin"/>
              </a:rPr>
              <a:t>Flexibility: Our solution offers both a GUI version and a command-line version without GUI, providing flexibility based on user preferences and specific requirements.</a:t>
            </a:r>
            <a:endParaRPr/>
          </a:p>
          <a:p>
            <a:pPr indent="0" lvl="0" marL="228600" marR="0" rtl="0" algn="l">
              <a:lnSpc>
                <a:spcPct val="110000"/>
              </a:lnSpc>
              <a:spcBef>
                <a:spcPts val="941"/>
              </a:spcBef>
              <a:spcAft>
                <a:spcPts val="0"/>
              </a:spcAft>
              <a:buClr>
                <a:schemeClr val="dk1"/>
              </a:buClr>
              <a:buSzPts val="1700"/>
              <a:buFont typeface="Arial"/>
              <a:buNone/>
            </a:pPr>
            <a:r>
              <a:t/>
            </a:r>
            <a:endParaRPr b="0" i="0" sz="1700" u="none" cap="none" strike="noStrike">
              <a:solidFill>
                <a:srgbClr val="404040"/>
              </a:solidFill>
              <a:latin typeface="Libre Franklin"/>
              <a:ea typeface="Libre Franklin"/>
              <a:cs typeface="Libre Franklin"/>
              <a:sym typeface="Libre Frankli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39"/>
          <p:cNvSpPr txBox="1"/>
          <p:nvPr>
            <p:ph idx="4294967295" type="title"/>
          </p:nvPr>
        </p:nvSpPr>
        <p:spPr>
          <a:xfrm>
            <a:off x="581040" y="493920"/>
            <a:ext cx="11029320" cy="118836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404040"/>
              </a:buClr>
              <a:buSzPts val="2800"/>
              <a:buFont typeface="Franklin Gothic"/>
              <a:buNone/>
            </a:pPr>
            <a:r>
              <a:rPr b="0" i="0" lang="en-US" sz="2800" u="none" cap="none" strike="noStrike">
                <a:solidFill>
                  <a:srgbClr val="404040"/>
                </a:solidFill>
                <a:latin typeface="Franklin Gothic"/>
                <a:ea typeface="Franklin Gothic"/>
                <a:cs typeface="Franklin Gothic"/>
                <a:sym typeface="Franklin Gothic"/>
              </a:rPr>
              <a:t>HOW DID YOU CUSTOMIZE THE PROJECT AND MAKE IT YOUR OWN</a:t>
            </a:r>
            <a:endParaRPr b="0" i="0" sz="2800" u="none" cap="none" strike="noStrike">
              <a:solidFill>
                <a:srgbClr val="000000"/>
              </a:solidFill>
              <a:latin typeface="Libre Franklin"/>
              <a:ea typeface="Libre Franklin"/>
              <a:cs typeface="Libre Franklin"/>
              <a:sym typeface="Libre Franklin"/>
            </a:endParaRPr>
          </a:p>
        </p:txBody>
      </p:sp>
      <p:sp>
        <p:nvSpPr>
          <p:cNvPr id="247" name="Google Shape;247;p39"/>
          <p:cNvSpPr txBox="1"/>
          <p:nvPr>
            <p:ph idx="4294967295" type="body"/>
          </p:nvPr>
        </p:nvSpPr>
        <p:spPr>
          <a:xfrm>
            <a:off x="581040" y="2403360"/>
            <a:ext cx="11029320" cy="3634200"/>
          </a:xfrm>
          <a:prstGeom prst="rect">
            <a:avLst/>
          </a:prstGeom>
          <a:noFill/>
          <a:ln>
            <a:noFill/>
          </a:ln>
        </p:spPr>
        <p:txBody>
          <a:bodyPr anchorCtr="0" anchor="ctr" bIns="45700" lIns="91425" spcFirstLastPara="1" rIns="91425" wrap="square" tIns="45700">
            <a:noAutofit/>
          </a:bodyPr>
          <a:lstStyle/>
          <a:p>
            <a:pPr indent="0" lvl="0" marL="228600" marR="0" rtl="0" algn="l">
              <a:lnSpc>
                <a:spcPct val="110000"/>
              </a:lnSpc>
              <a:spcBef>
                <a:spcPts val="0"/>
              </a:spcBef>
              <a:spcAft>
                <a:spcPts val="0"/>
              </a:spcAft>
              <a:buClr>
                <a:srgbClr val="404040"/>
              </a:buClr>
              <a:buSzPts val="2000"/>
              <a:buFont typeface="Arial"/>
              <a:buNone/>
            </a:pPr>
            <a:r>
              <a:rPr b="0" i="0" lang="en-US" sz="2000" u="none" cap="none" strike="noStrike">
                <a:solidFill>
                  <a:srgbClr val="404040"/>
                </a:solidFill>
                <a:latin typeface="Libre Franklin"/>
                <a:ea typeface="Libre Franklin"/>
                <a:cs typeface="Libre Franklin"/>
                <a:sym typeface="Libre Franklin"/>
              </a:rPr>
              <a:t>Graphical User Interface (GUI):</a:t>
            </a:r>
            <a:endParaRPr/>
          </a:p>
          <a:p>
            <a:pPr indent="-306000" lvl="0" marL="306000" marR="0" rtl="0" algn="l">
              <a:lnSpc>
                <a:spcPct val="110000"/>
              </a:lnSpc>
              <a:spcBef>
                <a:spcPts val="1001"/>
              </a:spcBef>
              <a:spcAft>
                <a:spcPts val="0"/>
              </a:spcAft>
              <a:buClr>
                <a:srgbClr val="1CADE4"/>
              </a:buClr>
              <a:buSzPts val="1840"/>
              <a:buFont typeface="Noto Sans Symbols"/>
              <a:buChar char="◼"/>
            </a:pPr>
            <a:r>
              <a:rPr b="0" i="0" lang="en-US" sz="2000" u="none" cap="none" strike="noStrike">
                <a:solidFill>
                  <a:srgbClr val="404040"/>
                </a:solidFill>
                <a:latin typeface="Libre Franklin"/>
                <a:ea typeface="Libre Franklin"/>
                <a:cs typeface="Libre Franklin"/>
                <a:sym typeface="Libre Franklin"/>
              </a:rPr>
              <a:t>We have customized the project by adding a GUI component to the keylogger.</a:t>
            </a:r>
            <a:endParaRPr/>
          </a:p>
          <a:p>
            <a:pPr indent="-306000" lvl="0" marL="306000" marR="0" rtl="0" algn="l">
              <a:lnSpc>
                <a:spcPct val="110000"/>
              </a:lnSpc>
              <a:spcBef>
                <a:spcPts val="1001"/>
              </a:spcBef>
              <a:spcAft>
                <a:spcPts val="0"/>
              </a:spcAft>
              <a:buClr>
                <a:srgbClr val="1CADE4"/>
              </a:buClr>
              <a:buSzPts val="1840"/>
              <a:buFont typeface="Noto Sans Symbols"/>
              <a:buChar char="◼"/>
            </a:pPr>
            <a:r>
              <a:rPr b="0" i="0" lang="en-US" sz="2000" u="none" cap="none" strike="noStrike">
                <a:solidFill>
                  <a:srgbClr val="404040"/>
                </a:solidFill>
                <a:latin typeface="Libre Franklin"/>
                <a:ea typeface="Libre Franklin"/>
                <a:cs typeface="Libre Franklin"/>
                <a:sym typeface="Libre Franklin"/>
              </a:rPr>
              <a:t>The GUI provides a user-friendly interface for starting and stopping the keylogger, enhancing ease of use and accessibility.</a:t>
            </a:r>
            <a:endParaRPr/>
          </a:p>
          <a:p>
            <a:pPr indent="-306000" lvl="0" marL="306000" marR="0" rtl="0" algn="l">
              <a:lnSpc>
                <a:spcPct val="110000"/>
              </a:lnSpc>
              <a:spcBef>
                <a:spcPts val="1001"/>
              </a:spcBef>
              <a:spcAft>
                <a:spcPts val="0"/>
              </a:spcAft>
              <a:buClr>
                <a:srgbClr val="1CADE4"/>
              </a:buClr>
              <a:buSzPts val="1840"/>
              <a:buFont typeface="Noto Sans Symbols"/>
              <a:buChar char="◼"/>
            </a:pPr>
            <a:r>
              <a:rPr b="0" i="0" lang="en-US" sz="2000" u="none" cap="none" strike="noStrike">
                <a:solidFill>
                  <a:srgbClr val="404040"/>
                </a:solidFill>
                <a:latin typeface="Libre Franklin"/>
                <a:ea typeface="Libre Franklin"/>
                <a:cs typeface="Libre Franklin"/>
                <a:sym typeface="Libre Franklin"/>
              </a:rPr>
              <a:t>This customization sets our solution apart from the traditional command-line-only keyloggers and adds a layer of convenience and interactivity for the end users.</a:t>
            </a:r>
            <a:endParaRPr/>
          </a:p>
          <a:p>
            <a:pPr indent="0" lvl="0" marL="228600" marR="0" rtl="0" algn="l">
              <a:lnSpc>
                <a:spcPct val="110000"/>
              </a:lnSpc>
              <a:spcBef>
                <a:spcPts val="1001"/>
              </a:spcBef>
              <a:spcAft>
                <a:spcPts val="0"/>
              </a:spcAft>
              <a:buClr>
                <a:srgbClr val="404040"/>
              </a:buClr>
              <a:buSzPts val="2000"/>
              <a:buFont typeface="Arial"/>
              <a:buNone/>
            </a:pPr>
            <a:r>
              <a:rPr b="0" i="0" lang="en-US" sz="2000" u="none" cap="none" strike="noStrike">
                <a:solidFill>
                  <a:srgbClr val="404040"/>
                </a:solidFill>
                <a:latin typeface="Libre Franklin"/>
                <a:ea typeface="Libre Franklin"/>
                <a:cs typeface="Libre Franklin"/>
                <a:sym typeface="Libre Franklin"/>
              </a:rPr>
              <a:t>User-Friendly Interaction:</a:t>
            </a:r>
            <a:endParaRPr/>
          </a:p>
          <a:p>
            <a:pPr indent="-306000" lvl="0" marL="306000" marR="0" rtl="0" algn="l">
              <a:lnSpc>
                <a:spcPct val="110000"/>
              </a:lnSpc>
              <a:spcBef>
                <a:spcPts val="1001"/>
              </a:spcBef>
              <a:spcAft>
                <a:spcPts val="0"/>
              </a:spcAft>
              <a:buClr>
                <a:srgbClr val="1CADE4"/>
              </a:buClr>
              <a:buSzPts val="1840"/>
              <a:buFont typeface="Noto Sans Symbols"/>
              <a:buChar char="◼"/>
            </a:pPr>
            <a:r>
              <a:rPr b="0" i="0" lang="en-US" sz="2000" u="none" cap="none" strike="noStrike">
                <a:solidFill>
                  <a:srgbClr val="404040"/>
                </a:solidFill>
                <a:latin typeface="Libre Franklin"/>
                <a:ea typeface="Libre Franklin"/>
                <a:cs typeface="Libre Franklin"/>
                <a:sym typeface="Libre Franklin"/>
              </a:rPr>
              <a:t>Through the GUI, users can easily initiate the keylogger with the click of a button.</a:t>
            </a:r>
            <a:endParaRPr/>
          </a:p>
          <a:p>
            <a:pPr indent="-306000" lvl="0" marL="306000" marR="0" rtl="0" algn="l">
              <a:lnSpc>
                <a:spcPct val="110000"/>
              </a:lnSpc>
              <a:spcBef>
                <a:spcPts val="1001"/>
              </a:spcBef>
              <a:spcAft>
                <a:spcPts val="0"/>
              </a:spcAft>
              <a:buClr>
                <a:srgbClr val="1CADE4"/>
              </a:buClr>
              <a:buSzPts val="1840"/>
              <a:buFont typeface="Noto Sans Symbols"/>
              <a:buChar char="◼"/>
            </a:pPr>
            <a:r>
              <a:rPr b="0" i="0" lang="en-US" sz="2000" u="none" cap="none" strike="noStrike">
                <a:solidFill>
                  <a:srgbClr val="404040"/>
                </a:solidFill>
                <a:latin typeface="Libre Franklin"/>
                <a:ea typeface="Libre Franklin"/>
                <a:cs typeface="Libre Franklin"/>
                <a:sym typeface="Libre Franklin"/>
              </a:rPr>
              <a:t>The start and stop buttons allow for simple control over the logging process, making it accessible to users without advanced technical knowledge.</a:t>
            </a:r>
            <a:endParaRPr/>
          </a:p>
          <a:p>
            <a:pPr indent="-306000" lvl="0" marL="306000" marR="0" rtl="0" algn="l">
              <a:lnSpc>
                <a:spcPct val="110000"/>
              </a:lnSpc>
              <a:spcBef>
                <a:spcPts val="1001"/>
              </a:spcBef>
              <a:spcAft>
                <a:spcPts val="0"/>
              </a:spcAft>
              <a:buClr>
                <a:srgbClr val="1CADE4"/>
              </a:buClr>
              <a:buSzPts val="1840"/>
              <a:buFont typeface="Noto Sans Symbols"/>
              <a:buChar char="◼"/>
            </a:pPr>
            <a:r>
              <a:rPr b="0" i="0" lang="en-US" sz="2000" u="none" cap="none" strike="noStrike">
                <a:solidFill>
                  <a:srgbClr val="404040"/>
                </a:solidFill>
                <a:latin typeface="Libre Franklin"/>
                <a:ea typeface="Libre Franklin"/>
                <a:cs typeface="Libre Franklin"/>
                <a:sym typeface="Libre Franklin"/>
              </a:rPr>
              <a:t>This feature improves the user experience, making our solution more approachable and usable.</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40"/>
          <p:cNvSpPr txBox="1"/>
          <p:nvPr>
            <p:ph idx="4294967295" type="title"/>
          </p:nvPr>
        </p:nvSpPr>
        <p:spPr>
          <a:xfrm>
            <a:off x="581040" y="493920"/>
            <a:ext cx="11029320" cy="118836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404040"/>
              </a:buClr>
              <a:buSzPts val="2800"/>
              <a:buFont typeface="Franklin Gothic"/>
              <a:buNone/>
            </a:pPr>
            <a:r>
              <a:rPr b="0" i="0" lang="en-US" sz="2800" u="none" cap="none" strike="noStrike">
                <a:solidFill>
                  <a:srgbClr val="404040"/>
                </a:solidFill>
                <a:latin typeface="Franklin Gothic"/>
                <a:ea typeface="Franklin Gothic"/>
                <a:cs typeface="Franklin Gothic"/>
                <a:sym typeface="Franklin Gothic"/>
              </a:rPr>
              <a:t>HOW DID YOU CUSTOMIZE THE PROJECT AND MAKE IT YOUR OWN</a:t>
            </a:r>
            <a:endParaRPr b="0" i="0" sz="2800" u="none" cap="none" strike="noStrike">
              <a:solidFill>
                <a:srgbClr val="000000"/>
              </a:solidFill>
              <a:latin typeface="Libre Franklin"/>
              <a:ea typeface="Libre Franklin"/>
              <a:cs typeface="Libre Franklin"/>
              <a:sym typeface="Libre Franklin"/>
            </a:endParaRPr>
          </a:p>
        </p:txBody>
      </p:sp>
      <p:sp>
        <p:nvSpPr>
          <p:cNvPr id="253" name="Google Shape;253;p40"/>
          <p:cNvSpPr txBox="1"/>
          <p:nvPr>
            <p:ph idx="4294967295" type="body"/>
          </p:nvPr>
        </p:nvSpPr>
        <p:spPr>
          <a:xfrm>
            <a:off x="725040" y="2917800"/>
            <a:ext cx="9969840" cy="2801160"/>
          </a:xfrm>
          <a:prstGeom prst="rect">
            <a:avLst/>
          </a:prstGeom>
          <a:noFill/>
          <a:ln>
            <a:noFill/>
          </a:ln>
        </p:spPr>
        <p:txBody>
          <a:bodyPr anchorCtr="0" anchor="ctr" bIns="45700" lIns="91425" spcFirstLastPara="1" rIns="91425" wrap="square" tIns="45700">
            <a:noAutofit/>
          </a:bodyPr>
          <a:lstStyle/>
          <a:p>
            <a:pPr indent="0" lvl="0" marL="228600" marR="0" rtl="0" algn="l">
              <a:lnSpc>
                <a:spcPct val="110000"/>
              </a:lnSpc>
              <a:spcBef>
                <a:spcPts val="0"/>
              </a:spcBef>
              <a:spcAft>
                <a:spcPts val="0"/>
              </a:spcAft>
              <a:buClr>
                <a:srgbClr val="404040"/>
              </a:buClr>
              <a:buSzPts val="2000"/>
              <a:buFont typeface="Arial"/>
              <a:buNone/>
            </a:pPr>
            <a:r>
              <a:rPr b="0" i="0" lang="en-US" sz="2000" u="none" cap="none" strike="noStrike">
                <a:solidFill>
                  <a:srgbClr val="404040"/>
                </a:solidFill>
                <a:latin typeface="Libre Franklin"/>
                <a:ea typeface="Libre Franklin"/>
                <a:cs typeface="Libre Franklin"/>
                <a:sym typeface="Libre Franklin"/>
              </a:rPr>
              <a:t>Stealthy Operation:</a:t>
            </a:r>
            <a:endParaRPr/>
          </a:p>
          <a:p>
            <a:pPr indent="-306000" lvl="0" marL="306000" marR="0" rtl="0" algn="l">
              <a:lnSpc>
                <a:spcPct val="110000"/>
              </a:lnSpc>
              <a:spcBef>
                <a:spcPts val="1001"/>
              </a:spcBef>
              <a:spcAft>
                <a:spcPts val="0"/>
              </a:spcAft>
              <a:buClr>
                <a:srgbClr val="1CADE4"/>
              </a:buClr>
              <a:buSzPts val="1840"/>
              <a:buFont typeface="Noto Sans Symbols"/>
              <a:buChar char="◼"/>
            </a:pPr>
            <a:r>
              <a:rPr b="0" i="0" lang="en-US" sz="2000" u="none" cap="none" strike="noStrike">
                <a:solidFill>
                  <a:srgbClr val="404040"/>
                </a:solidFill>
                <a:latin typeface="Libre Franklin"/>
                <a:ea typeface="Libre Franklin"/>
                <a:cs typeface="Libre Franklin"/>
                <a:sym typeface="Libre Franklin"/>
              </a:rPr>
              <a:t>Our keylogger operates silently and discreetly in the background, without interfering with the user's normal computer usage.</a:t>
            </a:r>
            <a:endParaRPr/>
          </a:p>
          <a:p>
            <a:pPr indent="-306000" lvl="0" marL="306000" marR="0" rtl="0" algn="l">
              <a:lnSpc>
                <a:spcPct val="110000"/>
              </a:lnSpc>
              <a:spcBef>
                <a:spcPts val="1001"/>
              </a:spcBef>
              <a:spcAft>
                <a:spcPts val="0"/>
              </a:spcAft>
              <a:buClr>
                <a:srgbClr val="1CADE4"/>
              </a:buClr>
              <a:buSzPts val="1840"/>
              <a:buFont typeface="Noto Sans Symbols"/>
              <a:buChar char="◼"/>
            </a:pPr>
            <a:r>
              <a:rPr b="0" i="0" lang="en-US" sz="2000" u="none" cap="none" strike="noStrike">
                <a:solidFill>
                  <a:srgbClr val="404040"/>
                </a:solidFill>
                <a:latin typeface="Libre Franklin"/>
                <a:ea typeface="Libre Franklin"/>
                <a:cs typeface="Libre Franklin"/>
                <a:sym typeface="Libre Franklin"/>
              </a:rPr>
              <a:t>It captures key strokes covertly, maintaining anonymity and ensuring that the user remains unaware of its operation.</a:t>
            </a:r>
            <a:endParaRPr/>
          </a:p>
          <a:p>
            <a:pPr indent="-306000" lvl="0" marL="306000" marR="0" rtl="0" algn="l">
              <a:lnSpc>
                <a:spcPct val="110000"/>
              </a:lnSpc>
              <a:spcBef>
                <a:spcPts val="1001"/>
              </a:spcBef>
              <a:spcAft>
                <a:spcPts val="0"/>
              </a:spcAft>
              <a:buClr>
                <a:srgbClr val="1CADE4"/>
              </a:buClr>
              <a:buSzPts val="1840"/>
              <a:buFont typeface="Noto Sans Symbols"/>
              <a:buChar char="◼"/>
            </a:pPr>
            <a:r>
              <a:rPr b="0" i="0" lang="en-US" sz="2000" u="none" cap="none" strike="noStrike">
                <a:solidFill>
                  <a:srgbClr val="404040"/>
                </a:solidFill>
                <a:latin typeface="Libre Franklin"/>
                <a:ea typeface="Libre Franklin"/>
                <a:cs typeface="Libre Franklin"/>
                <a:sym typeface="Libre Franklin"/>
              </a:rPr>
              <a:t>This stealthy nature is crucial in scenarios where monitoring is required while preserving the user's privacy and preventing potential interference.</a:t>
            </a:r>
            <a:endParaRPr/>
          </a:p>
          <a:p>
            <a:pPr indent="0" lvl="0" marL="228600" marR="0" rtl="0" algn="l">
              <a:lnSpc>
                <a:spcPct val="110000"/>
              </a:lnSpc>
              <a:spcBef>
                <a:spcPts val="1001"/>
              </a:spcBef>
              <a:spcAft>
                <a:spcPts val="0"/>
              </a:spcAft>
              <a:buClr>
                <a:srgbClr val="404040"/>
              </a:buClr>
              <a:buSzPts val="2000"/>
              <a:buFont typeface="Arial"/>
              <a:buNone/>
            </a:pPr>
            <a:r>
              <a:rPr b="0" i="0" lang="en-US" sz="2000" u="none" cap="none" strike="noStrike">
                <a:solidFill>
                  <a:srgbClr val="404040"/>
                </a:solidFill>
                <a:latin typeface="Libre Franklin"/>
                <a:ea typeface="Libre Franklin"/>
                <a:cs typeface="Libre Franklin"/>
                <a:sym typeface="Libre Franklin"/>
              </a:rPr>
              <a:t>Customizable Logging:</a:t>
            </a:r>
            <a:endParaRPr/>
          </a:p>
          <a:p>
            <a:pPr indent="-306000" lvl="0" marL="306000" marR="0" rtl="0" algn="l">
              <a:lnSpc>
                <a:spcPct val="110000"/>
              </a:lnSpc>
              <a:spcBef>
                <a:spcPts val="1001"/>
              </a:spcBef>
              <a:spcAft>
                <a:spcPts val="0"/>
              </a:spcAft>
              <a:buClr>
                <a:srgbClr val="1CADE4"/>
              </a:buClr>
              <a:buSzPts val="1840"/>
              <a:buFont typeface="Noto Sans Symbols"/>
              <a:buChar char="◼"/>
            </a:pPr>
            <a:r>
              <a:rPr b="0" i="0" lang="en-US" sz="2000" u="none" cap="none" strike="noStrike">
                <a:solidFill>
                  <a:srgbClr val="404040"/>
                </a:solidFill>
                <a:latin typeface="Libre Franklin"/>
                <a:ea typeface="Libre Franklin"/>
                <a:cs typeface="Libre Franklin"/>
                <a:sym typeface="Libre Franklin"/>
              </a:rPr>
              <a:t>Our keylogger records both alphanumeric characters and special keys.</a:t>
            </a:r>
            <a:endParaRPr/>
          </a:p>
          <a:p>
            <a:pPr indent="-306000" lvl="0" marL="306000" marR="0" rtl="0" algn="l">
              <a:lnSpc>
                <a:spcPct val="110000"/>
              </a:lnSpc>
              <a:spcBef>
                <a:spcPts val="1001"/>
              </a:spcBef>
              <a:spcAft>
                <a:spcPts val="0"/>
              </a:spcAft>
              <a:buClr>
                <a:srgbClr val="1CADE4"/>
              </a:buClr>
              <a:buSzPts val="1840"/>
              <a:buFont typeface="Noto Sans Symbols"/>
              <a:buChar char="◼"/>
            </a:pPr>
            <a:r>
              <a:rPr b="0" i="0" lang="en-US" sz="2000" u="none" cap="none" strike="noStrike">
                <a:solidFill>
                  <a:srgbClr val="404040"/>
                </a:solidFill>
                <a:latin typeface="Libre Franklin"/>
                <a:ea typeface="Libre Franklin"/>
                <a:cs typeface="Libre Franklin"/>
                <a:sym typeface="Libre Franklin"/>
              </a:rPr>
              <a:t>It provides comprehensive logging capabilities, capturing a wide range of key strokes for thorough monitoring and analysis.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41"/>
          <p:cNvSpPr txBox="1"/>
          <p:nvPr>
            <p:ph idx="4294967295" type="title"/>
          </p:nvPr>
        </p:nvSpPr>
        <p:spPr>
          <a:xfrm>
            <a:off x="581040" y="493920"/>
            <a:ext cx="11029320" cy="118836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404040"/>
              </a:buClr>
              <a:buSzPts val="2800"/>
              <a:buFont typeface="Franklin Gothic"/>
              <a:buNone/>
            </a:pPr>
            <a:r>
              <a:rPr b="0" i="0" lang="en-US" sz="2800" u="none" cap="none" strike="noStrike">
                <a:solidFill>
                  <a:srgbClr val="404040"/>
                </a:solidFill>
                <a:latin typeface="Franklin Gothic"/>
                <a:ea typeface="Franklin Gothic"/>
                <a:cs typeface="Franklin Gothic"/>
                <a:sym typeface="Franklin Gothic"/>
              </a:rPr>
              <a:t>HOW DID YOU CUSTOMIZE THE PROJECT AND MAKE IT YOUR OWN</a:t>
            </a:r>
            <a:endParaRPr b="0" i="0" sz="2800" u="none" cap="none" strike="noStrike">
              <a:solidFill>
                <a:srgbClr val="000000"/>
              </a:solidFill>
              <a:latin typeface="Libre Franklin"/>
              <a:ea typeface="Libre Franklin"/>
              <a:cs typeface="Libre Franklin"/>
              <a:sym typeface="Libre Franklin"/>
            </a:endParaRPr>
          </a:p>
        </p:txBody>
      </p:sp>
      <p:sp>
        <p:nvSpPr>
          <p:cNvPr id="259" name="Google Shape;259;p41"/>
          <p:cNvSpPr txBox="1"/>
          <p:nvPr>
            <p:ph idx="4294967295" type="body"/>
          </p:nvPr>
        </p:nvSpPr>
        <p:spPr>
          <a:xfrm>
            <a:off x="725040" y="2917800"/>
            <a:ext cx="9969840" cy="2801160"/>
          </a:xfrm>
          <a:prstGeom prst="rect">
            <a:avLst/>
          </a:prstGeom>
          <a:noFill/>
          <a:ln>
            <a:noFill/>
          </a:ln>
        </p:spPr>
        <p:txBody>
          <a:bodyPr anchorCtr="0" anchor="ctr" bIns="45700" lIns="91425" spcFirstLastPara="1" rIns="91425" wrap="square" tIns="45700">
            <a:noAutofit/>
          </a:bodyPr>
          <a:lstStyle/>
          <a:p>
            <a:pPr indent="0" lvl="0" marL="228600" marR="0" rtl="0" algn="l">
              <a:lnSpc>
                <a:spcPct val="110000"/>
              </a:lnSpc>
              <a:spcBef>
                <a:spcPts val="0"/>
              </a:spcBef>
              <a:spcAft>
                <a:spcPts val="0"/>
              </a:spcAft>
              <a:buClr>
                <a:srgbClr val="404040"/>
              </a:buClr>
              <a:buSzPts val="2000"/>
              <a:buFont typeface="Arial"/>
              <a:buNone/>
            </a:pPr>
            <a:r>
              <a:rPr b="0" i="0" lang="en-US" sz="2000" u="none" cap="none" strike="noStrike">
                <a:solidFill>
                  <a:srgbClr val="404040"/>
                </a:solidFill>
                <a:latin typeface="Libre Franklin"/>
                <a:ea typeface="Libre Franklin"/>
                <a:cs typeface="Libre Franklin"/>
                <a:sym typeface="Libre Franklin"/>
              </a:rPr>
              <a:t>Flexibility:</a:t>
            </a:r>
            <a:endParaRPr/>
          </a:p>
          <a:p>
            <a:pPr indent="-306000" lvl="0" marL="306000" marR="0" rtl="0" algn="l">
              <a:lnSpc>
                <a:spcPct val="110000"/>
              </a:lnSpc>
              <a:spcBef>
                <a:spcPts val="1001"/>
              </a:spcBef>
              <a:spcAft>
                <a:spcPts val="0"/>
              </a:spcAft>
              <a:buClr>
                <a:srgbClr val="1CADE4"/>
              </a:buClr>
              <a:buSzPts val="1840"/>
              <a:buFont typeface="Noto Sans Symbols"/>
              <a:buChar char="◼"/>
            </a:pPr>
            <a:r>
              <a:rPr b="0" i="0" lang="en-US" sz="2000" u="none" cap="none" strike="noStrike">
                <a:solidFill>
                  <a:srgbClr val="404040"/>
                </a:solidFill>
                <a:latin typeface="Libre Franklin"/>
                <a:ea typeface="Libre Franklin"/>
                <a:cs typeface="Libre Franklin"/>
                <a:sym typeface="Libre Franklin"/>
              </a:rPr>
              <a:t>Our solution offers both the GUI version and a command-line version without GUI.</a:t>
            </a:r>
            <a:endParaRPr/>
          </a:p>
          <a:p>
            <a:pPr indent="-306000" lvl="0" marL="306000" marR="0" rtl="0" algn="l">
              <a:lnSpc>
                <a:spcPct val="110000"/>
              </a:lnSpc>
              <a:spcBef>
                <a:spcPts val="1001"/>
              </a:spcBef>
              <a:spcAft>
                <a:spcPts val="0"/>
              </a:spcAft>
              <a:buClr>
                <a:srgbClr val="1CADE4"/>
              </a:buClr>
              <a:buSzPts val="1840"/>
              <a:buFont typeface="Noto Sans Symbols"/>
              <a:buChar char="◼"/>
            </a:pPr>
            <a:r>
              <a:rPr b="0" i="0" lang="en-US" sz="2000" u="none" cap="none" strike="noStrike">
                <a:solidFill>
                  <a:srgbClr val="404040"/>
                </a:solidFill>
                <a:latin typeface="Libre Franklin"/>
                <a:ea typeface="Libre Franklin"/>
                <a:cs typeface="Libre Franklin"/>
                <a:sym typeface="Libre Franklin"/>
              </a:rPr>
              <a:t>Users can choose the interface that best suits their needs and preferences, providing flexibility in the logging process.</a:t>
            </a:r>
            <a:endParaRPr/>
          </a:p>
          <a:p>
            <a:pPr indent="-306000" lvl="0" marL="306000" marR="0" rtl="0" algn="l">
              <a:lnSpc>
                <a:spcPct val="110000"/>
              </a:lnSpc>
              <a:spcBef>
                <a:spcPts val="1001"/>
              </a:spcBef>
              <a:spcAft>
                <a:spcPts val="0"/>
              </a:spcAft>
              <a:buClr>
                <a:srgbClr val="1CADE4"/>
              </a:buClr>
              <a:buSzPts val="1840"/>
              <a:buFont typeface="Noto Sans Symbols"/>
              <a:buChar char="◼"/>
            </a:pPr>
            <a:r>
              <a:rPr b="0" i="0" lang="en-US" sz="2000" u="none" cap="none" strike="noStrike">
                <a:solidFill>
                  <a:srgbClr val="404040"/>
                </a:solidFill>
                <a:latin typeface="Libre Franklin"/>
                <a:ea typeface="Libre Franklin"/>
                <a:cs typeface="Libre Franklin"/>
                <a:sym typeface="Libre Franklin"/>
              </a:rPr>
              <a:t>This adaptability caters to diverse user requirements and ensures that the keylogger can be utilized in various contexts.</a:t>
            </a:r>
            <a:endParaRPr/>
          </a:p>
          <a:p>
            <a:pPr indent="-306000" lvl="0" marL="306000" marR="0" rtl="0" algn="l">
              <a:lnSpc>
                <a:spcPct val="110000"/>
              </a:lnSpc>
              <a:spcBef>
                <a:spcPts val="1001"/>
              </a:spcBef>
              <a:spcAft>
                <a:spcPts val="0"/>
              </a:spcAft>
              <a:buClr>
                <a:srgbClr val="1CADE4"/>
              </a:buClr>
              <a:buSzPts val="1840"/>
              <a:buFont typeface="Noto Sans Symbols"/>
              <a:buChar char="◼"/>
            </a:pPr>
            <a:r>
              <a:rPr b="0" i="0" lang="en-US" sz="2000" u="none" cap="none" strike="noStrike">
                <a:solidFill>
                  <a:srgbClr val="404040"/>
                </a:solidFill>
                <a:latin typeface="Libre Franklin"/>
                <a:ea typeface="Libre Franklin"/>
                <a:cs typeface="Libre Franklin"/>
                <a:sym typeface="Libre Franklin"/>
              </a:rPr>
              <a:t>Through the addition of a GUI, user-friendly interaction, stealthy operation, customizable logging, and flexibility, our project stands out as an innovative and creative solution in the field of keyloggers. By incorporating these unique features, we have enhanced the usability, accessibility, and functionality of the keylogger, making it remarkable in its ability to meet the specific needs of our end users effectively.</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42"/>
          <p:cNvSpPr txBox="1"/>
          <p:nvPr>
            <p:ph idx="4294967295" type="title"/>
          </p:nvPr>
        </p:nvSpPr>
        <p:spPr>
          <a:xfrm>
            <a:off x="581040" y="493920"/>
            <a:ext cx="11029320" cy="118836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404040"/>
              </a:buClr>
              <a:buSzPts val="2800"/>
              <a:buFont typeface="Franklin Gothic"/>
              <a:buNone/>
            </a:pPr>
            <a:r>
              <a:rPr b="0" i="0" lang="en-US" sz="2800" u="none" cap="none" strike="noStrike">
                <a:solidFill>
                  <a:srgbClr val="404040"/>
                </a:solidFill>
                <a:latin typeface="Franklin Gothic"/>
                <a:ea typeface="Franklin Gothic"/>
                <a:cs typeface="Franklin Gothic"/>
                <a:sym typeface="Franklin Gothic"/>
              </a:rPr>
              <a:t>MODELLING</a:t>
            </a:r>
            <a:endParaRPr b="0" i="0" sz="2800" u="none" cap="none" strike="noStrike">
              <a:solidFill>
                <a:srgbClr val="000000"/>
              </a:solidFill>
              <a:latin typeface="Libre Franklin"/>
              <a:ea typeface="Libre Franklin"/>
              <a:cs typeface="Libre Franklin"/>
              <a:sym typeface="Libre Franklin"/>
            </a:endParaRPr>
          </a:p>
        </p:txBody>
      </p:sp>
      <p:sp>
        <p:nvSpPr>
          <p:cNvPr id="265" name="Google Shape;265;p42"/>
          <p:cNvSpPr txBox="1"/>
          <p:nvPr>
            <p:ph idx="4294967295" type="body"/>
          </p:nvPr>
        </p:nvSpPr>
        <p:spPr>
          <a:xfrm>
            <a:off x="581040" y="2249280"/>
            <a:ext cx="11029320" cy="3634200"/>
          </a:xfrm>
          <a:prstGeom prst="rect">
            <a:avLst/>
          </a:prstGeom>
          <a:noFill/>
          <a:ln>
            <a:noFill/>
          </a:ln>
        </p:spPr>
        <p:txBody>
          <a:bodyPr anchorCtr="0" anchor="ctr" bIns="45700" lIns="91425" spcFirstLastPara="1" rIns="91425" wrap="square" tIns="45700">
            <a:normAutofit/>
          </a:bodyPr>
          <a:lstStyle/>
          <a:p>
            <a:pPr indent="0" lvl="0" marL="228600" marR="0" rtl="0" algn="l">
              <a:lnSpc>
                <a:spcPct val="110000"/>
              </a:lnSpc>
              <a:spcBef>
                <a:spcPts val="0"/>
              </a:spcBef>
              <a:spcAft>
                <a:spcPts val="0"/>
              </a:spcAft>
              <a:buClr>
                <a:srgbClr val="404040"/>
              </a:buClr>
              <a:buSzPts val="2000"/>
              <a:buFont typeface="Arial"/>
              <a:buNone/>
            </a:pPr>
            <a:r>
              <a:rPr b="0" i="0" lang="en-US" sz="2000" u="none" cap="none" strike="noStrike">
                <a:solidFill>
                  <a:srgbClr val="404040"/>
                </a:solidFill>
                <a:latin typeface="Libre Franklin"/>
                <a:ea typeface="Libre Franklin"/>
                <a:cs typeface="Libre Franklin"/>
                <a:sym typeface="Libre Franklin"/>
              </a:rPr>
              <a:t>Utilization of the pynput Library:</a:t>
            </a:r>
            <a:endParaRPr/>
          </a:p>
          <a:p>
            <a:pPr indent="-306000" lvl="0" marL="306000" marR="0" rtl="0" algn="l">
              <a:lnSpc>
                <a:spcPct val="110000"/>
              </a:lnSpc>
              <a:spcBef>
                <a:spcPts val="1001"/>
              </a:spcBef>
              <a:spcAft>
                <a:spcPts val="0"/>
              </a:spcAft>
              <a:buClr>
                <a:srgbClr val="1CADE4"/>
              </a:buClr>
              <a:buSzPts val="1840"/>
              <a:buFont typeface="Noto Sans Symbols"/>
              <a:buChar char="◼"/>
            </a:pPr>
            <a:r>
              <a:rPr b="0" i="0" lang="en-US" sz="2000" u="none" cap="none" strike="noStrike">
                <a:solidFill>
                  <a:srgbClr val="404040"/>
                </a:solidFill>
                <a:latin typeface="Libre Franklin"/>
                <a:ea typeface="Libre Franklin"/>
                <a:cs typeface="Libre Franklin"/>
                <a:sym typeface="Libre Franklin"/>
              </a:rPr>
              <a:t>The key functionality of capturing key strokes was achieved using the pynput library in both the GUI and non-GUI versions of the keylogger.</a:t>
            </a:r>
            <a:endParaRPr/>
          </a:p>
          <a:p>
            <a:pPr indent="-306000" lvl="0" marL="306000" marR="0" rtl="0" algn="l">
              <a:lnSpc>
                <a:spcPct val="110000"/>
              </a:lnSpc>
              <a:spcBef>
                <a:spcPts val="1001"/>
              </a:spcBef>
              <a:spcAft>
                <a:spcPts val="0"/>
              </a:spcAft>
              <a:buClr>
                <a:srgbClr val="1CADE4"/>
              </a:buClr>
              <a:buSzPts val="1840"/>
              <a:buFont typeface="Noto Sans Symbols"/>
              <a:buChar char="◼"/>
            </a:pPr>
            <a:r>
              <a:rPr b="0" i="0" lang="en-US" sz="2000" u="none" cap="none" strike="noStrike">
                <a:solidFill>
                  <a:srgbClr val="404040"/>
                </a:solidFill>
                <a:latin typeface="Libre Franklin"/>
                <a:ea typeface="Libre Franklin"/>
                <a:cs typeface="Libre Franklin"/>
                <a:sym typeface="Libre Franklin"/>
              </a:rPr>
              <a:t>The pynput library provides a simple and reliable way to listen for and capture keyboard events in Python.</a:t>
            </a:r>
            <a:endParaRPr/>
          </a:p>
          <a:p>
            <a:pPr indent="0" lvl="0" marL="228600" marR="0" rtl="0" algn="l">
              <a:lnSpc>
                <a:spcPct val="110000"/>
              </a:lnSpc>
              <a:spcBef>
                <a:spcPts val="1001"/>
              </a:spcBef>
              <a:spcAft>
                <a:spcPts val="0"/>
              </a:spcAft>
              <a:buClr>
                <a:srgbClr val="404040"/>
              </a:buClr>
              <a:buSzPts val="2000"/>
              <a:buFont typeface="Arial"/>
              <a:buNone/>
            </a:pPr>
            <a:r>
              <a:rPr b="0" i="0" lang="en-US" sz="2000" u="none" cap="none" strike="noStrike">
                <a:solidFill>
                  <a:srgbClr val="404040"/>
                </a:solidFill>
                <a:latin typeface="Libre Franklin"/>
                <a:ea typeface="Libre Franklin"/>
                <a:cs typeface="Libre Franklin"/>
                <a:sym typeface="Libre Franklin"/>
              </a:rPr>
              <a:t>Event-Driven Programming:</a:t>
            </a:r>
            <a:endParaRPr/>
          </a:p>
          <a:p>
            <a:pPr indent="-306000" lvl="0" marL="306000" marR="0" rtl="0" algn="l">
              <a:lnSpc>
                <a:spcPct val="110000"/>
              </a:lnSpc>
              <a:spcBef>
                <a:spcPts val="1001"/>
              </a:spcBef>
              <a:spcAft>
                <a:spcPts val="0"/>
              </a:spcAft>
              <a:buClr>
                <a:srgbClr val="1CADE4"/>
              </a:buClr>
              <a:buSzPts val="1840"/>
              <a:buFont typeface="Noto Sans Symbols"/>
              <a:buChar char="◼"/>
            </a:pPr>
            <a:r>
              <a:rPr b="0" i="0" lang="en-US" sz="2000" u="none" cap="none" strike="noStrike">
                <a:solidFill>
                  <a:srgbClr val="404040"/>
                </a:solidFill>
                <a:latin typeface="Libre Franklin"/>
                <a:ea typeface="Libre Franklin"/>
                <a:cs typeface="Libre Franklin"/>
                <a:sym typeface="Libre Franklin"/>
              </a:rPr>
              <a:t>The project leverages event-driven programming principles to handle keyboard events.</a:t>
            </a:r>
            <a:endParaRPr/>
          </a:p>
          <a:p>
            <a:pPr indent="-306000" lvl="0" marL="306000" marR="0" rtl="0" algn="l">
              <a:lnSpc>
                <a:spcPct val="110000"/>
              </a:lnSpc>
              <a:spcBef>
                <a:spcPts val="1001"/>
              </a:spcBef>
              <a:spcAft>
                <a:spcPts val="0"/>
              </a:spcAft>
              <a:buClr>
                <a:srgbClr val="1CADE4"/>
              </a:buClr>
              <a:buSzPts val="1840"/>
              <a:buFont typeface="Noto Sans Symbols"/>
              <a:buChar char="◼"/>
            </a:pPr>
            <a:r>
              <a:rPr b="0" i="0" lang="en-US" sz="2000" u="none" cap="none" strike="noStrike">
                <a:solidFill>
                  <a:srgbClr val="404040"/>
                </a:solidFill>
                <a:latin typeface="Libre Franklin"/>
                <a:ea typeface="Libre Franklin"/>
                <a:cs typeface="Libre Franklin"/>
                <a:sym typeface="Libre Franklin"/>
              </a:rPr>
              <a:t>Whenever a key is pressed or released, the corresponding event is triggered, and the appropriate action is taken.</a:t>
            </a:r>
            <a:endParaRPr/>
          </a:p>
          <a:p>
            <a:pPr indent="0" lvl="0" marL="228600" marR="0" rtl="0" algn="l">
              <a:lnSpc>
                <a:spcPct val="110000"/>
              </a:lnSpc>
              <a:spcBef>
                <a:spcPts val="941"/>
              </a:spcBef>
              <a:spcAft>
                <a:spcPts val="0"/>
              </a:spcAft>
              <a:buClr>
                <a:schemeClr val="dk1"/>
              </a:buClr>
              <a:buSzPts val="1700"/>
              <a:buFont typeface="Arial"/>
              <a:buNone/>
            </a:pPr>
            <a:r>
              <a:t/>
            </a:r>
            <a:endParaRPr b="0" i="0" sz="1700" u="none" cap="none" strike="noStrike">
              <a:solidFill>
                <a:srgbClr val="404040"/>
              </a:solidFill>
              <a:latin typeface="Libre Franklin"/>
              <a:ea typeface="Libre Franklin"/>
              <a:cs typeface="Libre Franklin"/>
              <a:sym typeface="Libre Frankli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43"/>
          <p:cNvSpPr txBox="1"/>
          <p:nvPr>
            <p:ph idx="4294967295" type="title"/>
          </p:nvPr>
        </p:nvSpPr>
        <p:spPr>
          <a:xfrm>
            <a:off x="581040" y="493920"/>
            <a:ext cx="11029320" cy="118836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404040"/>
              </a:buClr>
              <a:buSzPts val="2800"/>
              <a:buFont typeface="Franklin Gothic"/>
              <a:buNone/>
            </a:pPr>
            <a:r>
              <a:rPr b="0" i="0" lang="en-US" sz="2800" u="none" cap="none" strike="noStrike">
                <a:solidFill>
                  <a:srgbClr val="404040"/>
                </a:solidFill>
                <a:latin typeface="Franklin Gothic"/>
                <a:ea typeface="Franklin Gothic"/>
                <a:cs typeface="Franklin Gothic"/>
                <a:sym typeface="Franklin Gothic"/>
              </a:rPr>
              <a:t>MODELLING</a:t>
            </a:r>
            <a:endParaRPr b="0" i="0" sz="2800" u="none" cap="none" strike="noStrike">
              <a:solidFill>
                <a:srgbClr val="000000"/>
              </a:solidFill>
              <a:latin typeface="Libre Franklin"/>
              <a:ea typeface="Libre Franklin"/>
              <a:cs typeface="Libre Franklin"/>
              <a:sym typeface="Libre Franklin"/>
            </a:endParaRPr>
          </a:p>
        </p:txBody>
      </p:sp>
      <p:sp>
        <p:nvSpPr>
          <p:cNvPr id="271" name="Google Shape;271;p43"/>
          <p:cNvSpPr txBox="1"/>
          <p:nvPr>
            <p:ph idx="4294967295" type="body"/>
          </p:nvPr>
        </p:nvSpPr>
        <p:spPr>
          <a:xfrm>
            <a:off x="581040" y="2074680"/>
            <a:ext cx="11029320" cy="3634200"/>
          </a:xfrm>
          <a:prstGeom prst="rect">
            <a:avLst/>
          </a:prstGeom>
          <a:noFill/>
          <a:ln>
            <a:noFill/>
          </a:ln>
        </p:spPr>
        <p:txBody>
          <a:bodyPr anchorCtr="0" anchor="ctr" bIns="45700" lIns="91425" spcFirstLastPara="1" rIns="91425" wrap="square" tIns="45700">
            <a:normAutofit/>
          </a:bodyPr>
          <a:lstStyle/>
          <a:p>
            <a:pPr indent="0" lvl="0" marL="228600" marR="0" rtl="0" algn="l">
              <a:lnSpc>
                <a:spcPct val="110000"/>
              </a:lnSpc>
              <a:spcBef>
                <a:spcPts val="0"/>
              </a:spcBef>
              <a:spcAft>
                <a:spcPts val="0"/>
              </a:spcAft>
              <a:buClr>
                <a:srgbClr val="404040"/>
              </a:buClr>
              <a:buSzPts val="2000"/>
              <a:buFont typeface="Arial"/>
              <a:buNone/>
            </a:pPr>
            <a:r>
              <a:rPr b="0" i="0" lang="en-US" sz="2000" u="none" cap="none" strike="noStrike">
                <a:solidFill>
                  <a:srgbClr val="404040"/>
                </a:solidFill>
                <a:latin typeface="Libre Franklin"/>
                <a:ea typeface="Libre Franklin"/>
                <a:cs typeface="Libre Franklin"/>
                <a:sym typeface="Libre Franklin"/>
              </a:rPr>
              <a:t>Graphical User Interface (GUI):</a:t>
            </a:r>
            <a:endParaRPr/>
          </a:p>
          <a:p>
            <a:pPr indent="-306000" lvl="0" marL="306000" marR="0" rtl="0" algn="l">
              <a:lnSpc>
                <a:spcPct val="110000"/>
              </a:lnSpc>
              <a:spcBef>
                <a:spcPts val="1001"/>
              </a:spcBef>
              <a:spcAft>
                <a:spcPts val="0"/>
              </a:spcAft>
              <a:buClr>
                <a:srgbClr val="1CADE4"/>
              </a:buClr>
              <a:buSzPts val="1840"/>
              <a:buFont typeface="Noto Sans Symbols"/>
              <a:buChar char="◼"/>
            </a:pPr>
            <a:r>
              <a:rPr b="0" i="0" lang="en-US" sz="2000" u="none" cap="none" strike="noStrike">
                <a:solidFill>
                  <a:srgbClr val="404040"/>
                </a:solidFill>
                <a:latin typeface="Libre Franklin"/>
                <a:ea typeface="Libre Franklin"/>
                <a:cs typeface="Libre Franklin"/>
                <a:sym typeface="Libre Franklin"/>
              </a:rPr>
              <a:t>For the GUI version of the keylogger, we utilized the tkinter library, which is a standard Python library for creating GUI applications.</a:t>
            </a:r>
            <a:endParaRPr/>
          </a:p>
          <a:p>
            <a:pPr indent="-306000" lvl="0" marL="306000" marR="0" rtl="0" algn="l">
              <a:lnSpc>
                <a:spcPct val="110000"/>
              </a:lnSpc>
              <a:spcBef>
                <a:spcPts val="1001"/>
              </a:spcBef>
              <a:spcAft>
                <a:spcPts val="0"/>
              </a:spcAft>
              <a:buClr>
                <a:srgbClr val="1CADE4"/>
              </a:buClr>
              <a:buSzPts val="1840"/>
              <a:buFont typeface="Noto Sans Symbols"/>
              <a:buChar char="◼"/>
            </a:pPr>
            <a:r>
              <a:rPr b="0" i="0" lang="en-US" sz="2000" u="none" cap="none" strike="noStrike">
                <a:solidFill>
                  <a:srgbClr val="404040"/>
                </a:solidFill>
                <a:latin typeface="Libre Franklin"/>
                <a:ea typeface="Libre Franklin"/>
                <a:cs typeface="Libre Franklin"/>
                <a:sym typeface="Libre Franklin"/>
              </a:rPr>
              <a:t>The tkinter library provided the necessary tools to create a window, buttons, and handle user interactions in a visually appealing manner.</a:t>
            </a:r>
            <a:endParaRPr/>
          </a:p>
          <a:p>
            <a:pPr indent="0" lvl="0" marL="228600" marR="0" rtl="0" algn="l">
              <a:lnSpc>
                <a:spcPct val="110000"/>
              </a:lnSpc>
              <a:spcBef>
                <a:spcPts val="1001"/>
              </a:spcBef>
              <a:spcAft>
                <a:spcPts val="0"/>
              </a:spcAft>
              <a:buClr>
                <a:srgbClr val="404040"/>
              </a:buClr>
              <a:buSzPts val="2000"/>
              <a:buFont typeface="Arial"/>
              <a:buNone/>
            </a:pPr>
            <a:r>
              <a:rPr b="0" i="0" lang="en-US" sz="2000" u="none" cap="none" strike="noStrike">
                <a:solidFill>
                  <a:srgbClr val="404040"/>
                </a:solidFill>
                <a:latin typeface="Libre Franklin"/>
                <a:ea typeface="Libre Franklin"/>
                <a:cs typeface="Libre Franklin"/>
                <a:sym typeface="Libre Franklin"/>
              </a:rPr>
              <a:t>File Handling:</a:t>
            </a:r>
            <a:endParaRPr/>
          </a:p>
          <a:p>
            <a:pPr indent="-306000" lvl="0" marL="306000" marR="0" rtl="0" algn="l">
              <a:lnSpc>
                <a:spcPct val="110000"/>
              </a:lnSpc>
              <a:spcBef>
                <a:spcPts val="1001"/>
              </a:spcBef>
              <a:spcAft>
                <a:spcPts val="0"/>
              </a:spcAft>
              <a:buClr>
                <a:srgbClr val="1CADE4"/>
              </a:buClr>
              <a:buSzPts val="1840"/>
              <a:buFont typeface="Noto Sans Symbols"/>
              <a:buChar char="◼"/>
            </a:pPr>
            <a:r>
              <a:rPr b="0" i="0" lang="en-US" sz="2000" u="none" cap="none" strike="noStrike">
                <a:solidFill>
                  <a:srgbClr val="404040"/>
                </a:solidFill>
                <a:latin typeface="Libre Franklin"/>
                <a:ea typeface="Libre Franklin"/>
                <a:cs typeface="Libre Franklin"/>
                <a:sym typeface="Libre Franklin"/>
              </a:rPr>
              <a:t>We employed file handling techniques to write the captured key strokes to a log file.</a:t>
            </a:r>
            <a:endParaRPr/>
          </a:p>
          <a:p>
            <a:pPr indent="-306000" lvl="0" marL="306000" marR="0" rtl="0" algn="l">
              <a:lnSpc>
                <a:spcPct val="110000"/>
              </a:lnSpc>
              <a:spcBef>
                <a:spcPts val="1001"/>
              </a:spcBef>
              <a:spcAft>
                <a:spcPts val="0"/>
              </a:spcAft>
              <a:buClr>
                <a:srgbClr val="1CADE4"/>
              </a:buClr>
              <a:buSzPts val="1840"/>
              <a:buFont typeface="Noto Sans Symbols"/>
              <a:buChar char="◼"/>
            </a:pPr>
            <a:r>
              <a:rPr b="0" i="0" lang="en-US" sz="2000" u="none" cap="none" strike="noStrike">
                <a:solidFill>
                  <a:srgbClr val="404040"/>
                </a:solidFill>
                <a:latin typeface="Libre Franklin"/>
                <a:ea typeface="Libre Franklin"/>
                <a:cs typeface="Libre Franklin"/>
                <a:sym typeface="Libre Franklin"/>
              </a:rPr>
              <a:t>Both versions of the keylogger (GUI and non-GUI) use the file handling functionality in Python to open, append, and close the log file.</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44"/>
          <p:cNvSpPr txBox="1"/>
          <p:nvPr>
            <p:ph idx="4294967295" type="title"/>
          </p:nvPr>
        </p:nvSpPr>
        <p:spPr>
          <a:xfrm>
            <a:off x="581040" y="493920"/>
            <a:ext cx="11029320" cy="118836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404040"/>
              </a:buClr>
              <a:buSzPts val="2800"/>
              <a:buFont typeface="Franklin Gothic"/>
              <a:buNone/>
            </a:pPr>
            <a:r>
              <a:rPr b="0" i="0" lang="en-US" sz="2800" u="none" cap="none" strike="noStrike">
                <a:solidFill>
                  <a:srgbClr val="404040"/>
                </a:solidFill>
                <a:latin typeface="Franklin Gothic"/>
                <a:ea typeface="Franklin Gothic"/>
                <a:cs typeface="Franklin Gothic"/>
                <a:sym typeface="Franklin Gothic"/>
              </a:rPr>
              <a:t>MODELLING</a:t>
            </a:r>
            <a:endParaRPr b="0" i="0" sz="2800" u="none" cap="none" strike="noStrike">
              <a:solidFill>
                <a:srgbClr val="000000"/>
              </a:solidFill>
              <a:latin typeface="Libre Franklin"/>
              <a:ea typeface="Libre Franklin"/>
              <a:cs typeface="Libre Franklin"/>
              <a:sym typeface="Libre Franklin"/>
            </a:endParaRPr>
          </a:p>
        </p:txBody>
      </p:sp>
      <p:sp>
        <p:nvSpPr>
          <p:cNvPr id="277" name="Google Shape;277;p44"/>
          <p:cNvSpPr txBox="1"/>
          <p:nvPr>
            <p:ph idx="4294967295" type="body"/>
          </p:nvPr>
        </p:nvSpPr>
        <p:spPr>
          <a:xfrm>
            <a:off x="581040" y="2074680"/>
            <a:ext cx="11029320" cy="3634200"/>
          </a:xfrm>
          <a:prstGeom prst="rect">
            <a:avLst/>
          </a:prstGeom>
          <a:noFill/>
          <a:ln>
            <a:noFill/>
          </a:ln>
        </p:spPr>
        <p:txBody>
          <a:bodyPr anchorCtr="0" anchor="ctr" bIns="45700" lIns="91425" spcFirstLastPara="1" rIns="91425" wrap="square" tIns="45700">
            <a:normAutofit fontScale="91000"/>
          </a:bodyPr>
          <a:lstStyle/>
          <a:p>
            <a:pPr indent="0" lvl="0" marL="228600" marR="0" rtl="0" algn="l">
              <a:lnSpc>
                <a:spcPct val="110000"/>
              </a:lnSpc>
              <a:spcBef>
                <a:spcPts val="0"/>
              </a:spcBef>
              <a:spcAft>
                <a:spcPts val="0"/>
              </a:spcAft>
              <a:buClr>
                <a:srgbClr val="404040"/>
              </a:buClr>
              <a:buSzPct val="100000"/>
              <a:buFont typeface="Arial"/>
              <a:buNone/>
            </a:pPr>
            <a:r>
              <a:rPr b="0" i="0" lang="en-US" sz="2000" u="none" cap="none" strike="noStrike">
                <a:solidFill>
                  <a:srgbClr val="404040"/>
                </a:solidFill>
                <a:latin typeface="Libre Franklin"/>
                <a:ea typeface="Libre Franklin"/>
                <a:cs typeface="Libre Franklin"/>
                <a:sym typeface="Libre Franklin"/>
              </a:rPr>
              <a:t>Exception Handling:</a:t>
            </a:r>
            <a:endParaRPr/>
          </a:p>
          <a:p>
            <a:pPr indent="-300599" lvl="0" marL="300600" marR="0" rtl="0" algn="l">
              <a:lnSpc>
                <a:spcPct val="110000"/>
              </a:lnSpc>
              <a:spcBef>
                <a:spcPts val="1001"/>
              </a:spcBef>
              <a:spcAft>
                <a:spcPts val="0"/>
              </a:spcAft>
              <a:buClr>
                <a:srgbClr val="1CADE4"/>
              </a:buClr>
              <a:buSzPct val="91999"/>
              <a:buFont typeface="Noto Sans Symbols"/>
              <a:buChar char="◼"/>
            </a:pPr>
            <a:r>
              <a:rPr b="0" i="0" lang="en-US" sz="2000" u="none" cap="none" strike="noStrike">
                <a:solidFill>
                  <a:srgbClr val="404040"/>
                </a:solidFill>
                <a:latin typeface="Libre Franklin"/>
                <a:ea typeface="Libre Franklin"/>
                <a:cs typeface="Libre Franklin"/>
                <a:sym typeface="Libre Franklin"/>
              </a:rPr>
              <a:t>Exception handling mechanisms are implemented in the code to handle potential errors or exceptions that may occur during the keylogging process.</a:t>
            </a:r>
            <a:endParaRPr/>
          </a:p>
          <a:p>
            <a:pPr indent="-300599" lvl="0" marL="300600" marR="0" rtl="0" algn="l">
              <a:lnSpc>
                <a:spcPct val="110000"/>
              </a:lnSpc>
              <a:spcBef>
                <a:spcPts val="1001"/>
              </a:spcBef>
              <a:spcAft>
                <a:spcPts val="0"/>
              </a:spcAft>
              <a:buClr>
                <a:srgbClr val="1CADE4"/>
              </a:buClr>
              <a:buSzPct val="91999"/>
              <a:buFont typeface="Noto Sans Symbols"/>
              <a:buChar char="◼"/>
            </a:pPr>
            <a:r>
              <a:rPr b="0" i="0" lang="en-US" sz="2000" u="none" cap="none" strike="noStrike">
                <a:solidFill>
                  <a:srgbClr val="404040"/>
                </a:solidFill>
                <a:latin typeface="Libre Franklin"/>
                <a:ea typeface="Libre Franklin"/>
                <a:cs typeface="Libre Franklin"/>
                <a:sym typeface="Libre Franklin"/>
              </a:rPr>
              <a:t>By incorporating proper exception handling, we ensure the smooth execution of the keylogger and provide a robust and reliable solution.</a:t>
            </a:r>
            <a:endParaRPr/>
          </a:p>
          <a:p>
            <a:pPr indent="0" lvl="0" marL="228600" marR="0" rtl="0" algn="l">
              <a:lnSpc>
                <a:spcPct val="110000"/>
              </a:lnSpc>
              <a:spcBef>
                <a:spcPts val="1001"/>
              </a:spcBef>
              <a:spcAft>
                <a:spcPts val="0"/>
              </a:spcAft>
              <a:buClr>
                <a:srgbClr val="404040"/>
              </a:buClr>
              <a:buSzPct val="100000"/>
              <a:buFont typeface="Arial"/>
              <a:buNone/>
            </a:pPr>
            <a:r>
              <a:rPr b="0" i="0" lang="en-US" sz="2000" u="none" cap="none" strike="noStrike">
                <a:solidFill>
                  <a:srgbClr val="404040"/>
                </a:solidFill>
                <a:latin typeface="Libre Franklin"/>
                <a:ea typeface="Libre Franklin"/>
                <a:cs typeface="Libre Franklin"/>
                <a:sym typeface="Libre Franklin"/>
              </a:rPr>
              <a:t>Object-Oriented Programming (OOP) Principles:</a:t>
            </a:r>
            <a:endParaRPr/>
          </a:p>
          <a:p>
            <a:pPr indent="-300599" lvl="0" marL="300600" marR="0" rtl="0" algn="l">
              <a:lnSpc>
                <a:spcPct val="110000"/>
              </a:lnSpc>
              <a:spcBef>
                <a:spcPts val="1001"/>
              </a:spcBef>
              <a:spcAft>
                <a:spcPts val="0"/>
              </a:spcAft>
              <a:buClr>
                <a:srgbClr val="1CADE4"/>
              </a:buClr>
              <a:buSzPct val="91999"/>
              <a:buFont typeface="Noto Sans Symbols"/>
              <a:buChar char="◼"/>
            </a:pPr>
            <a:r>
              <a:rPr b="0" i="0" lang="en-US" sz="2000" u="none" cap="none" strike="noStrike">
                <a:solidFill>
                  <a:srgbClr val="404040"/>
                </a:solidFill>
                <a:latin typeface="Libre Franklin"/>
                <a:ea typeface="Libre Franklin"/>
                <a:cs typeface="Libre Franklin"/>
                <a:sym typeface="Libre Franklin"/>
              </a:rPr>
              <a:t>While not explicitly evident in the provided code snippets, the project can be further expanded and structured using OOP principles.</a:t>
            </a:r>
            <a:endParaRPr/>
          </a:p>
          <a:p>
            <a:pPr indent="-300599" lvl="0" marL="300600" marR="0" rtl="0" algn="l">
              <a:lnSpc>
                <a:spcPct val="110000"/>
              </a:lnSpc>
              <a:spcBef>
                <a:spcPts val="1001"/>
              </a:spcBef>
              <a:spcAft>
                <a:spcPts val="0"/>
              </a:spcAft>
              <a:buClr>
                <a:srgbClr val="1CADE4"/>
              </a:buClr>
              <a:buSzPct val="91999"/>
              <a:buFont typeface="Noto Sans Symbols"/>
              <a:buChar char="◼"/>
            </a:pPr>
            <a:r>
              <a:rPr b="0" i="0" lang="en-US" sz="2000" u="none" cap="none" strike="noStrike">
                <a:solidFill>
                  <a:srgbClr val="404040"/>
                </a:solidFill>
                <a:latin typeface="Libre Franklin"/>
                <a:ea typeface="Libre Franklin"/>
                <a:cs typeface="Libre Franklin"/>
                <a:sym typeface="Libre Franklin"/>
              </a:rPr>
              <a:t>By encapsulating the keylogger functionality into classes and objects, we can achieve code reusability, modularity, and maintainability.</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45"/>
          <p:cNvSpPr txBox="1"/>
          <p:nvPr>
            <p:ph idx="4294967295" type="title"/>
          </p:nvPr>
        </p:nvSpPr>
        <p:spPr>
          <a:xfrm>
            <a:off x="581040" y="493920"/>
            <a:ext cx="11029320" cy="118836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404040"/>
              </a:buClr>
              <a:buSzPts val="2800"/>
              <a:buFont typeface="Franklin Gothic"/>
              <a:buNone/>
            </a:pPr>
            <a:r>
              <a:rPr b="0" i="0" lang="en-US" sz="2800" u="none" cap="none" strike="noStrike">
                <a:solidFill>
                  <a:srgbClr val="404040"/>
                </a:solidFill>
                <a:latin typeface="Franklin Gothic"/>
                <a:ea typeface="Franklin Gothic"/>
                <a:cs typeface="Franklin Gothic"/>
                <a:sym typeface="Franklin Gothic"/>
              </a:rPr>
              <a:t>MODELLING</a:t>
            </a:r>
            <a:endParaRPr b="0" i="0" sz="2800" u="none" cap="none" strike="noStrike">
              <a:solidFill>
                <a:srgbClr val="000000"/>
              </a:solidFill>
              <a:latin typeface="Libre Franklin"/>
              <a:ea typeface="Libre Franklin"/>
              <a:cs typeface="Libre Franklin"/>
              <a:sym typeface="Libre Franklin"/>
            </a:endParaRPr>
          </a:p>
        </p:txBody>
      </p:sp>
      <p:sp>
        <p:nvSpPr>
          <p:cNvPr id="283" name="Google Shape;283;p45"/>
          <p:cNvSpPr txBox="1"/>
          <p:nvPr>
            <p:ph idx="4294967295" type="body"/>
          </p:nvPr>
        </p:nvSpPr>
        <p:spPr>
          <a:xfrm>
            <a:off x="581040" y="2074680"/>
            <a:ext cx="11029320" cy="3634200"/>
          </a:xfrm>
          <a:prstGeom prst="rect">
            <a:avLst/>
          </a:prstGeom>
          <a:noFill/>
          <a:ln>
            <a:noFill/>
          </a:ln>
        </p:spPr>
        <p:txBody>
          <a:bodyPr anchorCtr="0" anchor="ctr" bIns="45700" lIns="91425" spcFirstLastPara="1" rIns="91425" wrap="square" tIns="45700">
            <a:normAutofit fontScale="97000"/>
          </a:bodyPr>
          <a:lstStyle/>
          <a:p>
            <a:pPr indent="0" lvl="0" marL="228600" marR="0" rtl="0" algn="l">
              <a:lnSpc>
                <a:spcPct val="110000"/>
              </a:lnSpc>
              <a:spcBef>
                <a:spcPts val="0"/>
              </a:spcBef>
              <a:spcAft>
                <a:spcPts val="0"/>
              </a:spcAft>
              <a:buClr>
                <a:srgbClr val="404040"/>
              </a:buClr>
              <a:buSzPct val="100000"/>
              <a:buFont typeface="Arial"/>
              <a:buNone/>
            </a:pPr>
            <a:r>
              <a:rPr b="0" i="0" lang="en-US" sz="2000" u="none" cap="none" strike="noStrike">
                <a:solidFill>
                  <a:srgbClr val="404040"/>
                </a:solidFill>
                <a:latin typeface="Libre Franklin"/>
                <a:ea typeface="Libre Franklin"/>
                <a:cs typeface="Libre Franklin"/>
                <a:sym typeface="Libre Franklin"/>
              </a:rPr>
              <a:t>Security Considerations:</a:t>
            </a:r>
            <a:endParaRPr/>
          </a:p>
          <a:p>
            <a:pPr indent="-296640" lvl="0" marL="296640" marR="0" rtl="0" algn="l">
              <a:lnSpc>
                <a:spcPct val="110000"/>
              </a:lnSpc>
              <a:spcBef>
                <a:spcPts val="1001"/>
              </a:spcBef>
              <a:spcAft>
                <a:spcPts val="0"/>
              </a:spcAft>
              <a:buClr>
                <a:srgbClr val="1CADE4"/>
              </a:buClr>
              <a:buSzPct val="91999"/>
              <a:buFont typeface="Noto Sans Symbols"/>
              <a:buChar char="◼"/>
            </a:pPr>
            <a:r>
              <a:rPr b="0" i="0" lang="en-US" sz="2000" u="none" cap="none" strike="noStrike">
                <a:solidFill>
                  <a:srgbClr val="404040"/>
                </a:solidFill>
                <a:latin typeface="Libre Franklin"/>
                <a:ea typeface="Libre Franklin"/>
                <a:cs typeface="Libre Franklin"/>
                <a:sym typeface="Libre Franklin"/>
              </a:rPr>
              <a:t>Throughout the development process, we were mindful of the security implications associated with keyloggers.</a:t>
            </a:r>
            <a:endParaRPr/>
          </a:p>
          <a:p>
            <a:pPr indent="-296640" lvl="0" marL="296640" marR="0" rtl="0" algn="l">
              <a:lnSpc>
                <a:spcPct val="110000"/>
              </a:lnSpc>
              <a:spcBef>
                <a:spcPts val="1001"/>
              </a:spcBef>
              <a:spcAft>
                <a:spcPts val="0"/>
              </a:spcAft>
              <a:buClr>
                <a:srgbClr val="1CADE4"/>
              </a:buClr>
              <a:buSzPct val="91999"/>
              <a:buFont typeface="Noto Sans Symbols"/>
              <a:buChar char="◼"/>
            </a:pPr>
            <a:r>
              <a:rPr b="0" i="0" lang="en-US" sz="2000" u="none" cap="none" strike="noStrike">
                <a:solidFill>
                  <a:srgbClr val="404040"/>
                </a:solidFill>
                <a:latin typeface="Libre Franklin"/>
                <a:ea typeface="Libre Franklin"/>
                <a:cs typeface="Libre Franklin"/>
                <a:sym typeface="Libre Franklin"/>
              </a:rPr>
              <a:t>We emphasize the importance of using the keylogger responsibly, adhering to ethical and legal standards, and respecting user privacy.</a:t>
            </a:r>
            <a:endParaRPr/>
          </a:p>
          <a:p>
            <a:pPr indent="-296640" lvl="0" marL="296640" marR="0" rtl="0" algn="l">
              <a:lnSpc>
                <a:spcPct val="110000"/>
              </a:lnSpc>
              <a:spcBef>
                <a:spcPts val="1001"/>
              </a:spcBef>
              <a:spcAft>
                <a:spcPts val="0"/>
              </a:spcAft>
              <a:buClr>
                <a:srgbClr val="1CADE4"/>
              </a:buClr>
              <a:buSzPct val="91999"/>
              <a:buFont typeface="Noto Sans Symbols"/>
              <a:buChar char="◼"/>
            </a:pPr>
            <a:r>
              <a:rPr b="0" i="0" lang="en-US" sz="2000" u="none" cap="none" strike="noStrike">
                <a:solidFill>
                  <a:srgbClr val="404040"/>
                </a:solidFill>
                <a:latin typeface="Libre Franklin"/>
                <a:ea typeface="Libre Franklin"/>
                <a:cs typeface="Libre Franklin"/>
                <a:sym typeface="Libre Franklin"/>
              </a:rPr>
              <a:t>These techniques, methodologies, and frameworks, along with the application of technology principles, enabled us to develop a robust and efficient keylogger solution. The utilization of libraries like pynput and tkinter, event-driven programming, file handling, exception handling, and considerations for security contribute to the overall effectiveness and reliability of our project.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8"/>
          <p:cNvSpPr txBox="1"/>
          <p:nvPr>
            <p:ph idx="4294967295" type="title"/>
          </p:nvPr>
        </p:nvSpPr>
        <p:spPr>
          <a:xfrm>
            <a:off x="581040" y="702000"/>
            <a:ext cx="11029320" cy="1188360"/>
          </a:xfrm>
          <a:prstGeom prst="rect">
            <a:avLst/>
          </a:prstGeom>
          <a:noFill/>
          <a:ln>
            <a:noFill/>
          </a:ln>
        </p:spPr>
        <p:txBody>
          <a:bodyPr anchorCtr="0" anchor="b" bIns="45700" lIns="91425" spcFirstLastPara="1" rIns="91425" wrap="square" tIns="45700">
            <a:normAutofit/>
          </a:bodyPr>
          <a:lstStyle/>
          <a:p>
            <a:pPr indent="0" lvl="0" marL="0" marR="0" rtl="0" algn="l">
              <a:lnSpc>
                <a:spcPct val="100000"/>
              </a:lnSpc>
              <a:spcBef>
                <a:spcPts val="0"/>
              </a:spcBef>
              <a:spcAft>
                <a:spcPts val="0"/>
              </a:spcAft>
              <a:buClr>
                <a:srgbClr val="404040"/>
              </a:buClr>
              <a:buSzPts val="2800"/>
              <a:buFont typeface="Franklin Gothic"/>
              <a:buNone/>
            </a:pPr>
            <a:r>
              <a:rPr b="0" i="0" lang="en-US" sz="2800" u="none" cap="none" strike="noStrike">
                <a:solidFill>
                  <a:srgbClr val="404040"/>
                </a:solidFill>
                <a:latin typeface="Franklin Gothic"/>
                <a:ea typeface="Franklin Gothic"/>
                <a:cs typeface="Franklin Gothic"/>
                <a:sym typeface="Franklin Gothic"/>
              </a:rPr>
              <a:t>PROJECT TITLE/PROBLEM STATEMENT</a:t>
            </a:r>
            <a:br>
              <a:rPr b="0" i="0" lang="en-US" sz="2800" u="none" cap="none" strike="noStrike">
                <a:solidFill>
                  <a:schemeClr val="dk1"/>
                </a:solidFill>
                <a:latin typeface="Arial"/>
                <a:ea typeface="Arial"/>
                <a:cs typeface="Arial"/>
                <a:sym typeface="Arial"/>
              </a:rPr>
            </a:br>
            <a:endParaRPr b="0" i="0" sz="2800" u="none" cap="none" strike="noStrike">
              <a:solidFill>
                <a:srgbClr val="000000"/>
              </a:solidFill>
              <a:latin typeface="Libre Franklin"/>
              <a:ea typeface="Libre Franklin"/>
              <a:cs typeface="Libre Franklin"/>
              <a:sym typeface="Libre Franklin"/>
            </a:endParaRPr>
          </a:p>
        </p:txBody>
      </p:sp>
      <p:sp>
        <p:nvSpPr>
          <p:cNvPr id="181" name="Google Shape;181;p28"/>
          <p:cNvSpPr txBox="1"/>
          <p:nvPr>
            <p:ph idx="4294967295" type="body"/>
          </p:nvPr>
        </p:nvSpPr>
        <p:spPr>
          <a:xfrm>
            <a:off x="581040" y="2340720"/>
            <a:ext cx="11029320" cy="3634200"/>
          </a:xfrm>
          <a:prstGeom prst="rect">
            <a:avLst/>
          </a:prstGeom>
          <a:noFill/>
          <a:ln>
            <a:noFill/>
          </a:ln>
        </p:spPr>
        <p:txBody>
          <a:bodyPr anchorCtr="0" anchor="ctr" bIns="45700" lIns="91425" spcFirstLastPara="1" rIns="91425" wrap="square" tIns="45700">
            <a:normAutofit/>
          </a:bodyPr>
          <a:lstStyle/>
          <a:p>
            <a:pPr indent="-306000" lvl="0" marL="306000" marR="0" rtl="0" algn="l">
              <a:lnSpc>
                <a:spcPct val="110000"/>
              </a:lnSpc>
              <a:spcBef>
                <a:spcPts val="0"/>
              </a:spcBef>
              <a:spcAft>
                <a:spcPts val="0"/>
              </a:spcAft>
              <a:buClr>
                <a:srgbClr val="1CADE4"/>
              </a:buClr>
              <a:buSzPts val="2576"/>
              <a:buFont typeface="Noto Sans Symbols"/>
              <a:buChar char="◼"/>
            </a:pPr>
            <a:r>
              <a:rPr b="1" i="0" lang="en-US" sz="2800" u="none" cap="none" strike="noStrike">
                <a:solidFill>
                  <a:srgbClr val="404040"/>
                </a:solidFill>
                <a:latin typeface="Libre Franklin"/>
                <a:ea typeface="Libre Franklin"/>
                <a:cs typeface="Libre Franklin"/>
                <a:sym typeface="Libre Franklin"/>
              </a:rPr>
              <a:t>Keylogger - Capturing Key Strokes</a:t>
            </a:r>
            <a:endParaRPr b="0" i="0" sz="2800" u="none" cap="none" strike="noStrike">
              <a:solidFill>
                <a:srgbClr val="404040"/>
              </a:solidFill>
              <a:latin typeface="Libre Franklin"/>
              <a:ea typeface="Libre Franklin"/>
              <a:cs typeface="Libre Franklin"/>
              <a:sym typeface="Libre Frankli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46"/>
          <p:cNvSpPr txBox="1"/>
          <p:nvPr>
            <p:ph idx="4294967295" type="title"/>
          </p:nvPr>
        </p:nvSpPr>
        <p:spPr>
          <a:xfrm>
            <a:off x="581040" y="493920"/>
            <a:ext cx="11029320" cy="118836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404040"/>
              </a:buClr>
              <a:buSzPts val="2800"/>
              <a:buFont typeface="Franklin Gothic"/>
              <a:buNone/>
            </a:pPr>
            <a:r>
              <a:rPr b="0" i="0" lang="en-US" sz="2800" u="none" cap="none" strike="noStrike">
                <a:solidFill>
                  <a:srgbClr val="404040"/>
                </a:solidFill>
                <a:latin typeface="Franklin Gothic"/>
                <a:ea typeface="Franklin Gothic"/>
                <a:cs typeface="Franklin Gothic"/>
                <a:sym typeface="Franklin Gothic"/>
              </a:rPr>
              <a:t>RESULTS (KEYLOGGER WITHOUT GUI SCREENSHOTS)</a:t>
            </a:r>
            <a:endParaRPr b="0" i="0" sz="2800" u="none" cap="none" strike="noStrike">
              <a:solidFill>
                <a:srgbClr val="000000"/>
              </a:solidFill>
              <a:latin typeface="Libre Franklin"/>
              <a:ea typeface="Libre Franklin"/>
              <a:cs typeface="Libre Franklin"/>
              <a:sym typeface="Libre Franklin"/>
            </a:endParaRPr>
          </a:p>
        </p:txBody>
      </p:sp>
      <p:pic>
        <p:nvPicPr>
          <p:cNvPr id="289" name="Google Shape;289;p46"/>
          <p:cNvPicPr preferRelativeResize="0"/>
          <p:nvPr/>
        </p:nvPicPr>
        <p:blipFill>
          <a:blip r:embed="rId3">
            <a:alphaModFix/>
          </a:blip>
          <a:stretch>
            <a:fillRect/>
          </a:stretch>
        </p:blipFill>
        <p:spPr>
          <a:xfrm>
            <a:off x="1042775" y="1580275"/>
            <a:ext cx="8878524" cy="4870926"/>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47"/>
          <p:cNvSpPr txBox="1"/>
          <p:nvPr>
            <p:ph idx="4294967295" type="title"/>
          </p:nvPr>
        </p:nvSpPr>
        <p:spPr>
          <a:xfrm>
            <a:off x="581390" y="557520"/>
            <a:ext cx="11029200" cy="11883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404040"/>
              </a:buClr>
              <a:buSzPts val="2800"/>
              <a:buFont typeface="Franklin Gothic"/>
              <a:buNone/>
            </a:pPr>
            <a:r>
              <a:rPr b="0" i="0" lang="en-US" sz="2800" u="none" cap="none" strike="noStrike">
                <a:solidFill>
                  <a:srgbClr val="404040"/>
                </a:solidFill>
                <a:latin typeface="Franklin Gothic"/>
                <a:ea typeface="Franklin Gothic"/>
                <a:cs typeface="Franklin Gothic"/>
                <a:sym typeface="Franklin Gothic"/>
              </a:rPr>
              <a:t>RESULTS (KEYLOGGER WITH GUI SCREENSHOTS)</a:t>
            </a:r>
            <a:endParaRPr b="0" i="0" sz="2800" u="none" cap="none" strike="noStrike">
              <a:solidFill>
                <a:srgbClr val="000000"/>
              </a:solidFill>
              <a:latin typeface="Libre Franklin"/>
              <a:ea typeface="Libre Franklin"/>
              <a:cs typeface="Libre Franklin"/>
              <a:sym typeface="Libre Franklin"/>
            </a:endParaRPr>
          </a:p>
        </p:txBody>
      </p:sp>
      <p:pic>
        <p:nvPicPr>
          <p:cNvPr id="295" name="Google Shape;295;p47"/>
          <p:cNvPicPr preferRelativeResize="0"/>
          <p:nvPr/>
        </p:nvPicPr>
        <p:blipFill>
          <a:blip r:embed="rId3">
            <a:alphaModFix/>
          </a:blip>
          <a:stretch>
            <a:fillRect/>
          </a:stretch>
        </p:blipFill>
        <p:spPr>
          <a:xfrm>
            <a:off x="1509150" y="1590880"/>
            <a:ext cx="7359209" cy="4870919"/>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48"/>
          <p:cNvSpPr txBox="1"/>
          <p:nvPr>
            <p:ph idx="4294967295" type="title"/>
          </p:nvPr>
        </p:nvSpPr>
        <p:spPr>
          <a:xfrm>
            <a:off x="581340" y="674120"/>
            <a:ext cx="11029200" cy="11883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404040"/>
              </a:buClr>
              <a:buSzPts val="2800"/>
              <a:buFont typeface="Franklin Gothic"/>
              <a:buNone/>
            </a:pPr>
            <a:r>
              <a:rPr b="0" i="0" lang="en-US" sz="2800" u="none" cap="none" strike="noStrike">
                <a:solidFill>
                  <a:srgbClr val="404040"/>
                </a:solidFill>
                <a:latin typeface="Franklin Gothic"/>
                <a:ea typeface="Franklin Gothic"/>
                <a:cs typeface="Franklin Gothic"/>
                <a:sym typeface="Franklin Gothic"/>
              </a:rPr>
              <a:t>RESULTS (KEYLOGGER WITH GUI SCREENSHOTS)</a:t>
            </a:r>
            <a:endParaRPr b="0" i="0" sz="2800" u="none" cap="none" strike="noStrike">
              <a:solidFill>
                <a:srgbClr val="000000"/>
              </a:solidFill>
              <a:latin typeface="Libre Franklin"/>
              <a:ea typeface="Libre Franklin"/>
              <a:cs typeface="Libre Franklin"/>
              <a:sym typeface="Libre Franklin"/>
            </a:endParaRPr>
          </a:p>
        </p:txBody>
      </p:sp>
      <p:pic>
        <p:nvPicPr>
          <p:cNvPr id="301" name="Google Shape;301;p48"/>
          <p:cNvPicPr preferRelativeResize="0"/>
          <p:nvPr/>
        </p:nvPicPr>
        <p:blipFill>
          <a:blip r:embed="rId3">
            <a:alphaModFix/>
          </a:blip>
          <a:stretch>
            <a:fillRect/>
          </a:stretch>
        </p:blipFill>
        <p:spPr>
          <a:xfrm>
            <a:off x="883775" y="1760420"/>
            <a:ext cx="8339164" cy="469078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49"/>
          <p:cNvSpPr txBox="1"/>
          <p:nvPr>
            <p:ph idx="4294967295" type="title"/>
          </p:nvPr>
        </p:nvSpPr>
        <p:spPr>
          <a:xfrm>
            <a:off x="581340" y="674120"/>
            <a:ext cx="11029200" cy="11883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404040"/>
              </a:buClr>
              <a:buSzPts val="2800"/>
              <a:buFont typeface="Franklin Gothic"/>
              <a:buNone/>
            </a:pPr>
            <a:r>
              <a:rPr b="0" i="0" lang="en-US" sz="2800" u="none" cap="none" strike="noStrike">
                <a:solidFill>
                  <a:srgbClr val="404040"/>
                </a:solidFill>
                <a:latin typeface="Franklin Gothic"/>
                <a:ea typeface="Franklin Gothic"/>
                <a:cs typeface="Franklin Gothic"/>
                <a:sym typeface="Franklin Gothic"/>
              </a:rPr>
              <a:t>RESULTS (KEYLOGGER WITH GUI SCREENSHOTS)</a:t>
            </a:r>
            <a:endParaRPr b="0" i="0" sz="2800" u="none" cap="none" strike="noStrike">
              <a:solidFill>
                <a:srgbClr val="000000"/>
              </a:solidFill>
              <a:latin typeface="Libre Franklin"/>
              <a:ea typeface="Libre Franklin"/>
              <a:cs typeface="Libre Franklin"/>
              <a:sym typeface="Libre Franklin"/>
            </a:endParaRPr>
          </a:p>
        </p:txBody>
      </p:sp>
      <p:pic>
        <p:nvPicPr>
          <p:cNvPr id="307" name="Google Shape;307;p49"/>
          <p:cNvPicPr preferRelativeResize="0"/>
          <p:nvPr/>
        </p:nvPicPr>
        <p:blipFill>
          <a:blip r:embed="rId3">
            <a:alphaModFix/>
          </a:blip>
          <a:stretch>
            <a:fillRect/>
          </a:stretch>
        </p:blipFill>
        <p:spPr>
          <a:xfrm>
            <a:off x="1254775" y="1739245"/>
            <a:ext cx="8339164" cy="469078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50"/>
          <p:cNvSpPr txBox="1"/>
          <p:nvPr>
            <p:ph idx="4294967295" type="title"/>
          </p:nvPr>
        </p:nvSpPr>
        <p:spPr>
          <a:xfrm>
            <a:off x="581040" y="493920"/>
            <a:ext cx="11029320" cy="118836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404040"/>
              </a:buClr>
              <a:buSzPts val="2800"/>
              <a:buFont typeface="Franklin Gothic"/>
              <a:buNone/>
            </a:pPr>
            <a:r>
              <a:rPr b="0" i="0" lang="en-US" sz="2800" u="none" cap="none" strike="noStrike">
                <a:solidFill>
                  <a:srgbClr val="404040"/>
                </a:solidFill>
                <a:latin typeface="Franklin Gothic"/>
                <a:ea typeface="Franklin Gothic"/>
                <a:cs typeface="Franklin Gothic"/>
                <a:sym typeface="Franklin Gothic"/>
              </a:rPr>
              <a:t>LINKS</a:t>
            </a:r>
            <a:endParaRPr b="0" i="0" sz="2800" u="none" cap="none" strike="noStrike">
              <a:solidFill>
                <a:srgbClr val="000000"/>
              </a:solidFill>
              <a:latin typeface="Libre Franklin"/>
              <a:ea typeface="Libre Franklin"/>
              <a:cs typeface="Libre Franklin"/>
              <a:sym typeface="Libre Franklin"/>
            </a:endParaRPr>
          </a:p>
        </p:txBody>
      </p:sp>
      <p:sp>
        <p:nvSpPr>
          <p:cNvPr id="313" name="Google Shape;313;p50"/>
          <p:cNvSpPr txBox="1"/>
          <p:nvPr>
            <p:ph idx="4294967295" type="body"/>
          </p:nvPr>
        </p:nvSpPr>
        <p:spPr>
          <a:xfrm>
            <a:off x="581040" y="2074680"/>
            <a:ext cx="11029320" cy="3634200"/>
          </a:xfrm>
          <a:prstGeom prst="rect">
            <a:avLst/>
          </a:prstGeom>
          <a:noFill/>
          <a:ln>
            <a:noFill/>
          </a:ln>
        </p:spPr>
        <p:txBody>
          <a:bodyPr anchorCtr="0" anchor="ctr" bIns="45700" lIns="91425" spcFirstLastPara="1" rIns="91425" wrap="square" tIns="45700">
            <a:normAutofit/>
          </a:bodyPr>
          <a:lstStyle/>
          <a:p>
            <a:pPr indent="-306000" lvl="0" marL="306000" marR="0" rtl="0" algn="l">
              <a:lnSpc>
                <a:spcPct val="110000"/>
              </a:lnSpc>
              <a:spcBef>
                <a:spcPts val="0"/>
              </a:spcBef>
              <a:spcAft>
                <a:spcPts val="0"/>
              </a:spcAft>
              <a:buClr>
                <a:srgbClr val="1CADE4"/>
              </a:buClr>
              <a:buSzPts val="2576"/>
              <a:buFont typeface="Noto Sans Symbols"/>
              <a:buChar char="◼"/>
            </a:pPr>
            <a:r>
              <a:rPr i="1" lang="en-US">
                <a:solidFill>
                  <a:srgbClr val="404040"/>
                </a:solidFill>
                <a:latin typeface="Libre Franklin"/>
                <a:ea typeface="Libre Franklin"/>
                <a:cs typeface="Libre Franklin"/>
                <a:sym typeface="Libre Franklin"/>
              </a:rPr>
              <a:t>https://github.com/adarshmishra-15/IBM_Internship2023.git</a:t>
            </a:r>
            <a:endParaRPr b="0" i="0" sz="2800" u="none" cap="none" strike="noStrike">
              <a:solidFill>
                <a:srgbClr val="404040"/>
              </a:solidFill>
              <a:latin typeface="Libre Franklin"/>
              <a:ea typeface="Libre Franklin"/>
              <a:cs typeface="Libre Franklin"/>
              <a:sym typeface="Libre Franklin"/>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51"/>
          <p:cNvSpPr txBox="1"/>
          <p:nvPr>
            <p:ph idx="4294967295" type="title"/>
          </p:nvPr>
        </p:nvSpPr>
        <p:spPr>
          <a:xfrm>
            <a:off x="581040" y="493920"/>
            <a:ext cx="11029320" cy="118836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404040"/>
              </a:buClr>
              <a:buSzPts val="2800"/>
              <a:buFont typeface="Franklin Gothic"/>
              <a:buNone/>
            </a:pPr>
            <a:r>
              <a:rPr b="0" i="0" lang="en-US" sz="2800" u="none" cap="none" strike="noStrike">
                <a:solidFill>
                  <a:srgbClr val="404040"/>
                </a:solidFill>
                <a:latin typeface="Franklin Gothic"/>
                <a:ea typeface="Franklin Gothic"/>
                <a:cs typeface="Franklin Gothic"/>
                <a:sym typeface="Franklin Gothic"/>
              </a:rPr>
              <a:t>CREDITS</a:t>
            </a:r>
            <a:endParaRPr b="0" i="0" sz="2800" u="none" cap="none" strike="noStrike">
              <a:solidFill>
                <a:srgbClr val="000000"/>
              </a:solidFill>
              <a:latin typeface="Libre Franklin"/>
              <a:ea typeface="Libre Franklin"/>
              <a:cs typeface="Libre Franklin"/>
              <a:sym typeface="Libre Franklin"/>
            </a:endParaRPr>
          </a:p>
        </p:txBody>
      </p:sp>
      <p:sp>
        <p:nvSpPr>
          <p:cNvPr id="319" name="Google Shape;319;p51"/>
          <p:cNvSpPr txBox="1"/>
          <p:nvPr>
            <p:ph idx="4294967295" type="body"/>
          </p:nvPr>
        </p:nvSpPr>
        <p:spPr>
          <a:xfrm>
            <a:off x="717440" y="2094180"/>
            <a:ext cx="11029200" cy="3634200"/>
          </a:xfrm>
          <a:prstGeom prst="rect">
            <a:avLst/>
          </a:prstGeom>
          <a:noFill/>
          <a:ln>
            <a:noFill/>
          </a:ln>
        </p:spPr>
        <p:txBody>
          <a:bodyPr anchorCtr="0" anchor="ctr" bIns="45700" lIns="91425" spcFirstLastPara="1" rIns="91425" wrap="square" tIns="45700">
            <a:normAutofit/>
          </a:bodyPr>
          <a:lstStyle/>
          <a:p>
            <a:pPr indent="-214376" lvl="0" marL="228600" rtl="0" algn="l">
              <a:lnSpc>
                <a:spcPct val="110000"/>
              </a:lnSpc>
              <a:spcBef>
                <a:spcPts val="0"/>
              </a:spcBef>
              <a:spcAft>
                <a:spcPts val="0"/>
              </a:spcAft>
              <a:buClr>
                <a:srgbClr val="1CADE4"/>
              </a:buClr>
              <a:buSzPts val="2576"/>
              <a:buFont typeface="Noto Sans Symbols"/>
              <a:buChar char="◼"/>
            </a:pPr>
            <a:r>
              <a:rPr i="1" lang="en-US">
                <a:solidFill>
                  <a:srgbClr val="404040"/>
                </a:solidFill>
                <a:latin typeface="Libre Franklin"/>
                <a:ea typeface="Libre Franklin"/>
                <a:cs typeface="Libre Franklin"/>
                <a:sym typeface="Libre Franklin"/>
              </a:rPr>
              <a:t>https://github.com/adarshmishra-15/IBM_Internship2023.git</a:t>
            </a:r>
            <a:endParaRPr b="0" i="0" sz="2800" u="none" cap="none" strike="noStrike">
              <a:solidFill>
                <a:srgbClr val="404040"/>
              </a:solidFill>
              <a:latin typeface="Libre Franklin"/>
              <a:ea typeface="Libre Franklin"/>
              <a:cs typeface="Libre Franklin"/>
              <a:sym typeface="Libre Frankli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9"/>
          <p:cNvSpPr txBox="1"/>
          <p:nvPr>
            <p:ph idx="4294967295" type="title"/>
          </p:nvPr>
        </p:nvSpPr>
        <p:spPr>
          <a:xfrm>
            <a:off x="581040" y="702000"/>
            <a:ext cx="11029320" cy="118836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404040"/>
              </a:buClr>
              <a:buSzPts val="2800"/>
              <a:buFont typeface="Franklin Gothic"/>
              <a:buNone/>
            </a:pPr>
            <a:r>
              <a:rPr b="0" i="0" lang="en-US" sz="2800" u="none" cap="none" strike="noStrike">
                <a:solidFill>
                  <a:srgbClr val="404040"/>
                </a:solidFill>
                <a:latin typeface="Franklin Gothic"/>
                <a:ea typeface="Franklin Gothic"/>
                <a:cs typeface="Franklin Gothic"/>
                <a:sym typeface="Franklin Gothic"/>
              </a:rPr>
              <a:t>AGENDA</a:t>
            </a:r>
            <a:endParaRPr b="0" i="0" sz="2800" u="none" cap="none" strike="noStrike">
              <a:solidFill>
                <a:srgbClr val="000000"/>
              </a:solidFill>
              <a:latin typeface="Libre Franklin"/>
              <a:ea typeface="Libre Franklin"/>
              <a:cs typeface="Libre Franklin"/>
              <a:sym typeface="Libre Franklin"/>
            </a:endParaRPr>
          </a:p>
        </p:txBody>
      </p:sp>
      <p:sp>
        <p:nvSpPr>
          <p:cNvPr id="187" name="Google Shape;187;p29"/>
          <p:cNvSpPr txBox="1"/>
          <p:nvPr>
            <p:ph idx="4294967295" type="body"/>
          </p:nvPr>
        </p:nvSpPr>
        <p:spPr>
          <a:xfrm>
            <a:off x="581040" y="2340720"/>
            <a:ext cx="11029320" cy="3634200"/>
          </a:xfrm>
          <a:prstGeom prst="rect">
            <a:avLst/>
          </a:prstGeom>
          <a:noFill/>
          <a:ln>
            <a:noFill/>
          </a:ln>
        </p:spPr>
        <p:txBody>
          <a:bodyPr anchorCtr="0" anchor="ctr" bIns="45700" lIns="91425" spcFirstLastPara="1" rIns="91425" wrap="square" tIns="45700">
            <a:noAutofit/>
          </a:bodyPr>
          <a:lstStyle/>
          <a:p>
            <a:pPr indent="-306000" lvl="0" marL="306000" marR="0" rtl="0" algn="l">
              <a:lnSpc>
                <a:spcPct val="110000"/>
              </a:lnSpc>
              <a:spcBef>
                <a:spcPts val="0"/>
              </a:spcBef>
              <a:spcAft>
                <a:spcPts val="0"/>
              </a:spcAft>
              <a:buClr>
                <a:srgbClr val="1CADE4"/>
              </a:buClr>
              <a:buSzPts val="1840"/>
              <a:buFont typeface="Noto Sans Symbols"/>
              <a:buChar char="◼"/>
            </a:pPr>
            <a:r>
              <a:rPr b="0" i="0" lang="en-US" sz="2000" u="none" cap="none" strike="noStrike">
                <a:solidFill>
                  <a:srgbClr val="404040"/>
                </a:solidFill>
                <a:latin typeface="Libre Franklin"/>
                <a:ea typeface="Libre Franklin"/>
                <a:cs typeface="Libre Franklin"/>
                <a:sym typeface="Libre Franklin"/>
              </a:rPr>
              <a:t>Introduction</a:t>
            </a:r>
            <a:endParaRPr/>
          </a:p>
          <a:p>
            <a:pPr indent="-306000" lvl="0" marL="306000" marR="0" rtl="0" algn="l">
              <a:lnSpc>
                <a:spcPct val="110000"/>
              </a:lnSpc>
              <a:spcBef>
                <a:spcPts val="1001"/>
              </a:spcBef>
              <a:spcAft>
                <a:spcPts val="0"/>
              </a:spcAft>
              <a:buClr>
                <a:srgbClr val="1CADE4"/>
              </a:buClr>
              <a:buSzPts val="1840"/>
              <a:buFont typeface="Noto Sans Symbols"/>
              <a:buChar char="◼"/>
            </a:pPr>
            <a:r>
              <a:rPr b="0" i="0" lang="en-US" sz="2000" u="none" cap="none" strike="noStrike">
                <a:solidFill>
                  <a:srgbClr val="404040"/>
                </a:solidFill>
                <a:latin typeface="Libre Franklin"/>
                <a:ea typeface="Libre Franklin"/>
                <a:cs typeface="Libre Franklin"/>
                <a:sym typeface="Libre Franklin"/>
              </a:rPr>
              <a:t>Problem Statement</a:t>
            </a:r>
            <a:endParaRPr/>
          </a:p>
          <a:p>
            <a:pPr indent="-306000" lvl="0" marL="306000" marR="0" rtl="0" algn="l">
              <a:lnSpc>
                <a:spcPct val="110000"/>
              </a:lnSpc>
              <a:spcBef>
                <a:spcPts val="1001"/>
              </a:spcBef>
              <a:spcAft>
                <a:spcPts val="0"/>
              </a:spcAft>
              <a:buClr>
                <a:srgbClr val="1CADE4"/>
              </a:buClr>
              <a:buSzPts val="1840"/>
              <a:buFont typeface="Noto Sans Symbols"/>
              <a:buChar char="◼"/>
            </a:pPr>
            <a:r>
              <a:rPr b="0" i="0" lang="en-US" sz="2000" u="none" cap="none" strike="noStrike">
                <a:solidFill>
                  <a:srgbClr val="404040"/>
                </a:solidFill>
                <a:latin typeface="Libre Franklin"/>
                <a:ea typeface="Libre Franklin"/>
                <a:cs typeface="Libre Franklin"/>
                <a:sym typeface="Libre Franklin"/>
              </a:rPr>
              <a:t>Project Overview</a:t>
            </a:r>
            <a:endParaRPr/>
          </a:p>
          <a:p>
            <a:pPr indent="-306000" lvl="0" marL="306000" marR="0" rtl="0" algn="l">
              <a:lnSpc>
                <a:spcPct val="110000"/>
              </a:lnSpc>
              <a:spcBef>
                <a:spcPts val="1001"/>
              </a:spcBef>
              <a:spcAft>
                <a:spcPts val="0"/>
              </a:spcAft>
              <a:buClr>
                <a:srgbClr val="1CADE4"/>
              </a:buClr>
              <a:buSzPts val="1840"/>
              <a:buFont typeface="Noto Sans Symbols"/>
              <a:buChar char="◼"/>
            </a:pPr>
            <a:r>
              <a:rPr b="0" i="0" lang="en-US" sz="2000" u="none" cap="none" strike="noStrike">
                <a:solidFill>
                  <a:srgbClr val="404040"/>
                </a:solidFill>
                <a:latin typeface="Libre Franklin"/>
                <a:ea typeface="Libre Franklin"/>
                <a:cs typeface="Libre Franklin"/>
                <a:sym typeface="Libre Franklin"/>
              </a:rPr>
              <a:t>End Users</a:t>
            </a:r>
            <a:endParaRPr/>
          </a:p>
          <a:p>
            <a:pPr indent="-306000" lvl="0" marL="306000" marR="0" rtl="0" algn="l">
              <a:lnSpc>
                <a:spcPct val="110000"/>
              </a:lnSpc>
              <a:spcBef>
                <a:spcPts val="1001"/>
              </a:spcBef>
              <a:spcAft>
                <a:spcPts val="0"/>
              </a:spcAft>
              <a:buClr>
                <a:srgbClr val="1CADE4"/>
              </a:buClr>
              <a:buSzPts val="1840"/>
              <a:buFont typeface="Noto Sans Symbols"/>
              <a:buChar char="◼"/>
            </a:pPr>
            <a:r>
              <a:rPr b="0" i="0" lang="en-US" sz="2000" u="none" cap="none" strike="noStrike">
                <a:solidFill>
                  <a:srgbClr val="404040"/>
                </a:solidFill>
                <a:latin typeface="Libre Franklin"/>
                <a:ea typeface="Libre Franklin"/>
                <a:cs typeface="Libre Franklin"/>
                <a:sym typeface="Libre Franklin"/>
              </a:rPr>
              <a:t>Solution and Value Proposition</a:t>
            </a:r>
            <a:endParaRPr/>
          </a:p>
          <a:p>
            <a:pPr indent="-306000" lvl="0" marL="306000" marR="0" rtl="0" algn="l">
              <a:lnSpc>
                <a:spcPct val="110000"/>
              </a:lnSpc>
              <a:spcBef>
                <a:spcPts val="1001"/>
              </a:spcBef>
              <a:spcAft>
                <a:spcPts val="0"/>
              </a:spcAft>
              <a:buClr>
                <a:srgbClr val="1CADE4"/>
              </a:buClr>
              <a:buSzPts val="1840"/>
              <a:buFont typeface="Noto Sans Symbols"/>
              <a:buChar char="◼"/>
            </a:pPr>
            <a:r>
              <a:rPr b="0" i="0" lang="en-US" sz="2000" u="none" cap="none" strike="noStrike">
                <a:solidFill>
                  <a:srgbClr val="404040"/>
                </a:solidFill>
                <a:latin typeface="Libre Franklin"/>
                <a:ea typeface="Libre Franklin"/>
                <a:cs typeface="Libre Franklin"/>
                <a:sym typeface="Libre Franklin"/>
              </a:rPr>
              <a:t>Customization</a:t>
            </a:r>
            <a:endParaRPr/>
          </a:p>
          <a:p>
            <a:pPr indent="-306000" lvl="0" marL="306000" marR="0" rtl="0" algn="l">
              <a:lnSpc>
                <a:spcPct val="110000"/>
              </a:lnSpc>
              <a:spcBef>
                <a:spcPts val="1001"/>
              </a:spcBef>
              <a:spcAft>
                <a:spcPts val="0"/>
              </a:spcAft>
              <a:buClr>
                <a:srgbClr val="1CADE4"/>
              </a:buClr>
              <a:buSzPts val="1840"/>
              <a:buFont typeface="Noto Sans Symbols"/>
              <a:buChar char="◼"/>
            </a:pPr>
            <a:r>
              <a:rPr b="0" i="0" lang="en-US" sz="2000" u="none" cap="none" strike="noStrike">
                <a:solidFill>
                  <a:srgbClr val="404040"/>
                </a:solidFill>
                <a:latin typeface="Libre Franklin"/>
                <a:ea typeface="Libre Franklin"/>
                <a:cs typeface="Libre Franklin"/>
                <a:sym typeface="Libre Franklin"/>
              </a:rPr>
              <a:t>Modelling</a:t>
            </a:r>
            <a:endParaRPr/>
          </a:p>
          <a:p>
            <a:pPr indent="-306000" lvl="0" marL="306000" marR="0" rtl="0" algn="l">
              <a:lnSpc>
                <a:spcPct val="110000"/>
              </a:lnSpc>
              <a:spcBef>
                <a:spcPts val="1001"/>
              </a:spcBef>
              <a:spcAft>
                <a:spcPts val="0"/>
              </a:spcAft>
              <a:buClr>
                <a:srgbClr val="1CADE4"/>
              </a:buClr>
              <a:buSzPts val="1840"/>
              <a:buFont typeface="Noto Sans Symbols"/>
              <a:buChar char="◼"/>
            </a:pPr>
            <a:r>
              <a:rPr b="0" i="0" lang="en-US" sz="2000" u="none" cap="none" strike="noStrike">
                <a:solidFill>
                  <a:srgbClr val="404040"/>
                </a:solidFill>
                <a:latin typeface="Libre Franklin"/>
                <a:ea typeface="Libre Franklin"/>
                <a:cs typeface="Libre Franklin"/>
                <a:sym typeface="Libre Franklin"/>
              </a:rPr>
              <a:t>Results</a:t>
            </a:r>
            <a:endParaRPr/>
          </a:p>
          <a:p>
            <a:pPr indent="-306000" lvl="0" marL="306000" marR="0" rtl="0" algn="l">
              <a:lnSpc>
                <a:spcPct val="110000"/>
              </a:lnSpc>
              <a:spcBef>
                <a:spcPts val="1001"/>
              </a:spcBef>
              <a:spcAft>
                <a:spcPts val="0"/>
              </a:spcAft>
              <a:buClr>
                <a:srgbClr val="1CADE4"/>
              </a:buClr>
              <a:buSzPts val="1840"/>
              <a:buFont typeface="Noto Sans Symbols"/>
              <a:buChar char="◼"/>
            </a:pPr>
            <a:r>
              <a:rPr b="0" i="0" lang="en-US" sz="2000" u="none" cap="none" strike="noStrike">
                <a:solidFill>
                  <a:srgbClr val="404040"/>
                </a:solidFill>
                <a:latin typeface="Libre Franklin"/>
                <a:ea typeface="Libre Franklin"/>
                <a:cs typeface="Libre Franklin"/>
                <a:sym typeface="Libre Franklin"/>
              </a:rPr>
              <a:t>Links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0"/>
          <p:cNvSpPr txBox="1"/>
          <p:nvPr>
            <p:ph idx="4294967295" type="title"/>
          </p:nvPr>
        </p:nvSpPr>
        <p:spPr>
          <a:xfrm>
            <a:off x="581040" y="702000"/>
            <a:ext cx="11029320" cy="118836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404040"/>
              </a:buClr>
              <a:buSzPts val="2800"/>
              <a:buFont typeface="Franklin Gothic"/>
              <a:buNone/>
            </a:pPr>
            <a:r>
              <a:rPr b="0" i="0" lang="en-US" sz="2800" u="none" cap="none" strike="noStrike">
                <a:solidFill>
                  <a:srgbClr val="404040"/>
                </a:solidFill>
                <a:latin typeface="Franklin Gothic"/>
                <a:ea typeface="Franklin Gothic"/>
                <a:cs typeface="Franklin Gothic"/>
                <a:sym typeface="Franklin Gothic"/>
              </a:rPr>
              <a:t>PROJECT  OVERVIEW</a:t>
            </a:r>
            <a:endParaRPr b="0" i="0" sz="2800" u="none" cap="none" strike="noStrike">
              <a:solidFill>
                <a:srgbClr val="000000"/>
              </a:solidFill>
              <a:latin typeface="Libre Franklin"/>
              <a:ea typeface="Libre Franklin"/>
              <a:cs typeface="Libre Franklin"/>
              <a:sym typeface="Libre Franklin"/>
            </a:endParaRPr>
          </a:p>
        </p:txBody>
      </p:sp>
      <p:sp>
        <p:nvSpPr>
          <p:cNvPr id="193" name="Google Shape;193;p30"/>
          <p:cNvSpPr txBox="1"/>
          <p:nvPr>
            <p:ph idx="4294967295" type="body"/>
          </p:nvPr>
        </p:nvSpPr>
        <p:spPr>
          <a:xfrm>
            <a:off x="581040" y="2340720"/>
            <a:ext cx="11029320" cy="3634200"/>
          </a:xfrm>
          <a:prstGeom prst="rect">
            <a:avLst/>
          </a:prstGeom>
          <a:noFill/>
          <a:ln>
            <a:noFill/>
          </a:ln>
        </p:spPr>
        <p:txBody>
          <a:bodyPr anchorCtr="0" anchor="ctr" bIns="45700" lIns="91425" spcFirstLastPara="1" rIns="91425" wrap="square" tIns="45700">
            <a:normAutofit/>
          </a:bodyPr>
          <a:lstStyle/>
          <a:p>
            <a:pPr indent="0" lvl="0" marL="228600" marR="0" rtl="0" algn="l">
              <a:lnSpc>
                <a:spcPct val="110000"/>
              </a:lnSpc>
              <a:spcBef>
                <a:spcPts val="0"/>
              </a:spcBef>
              <a:spcAft>
                <a:spcPts val="0"/>
              </a:spcAft>
              <a:buClr>
                <a:srgbClr val="404040"/>
              </a:buClr>
              <a:buSzPts val="2800"/>
              <a:buFont typeface="Arial"/>
              <a:buNone/>
            </a:pPr>
            <a:r>
              <a:rPr b="0" i="0" lang="en-US" sz="2800" u="none" cap="none" strike="noStrike">
                <a:solidFill>
                  <a:srgbClr val="404040"/>
                </a:solidFill>
                <a:latin typeface="Libre Franklin"/>
                <a:ea typeface="Libre Franklin"/>
                <a:cs typeface="Libre Franklin"/>
                <a:sym typeface="Libre Franklin"/>
              </a:rPr>
              <a:t>Purpose</a:t>
            </a:r>
            <a:r>
              <a:rPr b="0" i="0" lang="en-US" sz="1700" u="none" cap="none" strike="noStrike">
                <a:solidFill>
                  <a:srgbClr val="404040"/>
                </a:solidFill>
                <a:latin typeface="Libre Franklin"/>
                <a:ea typeface="Libre Franklin"/>
                <a:cs typeface="Libre Franklin"/>
                <a:sym typeface="Libre Franklin"/>
              </a:rPr>
              <a:t>:</a:t>
            </a:r>
            <a:endParaRPr b="0" i="0" sz="1700" u="none" cap="none" strike="noStrike">
              <a:solidFill>
                <a:srgbClr val="404040"/>
              </a:solidFill>
              <a:latin typeface="Libre Franklin"/>
              <a:ea typeface="Libre Franklin"/>
              <a:cs typeface="Libre Franklin"/>
              <a:sym typeface="Libre Franklin"/>
            </a:endParaRPr>
          </a:p>
          <a:p>
            <a:pPr indent="-306000" lvl="0" marL="306000" marR="0" rtl="0" algn="l">
              <a:lnSpc>
                <a:spcPct val="110000"/>
              </a:lnSpc>
              <a:spcBef>
                <a:spcPts val="1001"/>
              </a:spcBef>
              <a:spcAft>
                <a:spcPts val="0"/>
              </a:spcAft>
              <a:buClr>
                <a:srgbClr val="1CADE4"/>
              </a:buClr>
              <a:buSzPts val="1840"/>
              <a:buFont typeface="Noto Sans Symbols"/>
              <a:buChar char="◼"/>
            </a:pPr>
            <a:r>
              <a:rPr b="0" i="0" lang="en-US" sz="2000" u="none" cap="none" strike="noStrike">
                <a:solidFill>
                  <a:srgbClr val="404040"/>
                </a:solidFill>
                <a:latin typeface="Libre Franklin"/>
                <a:ea typeface="Libre Franklin"/>
                <a:cs typeface="Libre Franklin"/>
                <a:sym typeface="Libre Franklin"/>
              </a:rPr>
              <a:t>The purpose of this project is to develop a keylogger program that captures and records key strokes on a computer. Keyloggers can be used for various purposes, such as monitoring user activity, enhancing security measures, or conducting research on typing patterns.</a:t>
            </a:r>
            <a:endParaRPr b="0" i="0" sz="2000" u="none" cap="none" strike="noStrike">
              <a:solidFill>
                <a:srgbClr val="404040"/>
              </a:solidFill>
              <a:latin typeface="Libre Franklin"/>
              <a:ea typeface="Libre Franklin"/>
              <a:cs typeface="Libre Franklin"/>
              <a:sym typeface="Libre Franklin"/>
            </a:endParaRPr>
          </a:p>
          <a:p>
            <a:pPr indent="0" lvl="0" marL="228600" marR="0" rtl="0" algn="l">
              <a:lnSpc>
                <a:spcPct val="110000"/>
              </a:lnSpc>
              <a:spcBef>
                <a:spcPts val="1162"/>
              </a:spcBef>
              <a:spcAft>
                <a:spcPts val="0"/>
              </a:spcAft>
              <a:buClr>
                <a:srgbClr val="404040"/>
              </a:buClr>
              <a:buSzPts val="2800"/>
              <a:buFont typeface="Arial"/>
              <a:buNone/>
            </a:pPr>
            <a:r>
              <a:rPr b="0" i="0" lang="en-US" sz="2800" u="none" cap="none" strike="noStrike">
                <a:solidFill>
                  <a:srgbClr val="404040"/>
                </a:solidFill>
                <a:latin typeface="Libre Franklin"/>
                <a:ea typeface="Libre Franklin"/>
                <a:cs typeface="Libre Franklin"/>
                <a:sym typeface="Libre Franklin"/>
              </a:rPr>
              <a:t>Scope</a:t>
            </a:r>
            <a:r>
              <a:rPr b="0" i="0" lang="en-US" sz="1700" u="none" cap="none" strike="noStrike">
                <a:solidFill>
                  <a:srgbClr val="404040"/>
                </a:solidFill>
                <a:latin typeface="Libre Franklin"/>
                <a:ea typeface="Libre Franklin"/>
                <a:cs typeface="Libre Franklin"/>
                <a:sym typeface="Libre Franklin"/>
              </a:rPr>
              <a:t>:</a:t>
            </a:r>
            <a:endParaRPr/>
          </a:p>
          <a:p>
            <a:pPr indent="-306000" lvl="0" marL="306000" marR="0" rtl="0" algn="l">
              <a:lnSpc>
                <a:spcPct val="110000"/>
              </a:lnSpc>
              <a:spcBef>
                <a:spcPts val="1001"/>
              </a:spcBef>
              <a:spcAft>
                <a:spcPts val="0"/>
              </a:spcAft>
              <a:buClr>
                <a:srgbClr val="1CADE4"/>
              </a:buClr>
              <a:buSzPts val="1840"/>
              <a:buFont typeface="Noto Sans Symbols"/>
              <a:buChar char="◼"/>
            </a:pPr>
            <a:r>
              <a:rPr b="0" i="0" lang="en-US" sz="2000" u="none" cap="none" strike="noStrike">
                <a:solidFill>
                  <a:srgbClr val="404040"/>
                </a:solidFill>
                <a:latin typeface="Libre Franklin"/>
                <a:ea typeface="Libre Franklin"/>
                <a:cs typeface="Libre Franklin"/>
                <a:sym typeface="Libre Franklin"/>
              </a:rPr>
              <a:t>The scope of this project is to create a keylogger program that can run in the background and record all key strokes made by the user. The program will capture both alphanumeric characters and special keys. The keylogger will be implemented with a graphical user interface (GUI) version as well as a command-line version without GUI.</a:t>
            </a:r>
            <a:endParaRPr/>
          </a:p>
          <a:p>
            <a:pPr indent="0" lvl="0" marL="228600" marR="0" rtl="0" algn="l">
              <a:lnSpc>
                <a:spcPct val="110000"/>
              </a:lnSpc>
              <a:spcBef>
                <a:spcPts val="941"/>
              </a:spcBef>
              <a:spcAft>
                <a:spcPts val="0"/>
              </a:spcAft>
              <a:buClr>
                <a:schemeClr val="dk1"/>
              </a:buClr>
              <a:buSzPts val="1700"/>
              <a:buFont typeface="Arial"/>
              <a:buNone/>
            </a:pPr>
            <a:r>
              <a:t/>
            </a:r>
            <a:endParaRPr b="0" i="0" sz="1700" u="none" cap="none" strike="noStrike">
              <a:solidFill>
                <a:srgbClr val="404040"/>
              </a:solidFill>
              <a:latin typeface="Libre Franklin"/>
              <a:ea typeface="Libre Franklin"/>
              <a:cs typeface="Libre Franklin"/>
              <a:sym typeface="Libre Franklin"/>
            </a:endParaRPr>
          </a:p>
          <a:p>
            <a:pPr indent="0" lvl="0" marL="228600" marR="0" rtl="0" algn="l">
              <a:lnSpc>
                <a:spcPct val="110000"/>
              </a:lnSpc>
              <a:spcBef>
                <a:spcPts val="941"/>
              </a:spcBef>
              <a:spcAft>
                <a:spcPts val="0"/>
              </a:spcAft>
              <a:buClr>
                <a:schemeClr val="dk1"/>
              </a:buClr>
              <a:buSzPts val="1700"/>
              <a:buFont typeface="Arial"/>
              <a:buNone/>
            </a:pPr>
            <a:r>
              <a:t/>
            </a:r>
            <a:endParaRPr b="0" i="0" sz="1700" u="none" cap="none" strike="noStrike">
              <a:solidFill>
                <a:srgbClr val="404040"/>
              </a:solidFill>
              <a:latin typeface="Libre Franklin"/>
              <a:ea typeface="Libre Franklin"/>
              <a:cs typeface="Libre Franklin"/>
              <a:sym typeface="Libre Frankli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1"/>
          <p:cNvSpPr txBox="1"/>
          <p:nvPr>
            <p:ph idx="4294967295" type="title"/>
          </p:nvPr>
        </p:nvSpPr>
        <p:spPr>
          <a:xfrm>
            <a:off x="581040" y="702000"/>
            <a:ext cx="11029320" cy="118836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404040"/>
              </a:buClr>
              <a:buSzPts val="2800"/>
              <a:buFont typeface="Franklin Gothic"/>
              <a:buNone/>
            </a:pPr>
            <a:r>
              <a:rPr b="0" i="0" lang="en-US" sz="2800" u="none" cap="none" strike="noStrike">
                <a:solidFill>
                  <a:srgbClr val="404040"/>
                </a:solidFill>
                <a:latin typeface="Franklin Gothic"/>
                <a:ea typeface="Franklin Gothic"/>
                <a:cs typeface="Franklin Gothic"/>
                <a:sym typeface="Franklin Gothic"/>
              </a:rPr>
              <a:t>PROJECT  OVERVIEW</a:t>
            </a:r>
            <a:endParaRPr b="0" i="0" sz="2800" u="none" cap="none" strike="noStrike">
              <a:solidFill>
                <a:srgbClr val="000000"/>
              </a:solidFill>
              <a:latin typeface="Libre Franklin"/>
              <a:ea typeface="Libre Franklin"/>
              <a:cs typeface="Libre Franklin"/>
              <a:sym typeface="Libre Franklin"/>
            </a:endParaRPr>
          </a:p>
        </p:txBody>
      </p:sp>
      <p:sp>
        <p:nvSpPr>
          <p:cNvPr id="199" name="Google Shape;199;p31"/>
          <p:cNvSpPr txBox="1"/>
          <p:nvPr>
            <p:ph idx="4294967295" type="body"/>
          </p:nvPr>
        </p:nvSpPr>
        <p:spPr>
          <a:xfrm>
            <a:off x="581040" y="2340720"/>
            <a:ext cx="11029320" cy="3634200"/>
          </a:xfrm>
          <a:prstGeom prst="rect">
            <a:avLst/>
          </a:prstGeom>
          <a:noFill/>
          <a:ln>
            <a:noFill/>
          </a:ln>
        </p:spPr>
        <p:txBody>
          <a:bodyPr anchorCtr="0" anchor="ctr" bIns="45700" lIns="91425" spcFirstLastPara="1" rIns="91425" wrap="square" tIns="45700">
            <a:normAutofit fontScale="78000"/>
          </a:bodyPr>
          <a:lstStyle/>
          <a:p>
            <a:pPr indent="0" lvl="0" marL="228600" marR="0" rtl="0" algn="l">
              <a:lnSpc>
                <a:spcPct val="110000"/>
              </a:lnSpc>
              <a:spcBef>
                <a:spcPts val="0"/>
              </a:spcBef>
              <a:spcAft>
                <a:spcPts val="0"/>
              </a:spcAft>
              <a:buClr>
                <a:srgbClr val="404040"/>
              </a:buClr>
              <a:buSzPct val="100000"/>
              <a:buFont typeface="Arial"/>
              <a:buNone/>
            </a:pPr>
            <a:r>
              <a:rPr b="0" i="0" lang="en-US" sz="3300" u="none" cap="none" strike="noStrike">
                <a:solidFill>
                  <a:srgbClr val="404040"/>
                </a:solidFill>
                <a:latin typeface="Libre Franklin"/>
                <a:ea typeface="Libre Franklin"/>
                <a:cs typeface="Libre Franklin"/>
                <a:sym typeface="Libre Franklin"/>
              </a:rPr>
              <a:t>Objectives</a:t>
            </a:r>
            <a:r>
              <a:rPr b="0" i="0" lang="en-US" sz="1700" u="none" cap="none" strike="noStrike">
                <a:solidFill>
                  <a:srgbClr val="404040"/>
                </a:solidFill>
                <a:latin typeface="Libre Franklin"/>
                <a:ea typeface="Libre Franklin"/>
                <a:cs typeface="Libre Franklin"/>
                <a:sym typeface="Libre Franklin"/>
              </a:rPr>
              <a:t>:</a:t>
            </a:r>
            <a:endParaRPr/>
          </a:p>
          <a:p>
            <a:pPr indent="-307440" lvl="0" marL="307440" marR="0" rtl="0" algn="l">
              <a:lnSpc>
                <a:spcPct val="110000"/>
              </a:lnSpc>
              <a:spcBef>
                <a:spcPts val="1080"/>
              </a:spcBef>
              <a:spcAft>
                <a:spcPts val="0"/>
              </a:spcAft>
              <a:buClr>
                <a:srgbClr val="1CADE4"/>
              </a:buClr>
              <a:buSzPct val="92000"/>
              <a:buFont typeface="Noto Sans Symbols"/>
              <a:buChar char="◼"/>
            </a:pPr>
            <a:r>
              <a:rPr b="0" i="0" lang="en-US" sz="2400" u="none" cap="none" strike="noStrike">
                <a:solidFill>
                  <a:srgbClr val="404040"/>
                </a:solidFill>
                <a:latin typeface="Libre Franklin"/>
                <a:ea typeface="Libre Franklin"/>
                <a:cs typeface="Libre Franklin"/>
                <a:sym typeface="Libre Franklin"/>
              </a:rPr>
              <a:t>Develop a keylogger program that utilizes the pynput library to capture key strokes.</a:t>
            </a:r>
            <a:endParaRPr/>
          </a:p>
          <a:p>
            <a:pPr indent="-307440" lvl="0" marL="307440" marR="0" rtl="0" algn="l">
              <a:lnSpc>
                <a:spcPct val="110000"/>
              </a:lnSpc>
              <a:spcBef>
                <a:spcPts val="1080"/>
              </a:spcBef>
              <a:spcAft>
                <a:spcPts val="0"/>
              </a:spcAft>
              <a:buClr>
                <a:srgbClr val="1CADE4"/>
              </a:buClr>
              <a:buSzPct val="92000"/>
              <a:buFont typeface="Noto Sans Symbols"/>
              <a:buChar char="◼"/>
            </a:pPr>
            <a:r>
              <a:rPr b="0" i="0" lang="en-US" sz="2400" u="none" cap="none" strike="noStrike">
                <a:solidFill>
                  <a:srgbClr val="404040"/>
                </a:solidFill>
                <a:latin typeface="Libre Franklin"/>
                <a:ea typeface="Libre Franklin"/>
                <a:cs typeface="Libre Franklin"/>
                <a:sym typeface="Libre Franklin"/>
              </a:rPr>
              <a:t>Implement a GUI version of the keylogger to provide user-friendly interaction.</a:t>
            </a:r>
            <a:endParaRPr/>
          </a:p>
          <a:p>
            <a:pPr indent="-307440" lvl="0" marL="307440" marR="0" rtl="0" algn="l">
              <a:lnSpc>
                <a:spcPct val="110000"/>
              </a:lnSpc>
              <a:spcBef>
                <a:spcPts val="1080"/>
              </a:spcBef>
              <a:spcAft>
                <a:spcPts val="0"/>
              </a:spcAft>
              <a:buClr>
                <a:srgbClr val="1CADE4"/>
              </a:buClr>
              <a:buSzPct val="92000"/>
              <a:buFont typeface="Noto Sans Symbols"/>
              <a:buChar char="◼"/>
            </a:pPr>
            <a:r>
              <a:rPr b="0" i="0" lang="en-US" sz="2400" u="none" cap="none" strike="noStrike">
                <a:solidFill>
                  <a:srgbClr val="404040"/>
                </a:solidFill>
                <a:latin typeface="Libre Franklin"/>
                <a:ea typeface="Libre Franklin"/>
                <a:cs typeface="Libre Franklin"/>
                <a:sym typeface="Libre Franklin"/>
              </a:rPr>
              <a:t>Create a command-line version of the keylogger for a streamlined and efficient logging process.</a:t>
            </a:r>
            <a:endParaRPr/>
          </a:p>
          <a:p>
            <a:pPr indent="-307440" lvl="0" marL="307440" marR="0" rtl="0" algn="l">
              <a:lnSpc>
                <a:spcPct val="110000"/>
              </a:lnSpc>
              <a:spcBef>
                <a:spcPts val="1080"/>
              </a:spcBef>
              <a:spcAft>
                <a:spcPts val="0"/>
              </a:spcAft>
              <a:buClr>
                <a:srgbClr val="1CADE4"/>
              </a:buClr>
              <a:buSzPct val="92000"/>
              <a:buFont typeface="Noto Sans Symbols"/>
              <a:buChar char="◼"/>
            </a:pPr>
            <a:r>
              <a:rPr b="0" i="0" lang="en-US" sz="2400" u="none" cap="none" strike="noStrike">
                <a:solidFill>
                  <a:srgbClr val="404040"/>
                </a:solidFill>
                <a:latin typeface="Libre Franklin"/>
                <a:ea typeface="Libre Franklin"/>
                <a:cs typeface="Libre Franklin"/>
                <a:sym typeface="Libre Franklin"/>
              </a:rPr>
              <a:t>Store the captured key strokes in a log file for further analysis or monitoring purposes.</a:t>
            </a:r>
            <a:endParaRPr/>
          </a:p>
          <a:p>
            <a:pPr indent="-307440" lvl="0" marL="307440" marR="0" rtl="0" algn="l">
              <a:lnSpc>
                <a:spcPct val="110000"/>
              </a:lnSpc>
              <a:spcBef>
                <a:spcPts val="1080"/>
              </a:spcBef>
              <a:spcAft>
                <a:spcPts val="0"/>
              </a:spcAft>
              <a:buClr>
                <a:srgbClr val="1CADE4"/>
              </a:buClr>
              <a:buSzPct val="92000"/>
              <a:buFont typeface="Noto Sans Symbols"/>
              <a:buChar char="◼"/>
            </a:pPr>
            <a:r>
              <a:rPr b="0" i="0" lang="en-US" sz="2400" u="none" cap="none" strike="noStrike">
                <a:solidFill>
                  <a:srgbClr val="404040"/>
                </a:solidFill>
                <a:latin typeface="Libre Franklin"/>
                <a:ea typeface="Libre Franklin"/>
                <a:cs typeface="Libre Franklin"/>
                <a:sym typeface="Libre Franklin"/>
              </a:rPr>
              <a:t>Ensure the keylogger operates stealthily, without interfering with the user's normal computer usage.</a:t>
            </a:r>
            <a:endParaRPr/>
          </a:p>
          <a:p>
            <a:pPr indent="-307440" lvl="0" marL="307440" marR="0" rtl="0" algn="l">
              <a:lnSpc>
                <a:spcPct val="110000"/>
              </a:lnSpc>
              <a:spcBef>
                <a:spcPts val="1080"/>
              </a:spcBef>
              <a:spcAft>
                <a:spcPts val="0"/>
              </a:spcAft>
              <a:buClr>
                <a:srgbClr val="1CADE4"/>
              </a:buClr>
              <a:buSzPct val="92000"/>
              <a:buFont typeface="Noto Sans Symbols"/>
              <a:buChar char="◼"/>
            </a:pPr>
            <a:r>
              <a:rPr b="0" i="0" lang="en-US" sz="2400" u="none" cap="none" strike="noStrike">
                <a:solidFill>
                  <a:srgbClr val="404040"/>
                </a:solidFill>
                <a:latin typeface="Libre Franklin"/>
                <a:ea typeface="Libre Franklin"/>
                <a:cs typeface="Libre Franklin"/>
                <a:sym typeface="Libre Franklin"/>
              </a:rPr>
              <a:t>Provide options to start and stop the keylogger based on user preference.</a:t>
            </a:r>
            <a:endParaRPr/>
          </a:p>
          <a:p>
            <a:pPr indent="-307440" lvl="0" marL="307440" marR="0" rtl="0" algn="l">
              <a:lnSpc>
                <a:spcPct val="110000"/>
              </a:lnSpc>
              <a:spcBef>
                <a:spcPts val="1080"/>
              </a:spcBef>
              <a:spcAft>
                <a:spcPts val="0"/>
              </a:spcAft>
              <a:buClr>
                <a:srgbClr val="1CADE4"/>
              </a:buClr>
              <a:buSzPct val="92000"/>
              <a:buFont typeface="Noto Sans Symbols"/>
              <a:buChar char="◼"/>
            </a:pPr>
            <a:r>
              <a:rPr b="0" i="0" lang="en-US" sz="2400" u="none" cap="none" strike="noStrike">
                <a:solidFill>
                  <a:srgbClr val="404040"/>
                </a:solidFill>
                <a:latin typeface="Libre Franklin"/>
                <a:ea typeface="Libre Franklin"/>
                <a:cs typeface="Libre Franklin"/>
                <a:sym typeface="Libre Franklin"/>
              </a:rPr>
              <a:t>Demonstrate the functionality and effectiveness of the keylogger through testing and validation.</a:t>
            </a:r>
            <a:endParaRPr/>
          </a:p>
          <a:p>
            <a:pPr indent="0" lvl="0" marL="228600" marR="0" rtl="0" algn="l">
              <a:lnSpc>
                <a:spcPct val="110000"/>
              </a:lnSpc>
              <a:spcBef>
                <a:spcPts val="941"/>
              </a:spcBef>
              <a:spcAft>
                <a:spcPts val="0"/>
              </a:spcAft>
              <a:buClr>
                <a:schemeClr val="dk1"/>
              </a:buClr>
              <a:buSzPct val="100000"/>
              <a:buFont typeface="Arial"/>
              <a:buNone/>
            </a:pPr>
            <a:r>
              <a:t/>
            </a:r>
            <a:endParaRPr b="0" i="0" sz="1700" u="none" cap="none" strike="noStrike">
              <a:solidFill>
                <a:srgbClr val="404040"/>
              </a:solidFill>
              <a:latin typeface="Libre Franklin"/>
              <a:ea typeface="Libre Franklin"/>
              <a:cs typeface="Libre Franklin"/>
              <a:sym typeface="Libre Frankli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2"/>
          <p:cNvSpPr txBox="1"/>
          <p:nvPr>
            <p:ph idx="4294967295" type="title"/>
          </p:nvPr>
        </p:nvSpPr>
        <p:spPr>
          <a:xfrm>
            <a:off x="581040" y="702000"/>
            <a:ext cx="11029320" cy="118836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404040"/>
              </a:buClr>
              <a:buSzPts val="2800"/>
              <a:buFont typeface="Franklin Gothic"/>
              <a:buNone/>
            </a:pPr>
            <a:r>
              <a:rPr b="0" i="0" lang="en-US" sz="2800" u="none" cap="none" strike="noStrike">
                <a:solidFill>
                  <a:srgbClr val="404040"/>
                </a:solidFill>
                <a:latin typeface="Franklin Gothic"/>
                <a:ea typeface="Franklin Gothic"/>
                <a:cs typeface="Franklin Gothic"/>
                <a:sym typeface="Franklin Gothic"/>
              </a:rPr>
              <a:t>WHO ARE THE END USERS OF THIS PROJECT?</a:t>
            </a:r>
            <a:endParaRPr b="0" i="0" sz="2800" u="none" cap="none" strike="noStrike">
              <a:solidFill>
                <a:srgbClr val="000000"/>
              </a:solidFill>
              <a:latin typeface="Libre Franklin"/>
              <a:ea typeface="Libre Franklin"/>
              <a:cs typeface="Libre Franklin"/>
              <a:sym typeface="Libre Franklin"/>
            </a:endParaRPr>
          </a:p>
        </p:txBody>
      </p:sp>
      <p:sp>
        <p:nvSpPr>
          <p:cNvPr id="205" name="Google Shape;205;p32"/>
          <p:cNvSpPr txBox="1"/>
          <p:nvPr>
            <p:ph idx="4294967295" type="body"/>
          </p:nvPr>
        </p:nvSpPr>
        <p:spPr>
          <a:xfrm>
            <a:off x="581040" y="2340720"/>
            <a:ext cx="11029320" cy="3634200"/>
          </a:xfrm>
          <a:prstGeom prst="rect">
            <a:avLst/>
          </a:prstGeom>
          <a:noFill/>
          <a:ln>
            <a:noFill/>
          </a:ln>
        </p:spPr>
        <p:txBody>
          <a:bodyPr anchorCtr="0" anchor="ctr" bIns="45700" lIns="91425" spcFirstLastPara="1" rIns="91425" wrap="square" tIns="45700">
            <a:normAutofit/>
          </a:bodyPr>
          <a:lstStyle/>
          <a:p>
            <a:pPr indent="0" lvl="0" marL="228600" marR="0" rtl="0" algn="l">
              <a:lnSpc>
                <a:spcPct val="110000"/>
              </a:lnSpc>
              <a:spcBef>
                <a:spcPts val="0"/>
              </a:spcBef>
              <a:spcAft>
                <a:spcPts val="0"/>
              </a:spcAft>
              <a:buClr>
                <a:srgbClr val="404040"/>
              </a:buClr>
              <a:buSzPts val="2800"/>
              <a:buFont typeface="Arial"/>
              <a:buNone/>
            </a:pPr>
            <a:r>
              <a:rPr b="0" i="0" lang="en-US" sz="2800" u="none" cap="none" strike="noStrike">
                <a:solidFill>
                  <a:srgbClr val="404040"/>
                </a:solidFill>
                <a:latin typeface="Libre Franklin"/>
                <a:ea typeface="Libre Franklin"/>
                <a:cs typeface="Libre Franklin"/>
                <a:sym typeface="Libre Franklin"/>
              </a:rPr>
              <a:t>Target Audience</a:t>
            </a:r>
            <a:r>
              <a:rPr b="0" i="0" lang="en-US" sz="1700" u="none" cap="none" strike="noStrike">
                <a:solidFill>
                  <a:srgbClr val="404040"/>
                </a:solidFill>
                <a:latin typeface="Libre Franklin"/>
                <a:ea typeface="Libre Franklin"/>
                <a:cs typeface="Libre Franklin"/>
                <a:sym typeface="Libre Franklin"/>
              </a:rPr>
              <a:t>:</a:t>
            </a:r>
            <a:endParaRPr/>
          </a:p>
          <a:p>
            <a:pPr indent="-306000" lvl="0" marL="306000" marR="0" rtl="0" algn="l">
              <a:lnSpc>
                <a:spcPct val="110000"/>
              </a:lnSpc>
              <a:spcBef>
                <a:spcPts val="1001"/>
              </a:spcBef>
              <a:spcAft>
                <a:spcPts val="0"/>
              </a:spcAft>
              <a:buClr>
                <a:srgbClr val="1CADE4"/>
              </a:buClr>
              <a:buSzPts val="1840"/>
              <a:buFont typeface="Noto Sans Symbols"/>
              <a:buChar char="◼"/>
            </a:pPr>
            <a:r>
              <a:rPr b="0" i="0" lang="en-US" sz="2000" u="none" cap="none" strike="noStrike">
                <a:solidFill>
                  <a:srgbClr val="404040"/>
                </a:solidFill>
                <a:latin typeface="Libre Franklin"/>
                <a:ea typeface="Libre Franklin"/>
                <a:cs typeface="Libre Franklin"/>
                <a:sym typeface="Libre Franklin"/>
              </a:rPr>
              <a:t>The target audience for the Keylogger - Capturing Key Strokes project can vary depending on the specific use case and intended application. The potential end users can include:</a:t>
            </a:r>
            <a:endParaRPr/>
          </a:p>
          <a:p>
            <a:pPr indent="-306000" lvl="0" marL="306000" marR="0" rtl="0" algn="l">
              <a:lnSpc>
                <a:spcPct val="110000"/>
              </a:lnSpc>
              <a:spcBef>
                <a:spcPts val="1040"/>
              </a:spcBef>
              <a:spcAft>
                <a:spcPts val="0"/>
              </a:spcAft>
              <a:buClr>
                <a:srgbClr val="1CADE4"/>
              </a:buClr>
              <a:buSzPts val="1840"/>
              <a:buFont typeface="Noto Sans Symbols"/>
              <a:buChar char="◼"/>
            </a:pPr>
            <a:r>
              <a:rPr b="0" i="0" lang="en-US" sz="2000" u="none" cap="none" strike="noStrike">
                <a:solidFill>
                  <a:srgbClr val="404040"/>
                </a:solidFill>
                <a:latin typeface="Libre Franklin"/>
                <a:ea typeface="Libre Franklin"/>
                <a:cs typeface="Libre Franklin"/>
                <a:sym typeface="Libre Franklin"/>
              </a:rPr>
              <a:t>System Administrators: System administrators can utilize the keylogger as a security tool to monitor user activities on company systems and identify any unauthorized access or suspicious behavior. It can help them detect potential security breaches and take appropriate measures to safeguard sensitive information</a:t>
            </a:r>
            <a:r>
              <a:rPr b="0" i="0" lang="en-US" sz="2200" u="none" cap="none" strike="noStrike">
                <a:solidFill>
                  <a:srgbClr val="404040"/>
                </a:solidFill>
                <a:latin typeface="Libre Franklin"/>
                <a:ea typeface="Libre Franklin"/>
                <a:cs typeface="Libre Franklin"/>
                <a:sym typeface="Libre Franklin"/>
              </a:rPr>
              <a: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3"/>
          <p:cNvSpPr txBox="1"/>
          <p:nvPr>
            <p:ph idx="4294967295" type="title"/>
          </p:nvPr>
        </p:nvSpPr>
        <p:spPr>
          <a:xfrm>
            <a:off x="581040" y="702000"/>
            <a:ext cx="11029320" cy="118836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404040"/>
              </a:buClr>
              <a:buSzPts val="2800"/>
              <a:buFont typeface="Franklin Gothic"/>
              <a:buNone/>
            </a:pPr>
            <a:r>
              <a:rPr b="0" i="0" lang="en-US" sz="2800" u="none" cap="none" strike="noStrike">
                <a:solidFill>
                  <a:srgbClr val="404040"/>
                </a:solidFill>
                <a:latin typeface="Franklin Gothic"/>
                <a:ea typeface="Franklin Gothic"/>
                <a:cs typeface="Franklin Gothic"/>
                <a:sym typeface="Franklin Gothic"/>
              </a:rPr>
              <a:t>WHO ARE THE END USERS OF THIS PROJECT?</a:t>
            </a:r>
            <a:endParaRPr b="0" i="0" sz="2800" u="none" cap="none" strike="noStrike">
              <a:solidFill>
                <a:srgbClr val="000000"/>
              </a:solidFill>
              <a:latin typeface="Libre Franklin"/>
              <a:ea typeface="Libre Franklin"/>
              <a:cs typeface="Libre Franklin"/>
              <a:sym typeface="Libre Franklin"/>
            </a:endParaRPr>
          </a:p>
        </p:txBody>
      </p:sp>
      <p:sp>
        <p:nvSpPr>
          <p:cNvPr id="211" name="Google Shape;211;p33"/>
          <p:cNvSpPr txBox="1"/>
          <p:nvPr>
            <p:ph idx="4294967295" type="body"/>
          </p:nvPr>
        </p:nvSpPr>
        <p:spPr>
          <a:xfrm>
            <a:off x="581040" y="2340720"/>
            <a:ext cx="11029320" cy="3634200"/>
          </a:xfrm>
          <a:prstGeom prst="rect">
            <a:avLst/>
          </a:prstGeom>
          <a:noFill/>
          <a:ln>
            <a:noFill/>
          </a:ln>
        </p:spPr>
        <p:txBody>
          <a:bodyPr anchorCtr="0" anchor="ctr" bIns="45700" lIns="91425" spcFirstLastPara="1" rIns="91425" wrap="square" tIns="45700">
            <a:normAutofit/>
          </a:bodyPr>
          <a:lstStyle/>
          <a:p>
            <a:pPr indent="-306000" lvl="0" marL="306000" marR="0" rtl="0" algn="l">
              <a:lnSpc>
                <a:spcPct val="110000"/>
              </a:lnSpc>
              <a:spcBef>
                <a:spcPts val="0"/>
              </a:spcBef>
              <a:spcAft>
                <a:spcPts val="0"/>
              </a:spcAft>
              <a:buClr>
                <a:srgbClr val="1CADE4"/>
              </a:buClr>
              <a:buSzPts val="1840"/>
              <a:buFont typeface="Noto Sans Symbols"/>
              <a:buChar char="◼"/>
            </a:pPr>
            <a:r>
              <a:rPr b="0" i="0" lang="en-US" sz="2000" u="none" cap="none" strike="noStrike">
                <a:solidFill>
                  <a:srgbClr val="404040"/>
                </a:solidFill>
                <a:latin typeface="Libre Franklin"/>
                <a:ea typeface="Libre Franklin"/>
                <a:cs typeface="Libre Franklin"/>
                <a:sym typeface="Libre Franklin"/>
              </a:rPr>
              <a:t>Parents or Guardians: Parents or guardians can use the keylogger as a means to monitor their children's online activities and ensure their safety. By capturing key strokes, they can have insights into their child's online interactions, identify any potential risks or inappropriate behavior, and take necessary actions to protect their well-being.</a:t>
            </a:r>
            <a:endParaRPr/>
          </a:p>
          <a:p>
            <a:pPr indent="-306000" lvl="0" marL="306000" marR="0" rtl="0" algn="l">
              <a:lnSpc>
                <a:spcPct val="110000"/>
              </a:lnSpc>
              <a:spcBef>
                <a:spcPts val="1001"/>
              </a:spcBef>
              <a:spcAft>
                <a:spcPts val="0"/>
              </a:spcAft>
              <a:buClr>
                <a:srgbClr val="1CADE4"/>
              </a:buClr>
              <a:buSzPts val="1840"/>
              <a:buFont typeface="Noto Sans Symbols"/>
              <a:buChar char="◼"/>
            </a:pPr>
            <a:r>
              <a:rPr b="0" i="0" lang="en-US" sz="2000" u="none" cap="none" strike="noStrike">
                <a:solidFill>
                  <a:srgbClr val="404040"/>
                </a:solidFill>
                <a:latin typeface="Libre Franklin"/>
                <a:ea typeface="Libre Franklin"/>
                <a:cs typeface="Libre Franklin"/>
                <a:sym typeface="Libre Franklin"/>
              </a:rPr>
              <a:t>Researchers: Researchers studying typing behavior, human-computer interaction, or related fields can benefit from the keylogger by collecting data on keystrokes and analyzing patterns. This data can provide valuable insights into user behavior, typing speed, errors, and other factors, contributing to the advancement of research in these domains.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4"/>
          <p:cNvSpPr txBox="1"/>
          <p:nvPr>
            <p:ph idx="4294967295" type="title"/>
          </p:nvPr>
        </p:nvSpPr>
        <p:spPr>
          <a:xfrm>
            <a:off x="581040" y="702000"/>
            <a:ext cx="11029320" cy="118836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404040"/>
              </a:buClr>
              <a:buSzPts val="2800"/>
              <a:buFont typeface="Franklin Gothic"/>
              <a:buNone/>
            </a:pPr>
            <a:r>
              <a:rPr b="0" i="0" lang="en-US" sz="2800" u="none" cap="none" strike="noStrike">
                <a:solidFill>
                  <a:srgbClr val="404040"/>
                </a:solidFill>
                <a:latin typeface="Franklin Gothic"/>
                <a:ea typeface="Franklin Gothic"/>
                <a:cs typeface="Franklin Gothic"/>
                <a:sym typeface="Franklin Gothic"/>
              </a:rPr>
              <a:t>WHO ARE THE END USERS OF THIS PROJECT?</a:t>
            </a:r>
            <a:endParaRPr b="0" i="0" sz="2800" u="none" cap="none" strike="noStrike">
              <a:solidFill>
                <a:srgbClr val="000000"/>
              </a:solidFill>
              <a:latin typeface="Libre Franklin"/>
              <a:ea typeface="Libre Franklin"/>
              <a:cs typeface="Libre Franklin"/>
              <a:sym typeface="Libre Franklin"/>
            </a:endParaRPr>
          </a:p>
        </p:txBody>
      </p:sp>
      <p:sp>
        <p:nvSpPr>
          <p:cNvPr id="217" name="Google Shape;217;p34"/>
          <p:cNvSpPr txBox="1"/>
          <p:nvPr>
            <p:ph idx="4294967295" type="body"/>
          </p:nvPr>
        </p:nvSpPr>
        <p:spPr>
          <a:xfrm>
            <a:off x="581040" y="2340720"/>
            <a:ext cx="11029320" cy="3634200"/>
          </a:xfrm>
          <a:prstGeom prst="rect">
            <a:avLst/>
          </a:prstGeom>
          <a:noFill/>
          <a:ln>
            <a:noFill/>
          </a:ln>
        </p:spPr>
        <p:txBody>
          <a:bodyPr anchorCtr="0" anchor="ctr" bIns="45700" lIns="91425" spcFirstLastPara="1" rIns="91425" wrap="square" tIns="45700">
            <a:normAutofit/>
          </a:bodyPr>
          <a:lstStyle/>
          <a:p>
            <a:pPr indent="0" lvl="0" marL="228600" marR="0" rtl="0" algn="l">
              <a:lnSpc>
                <a:spcPct val="110000"/>
              </a:lnSpc>
              <a:spcBef>
                <a:spcPts val="0"/>
              </a:spcBef>
              <a:spcAft>
                <a:spcPts val="0"/>
              </a:spcAft>
              <a:buClr>
                <a:srgbClr val="404040"/>
              </a:buClr>
              <a:buSzPts val="2800"/>
              <a:buFont typeface="Arial"/>
              <a:buNone/>
            </a:pPr>
            <a:r>
              <a:rPr b="0" i="0" lang="en-US" sz="2800" u="none" cap="none" strike="noStrike">
                <a:solidFill>
                  <a:srgbClr val="404040"/>
                </a:solidFill>
                <a:latin typeface="Libre Franklin"/>
                <a:ea typeface="Libre Franklin"/>
                <a:cs typeface="Libre Franklin"/>
                <a:sym typeface="Libre Franklin"/>
              </a:rPr>
              <a:t>Characteristics and Needs</a:t>
            </a:r>
            <a:r>
              <a:rPr b="0" i="0" lang="en-US" sz="2000" u="none" cap="none" strike="noStrike">
                <a:solidFill>
                  <a:srgbClr val="404040"/>
                </a:solidFill>
                <a:latin typeface="Libre Franklin"/>
                <a:ea typeface="Libre Franklin"/>
                <a:cs typeface="Libre Franklin"/>
                <a:sym typeface="Libre Franklin"/>
              </a:rPr>
              <a:t>:</a:t>
            </a:r>
            <a:endParaRPr/>
          </a:p>
          <a:p>
            <a:pPr indent="-306000" lvl="0" marL="306000" marR="0" rtl="0" algn="l">
              <a:lnSpc>
                <a:spcPct val="110000"/>
              </a:lnSpc>
              <a:spcBef>
                <a:spcPts val="1001"/>
              </a:spcBef>
              <a:spcAft>
                <a:spcPts val="0"/>
              </a:spcAft>
              <a:buClr>
                <a:srgbClr val="1CADE4"/>
              </a:buClr>
              <a:buSzPts val="1840"/>
              <a:buFont typeface="Noto Sans Symbols"/>
              <a:buChar char="◼"/>
            </a:pPr>
            <a:r>
              <a:rPr b="0" i="0" lang="en-US" sz="2000" u="none" cap="none" strike="noStrike">
                <a:solidFill>
                  <a:srgbClr val="404040"/>
                </a:solidFill>
                <a:latin typeface="Libre Franklin"/>
                <a:ea typeface="Libre Franklin"/>
                <a:cs typeface="Libre Franklin"/>
                <a:sym typeface="Libre Franklin"/>
              </a:rPr>
              <a:t>The end users of the project have specific characteristics and needs, including:</a:t>
            </a:r>
            <a:endParaRPr/>
          </a:p>
          <a:p>
            <a:pPr indent="-306000" lvl="0" marL="306000" marR="0" rtl="0" algn="l">
              <a:lnSpc>
                <a:spcPct val="110000"/>
              </a:lnSpc>
              <a:spcBef>
                <a:spcPts val="1001"/>
              </a:spcBef>
              <a:spcAft>
                <a:spcPts val="0"/>
              </a:spcAft>
              <a:buClr>
                <a:srgbClr val="1CADE4"/>
              </a:buClr>
              <a:buSzPts val="1840"/>
              <a:buFont typeface="Noto Sans Symbols"/>
              <a:buChar char="◼"/>
            </a:pPr>
            <a:r>
              <a:rPr b="0" i="0" lang="en-US" sz="2000" u="none" cap="none" strike="noStrike">
                <a:solidFill>
                  <a:srgbClr val="404040"/>
                </a:solidFill>
                <a:latin typeface="Libre Franklin"/>
                <a:ea typeface="Libre Franklin"/>
                <a:cs typeface="Libre Franklin"/>
                <a:sym typeface="Libre Franklin"/>
              </a:rPr>
              <a:t>Monitoring: The keylogger enables them to monitor and track key strokes made by individuals using a computer system.</a:t>
            </a:r>
            <a:endParaRPr/>
          </a:p>
          <a:p>
            <a:pPr indent="-306000" lvl="0" marL="306000" marR="0" rtl="0" algn="l">
              <a:lnSpc>
                <a:spcPct val="110000"/>
              </a:lnSpc>
              <a:spcBef>
                <a:spcPts val="1001"/>
              </a:spcBef>
              <a:spcAft>
                <a:spcPts val="0"/>
              </a:spcAft>
              <a:buClr>
                <a:srgbClr val="1CADE4"/>
              </a:buClr>
              <a:buSzPts val="1840"/>
              <a:buFont typeface="Noto Sans Symbols"/>
              <a:buChar char="◼"/>
            </a:pPr>
            <a:r>
              <a:rPr b="0" i="0" lang="en-US" sz="2000" u="none" cap="none" strike="noStrike">
                <a:solidFill>
                  <a:srgbClr val="404040"/>
                </a:solidFill>
                <a:latin typeface="Libre Franklin"/>
                <a:ea typeface="Libre Franklin"/>
                <a:cs typeface="Libre Franklin"/>
                <a:sym typeface="Libre Franklin"/>
              </a:rPr>
              <a:t>Anonymity: End users require a discreet and unobtrusive keylogger that operates silently in the background without the user's knowledge.</a:t>
            </a:r>
            <a:endParaRPr/>
          </a:p>
          <a:p>
            <a:pPr indent="-306000" lvl="0" marL="306000" marR="0" rtl="0" algn="l">
              <a:lnSpc>
                <a:spcPct val="110000"/>
              </a:lnSpc>
              <a:spcBef>
                <a:spcPts val="1001"/>
              </a:spcBef>
              <a:spcAft>
                <a:spcPts val="0"/>
              </a:spcAft>
              <a:buClr>
                <a:srgbClr val="1CADE4"/>
              </a:buClr>
              <a:buSzPts val="1840"/>
              <a:buFont typeface="Noto Sans Symbols"/>
              <a:buChar char="◼"/>
            </a:pPr>
            <a:r>
              <a:rPr b="0" i="0" lang="en-US" sz="2000" u="none" cap="none" strike="noStrike">
                <a:solidFill>
                  <a:srgbClr val="404040"/>
                </a:solidFill>
                <a:latin typeface="Libre Franklin"/>
                <a:ea typeface="Libre Franklin"/>
                <a:cs typeface="Libre Franklin"/>
                <a:sym typeface="Libre Franklin"/>
              </a:rPr>
              <a:t>Flexibility: The solution should be customizable to fit the specific requirements of different users, allowing them to start or stop the keylogger as needed.</a:t>
            </a:r>
            <a:endParaRPr/>
          </a:p>
          <a:p>
            <a:pPr indent="0" lvl="0" marL="228600" marR="0" rtl="0" algn="l">
              <a:lnSpc>
                <a:spcPct val="110000"/>
              </a:lnSpc>
              <a:spcBef>
                <a:spcPts val="1001"/>
              </a:spcBef>
              <a:spcAft>
                <a:spcPts val="0"/>
              </a:spcAft>
              <a:buClr>
                <a:schemeClr val="dk1"/>
              </a:buClr>
              <a:buSzPts val="2000"/>
              <a:buFont typeface="Arial"/>
              <a:buNone/>
            </a:pPr>
            <a:r>
              <a:t/>
            </a:r>
            <a:endParaRPr b="0" i="0" sz="2000" u="none" cap="none" strike="noStrike">
              <a:solidFill>
                <a:srgbClr val="404040"/>
              </a:solidFill>
              <a:latin typeface="Libre Franklin"/>
              <a:ea typeface="Libre Franklin"/>
              <a:cs typeface="Libre Franklin"/>
              <a:sym typeface="Libre Frankli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5"/>
          <p:cNvSpPr txBox="1"/>
          <p:nvPr>
            <p:ph idx="4294967295" type="title"/>
          </p:nvPr>
        </p:nvSpPr>
        <p:spPr>
          <a:xfrm>
            <a:off x="581040" y="702000"/>
            <a:ext cx="11029320" cy="118836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404040"/>
              </a:buClr>
              <a:buSzPts val="2800"/>
              <a:buFont typeface="Franklin Gothic"/>
              <a:buNone/>
            </a:pPr>
            <a:r>
              <a:rPr b="0" i="0" lang="en-US" sz="2800" u="none" cap="none" strike="noStrike">
                <a:solidFill>
                  <a:srgbClr val="404040"/>
                </a:solidFill>
                <a:latin typeface="Franklin Gothic"/>
                <a:ea typeface="Franklin Gothic"/>
                <a:cs typeface="Franklin Gothic"/>
                <a:sym typeface="Franklin Gothic"/>
              </a:rPr>
              <a:t>WHO ARE THE END USERS OF THIS PROJECT?</a:t>
            </a:r>
            <a:endParaRPr b="0" i="0" sz="2800" u="none" cap="none" strike="noStrike">
              <a:solidFill>
                <a:srgbClr val="000000"/>
              </a:solidFill>
              <a:latin typeface="Libre Franklin"/>
              <a:ea typeface="Libre Franklin"/>
              <a:cs typeface="Libre Franklin"/>
              <a:sym typeface="Libre Franklin"/>
            </a:endParaRPr>
          </a:p>
        </p:txBody>
      </p:sp>
      <p:sp>
        <p:nvSpPr>
          <p:cNvPr id="223" name="Google Shape;223;p35"/>
          <p:cNvSpPr txBox="1"/>
          <p:nvPr>
            <p:ph idx="4294967295" type="body"/>
          </p:nvPr>
        </p:nvSpPr>
        <p:spPr>
          <a:xfrm>
            <a:off x="581040" y="2340720"/>
            <a:ext cx="11029320" cy="3634200"/>
          </a:xfrm>
          <a:prstGeom prst="rect">
            <a:avLst/>
          </a:prstGeom>
          <a:noFill/>
          <a:ln>
            <a:noFill/>
          </a:ln>
        </p:spPr>
        <p:txBody>
          <a:bodyPr anchorCtr="0" anchor="ctr" bIns="45700" lIns="91425" spcFirstLastPara="1" rIns="91425" wrap="square" tIns="45700">
            <a:normAutofit fontScale="68000"/>
          </a:bodyPr>
          <a:lstStyle/>
          <a:p>
            <a:pPr indent="0" lvl="0" marL="228600" marR="0" rtl="0" algn="l">
              <a:lnSpc>
                <a:spcPct val="110000"/>
              </a:lnSpc>
              <a:spcBef>
                <a:spcPts val="0"/>
              </a:spcBef>
              <a:spcAft>
                <a:spcPts val="0"/>
              </a:spcAft>
              <a:buClr>
                <a:srgbClr val="404040"/>
              </a:buClr>
              <a:buSzPct val="100000"/>
              <a:buFont typeface="Arial"/>
              <a:buNone/>
            </a:pPr>
            <a:r>
              <a:rPr b="0" i="0" lang="en-US" sz="4000" u="none" cap="none" strike="noStrike">
                <a:solidFill>
                  <a:srgbClr val="404040"/>
                </a:solidFill>
                <a:latin typeface="Libre Franklin"/>
                <a:ea typeface="Libre Franklin"/>
                <a:cs typeface="Libre Franklin"/>
                <a:sym typeface="Libre Franklin"/>
              </a:rPr>
              <a:t>Benefits of the Solution</a:t>
            </a:r>
            <a:r>
              <a:rPr b="0" i="0" lang="en-US" sz="2800" u="none" cap="none" strike="noStrike">
                <a:solidFill>
                  <a:srgbClr val="404040"/>
                </a:solidFill>
                <a:latin typeface="Libre Franklin"/>
                <a:ea typeface="Libre Franklin"/>
                <a:cs typeface="Libre Franklin"/>
                <a:sym typeface="Libre Franklin"/>
              </a:rPr>
              <a:t>:</a:t>
            </a:r>
            <a:endParaRPr/>
          </a:p>
          <a:p>
            <a:pPr indent="-297000" lvl="0" marL="297000" marR="0" rtl="0" algn="l">
              <a:lnSpc>
                <a:spcPct val="110000"/>
              </a:lnSpc>
              <a:spcBef>
                <a:spcPts val="1162"/>
              </a:spcBef>
              <a:spcAft>
                <a:spcPts val="0"/>
              </a:spcAft>
              <a:buClr>
                <a:srgbClr val="1CADE4"/>
              </a:buClr>
              <a:buSzPct val="92000"/>
              <a:buFont typeface="Noto Sans Symbols"/>
              <a:buChar char="◼"/>
            </a:pPr>
            <a:r>
              <a:rPr b="0" i="0" lang="en-US" sz="2800" u="none" cap="none" strike="noStrike">
                <a:solidFill>
                  <a:srgbClr val="404040"/>
                </a:solidFill>
                <a:latin typeface="Libre Franklin"/>
                <a:ea typeface="Libre Franklin"/>
                <a:cs typeface="Libre Franklin"/>
                <a:sym typeface="Libre Franklin"/>
              </a:rPr>
              <a:t>The end users can benefit from the keylogger solution in several ways:</a:t>
            </a:r>
            <a:endParaRPr/>
          </a:p>
          <a:p>
            <a:pPr indent="-297000" lvl="0" marL="297000" marR="0" rtl="0" algn="l">
              <a:lnSpc>
                <a:spcPct val="110000"/>
              </a:lnSpc>
              <a:spcBef>
                <a:spcPts val="1162"/>
              </a:spcBef>
              <a:spcAft>
                <a:spcPts val="0"/>
              </a:spcAft>
              <a:buClr>
                <a:srgbClr val="1CADE4"/>
              </a:buClr>
              <a:buSzPct val="92000"/>
              <a:buFont typeface="Noto Sans Symbols"/>
              <a:buChar char="◼"/>
            </a:pPr>
            <a:r>
              <a:rPr b="0" i="0" lang="en-US" sz="2800" u="none" cap="none" strike="noStrike">
                <a:solidFill>
                  <a:srgbClr val="404040"/>
                </a:solidFill>
                <a:latin typeface="Libre Franklin"/>
                <a:ea typeface="Libre Franklin"/>
                <a:cs typeface="Libre Franklin"/>
                <a:sym typeface="Libre Franklin"/>
              </a:rPr>
              <a:t>Enhanced Security: By capturing key strokes, the solution helps identify any unauthorized or suspicious activities, enabling system administrators to strengthen security measures and protect sensitive data.</a:t>
            </a:r>
            <a:endParaRPr/>
          </a:p>
          <a:p>
            <a:pPr indent="-297000" lvl="0" marL="297000" marR="0" rtl="0" algn="l">
              <a:lnSpc>
                <a:spcPct val="110000"/>
              </a:lnSpc>
              <a:spcBef>
                <a:spcPts val="1162"/>
              </a:spcBef>
              <a:spcAft>
                <a:spcPts val="0"/>
              </a:spcAft>
              <a:buClr>
                <a:srgbClr val="1CADE4"/>
              </a:buClr>
              <a:buSzPct val="92000"/>
              <a:buFont typeface="Noto Sans Symbols"/>
              <a:buChar char="◼"/>
            </a:pPr>
            <a:r>
              <a:rPr b="0" i="0" lang="en-US" sz="2800" u="none" cap="none" strike="noStrike">
                <a:solidFill>
                  <a:srgbClr val="404040"/>
                </a:solidFill>
                <a:latin typeface="Libre Franklin"/>
                <a:ea typeface="Libre Franklin"/>
                <a:cs typeface="Libre Franklin"/>
                <a:sym typeface="Libre Franklin"/>
              </a:rPr>
              <a:t>Parental Control: Parents or guardians can use the keylogger to ensure their child's online safety, identify potential risks, and guide them towards responsible digital behavior.</a:t>
            </a:r>
            <a:endParaRPr/>
          </a:p>
          <a:p>
            <a:pPr indent="-297000" lvl="0" marL="297000" marR="0" rtl="0" algn="l">
              <a:lnSpc>
                <a:spcPct val="110000"/>
              </a:lnSpc>
              <a:spcBef>
                <a:spcPts val="1162"/>
              </a:spcBef>
              <a:spcAft>
                <a:spcPts val="0"/>
              </a:spcAft>
              <a:buClr>
                <a:srgbClr val="1CADE4"/>
              </a:buClr>
              <a:buSzPct val="92000"/>
              <a:buFont typeface="Noto Sans Symbols"/>
              <a:buChar char="◼"/>
            </a:pPr>
            <a:r>
              <a:rPr b="0" i="0" lang="en-US" sz="2800" u="none" cap="none" strike="noStrike">
                <a:solidFill>
                  <a:srgbClr val="404040"/>
                </a:solidFill>
                <a:latin typeface="Libre Franklin"/>
                <a:ea typeface="Libre Franklin"/>
                <a:cs typeface="Libre Franklin"/>
                <a:sym typeface="Libre Franklin"/>
              </a:rPr>
              <a:t>Research Insights: Researchers can gather valuable data on typing behavior, keystroke patterns, and other metrics, contributing to their studies and advancing knowledge in relevant fields.</a:t>
            </a:r>
            <a:endParaRPr/>
          </a:p>
          <a:p>
            <a:pPr indent="0" lvl="0" marL="228600" marR="0" rtl="0" algn="l">
              <a:lnSpc>
                <a:spcPct val="110000"/>
              </a:lnSpc>
              <a:spcBef>
                <a:spcPts val="1001"/>
              </a:spcBef>
              <a:spcAft>
                <a:spcPts val="0"/>
              </a:spcAft>
              <a:buClr>
                <a:schemeClr val="dk1"/>
              </a:buClr>
              <a:buSzPct val="100000"/>
              <a:buFont typeface="Arial"/>
              <a:buNone/>
            </a:pPr>
            <a:r>
              <a:t/>
            </a:r>
            <a:endParaRPr b="0" i="0" sz="2000" u="none" cap="none" strike="noStrike">
              <a:solidFill>
                <a:srgbClr val="404040"/>
              </a:solidFill>
              <a:latin typeface="Libre Franklin"/>
              <a:ea typeface="Libre Franklin"/>
              <a:cs typeface="Libre Franklin"/>
              <a:sym typeface="Libre Franklin"/>
            </a:endParaRPr>
          </a:p>
        </p:txBody>
      </p:sp>
    </p:spTree>
  </p:cSld>
  <p:clrMapOvr>
    <a:masterClrMapping/>
  </p:clrMapOvr>
</p:sld>
</file>

<file path=ppt/theme/theme1.xml><?xml version="1.0" encoding="utf-8"?>
<a:theme xmlns:a="http://schemas.openxmlformats.org/drawingml/2006/main" xmlns:r="http://schemas.openxmlformats.org/officeDocument/2006/relationships"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