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7C24DF35-734A-463D-BF0F-964779BD1E1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1" name="PlaceHolder 2"/>
          <p:cNvSpPr>
            <a:spLocks noGrp="1"/>
          </p:cNvSpPr>
          <p:nvPr>
            <p:ph/>
          </p:nvPr>
        </p:nvSpPr>
        <p:spPr>
          <a:xfrm>
            <a:off x="581040" y="2340720"/>
            <a:ext cx="1102932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2" name="PlaceHolder 3"/>
          <p:cNvSpPr>
            <a:spLocks noGrp="1"/>
          </p:cNvSpPr>
          <p:nvPr>
            <p:ph/>
          </p:nvPr>
        </p:nvSpPr>
        <p:spPr>
          <a:xfrm>
            <a:off x="581040" y="4239360"/>
            <a:ext cx="1102932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124AF1F-E127-48E9-9A12-CA7FDBA55F8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4" name="PlaceHolder 2"/>
          <p:cNvSpPr>
            <a:spLocks noGrp="1"/>
          </p:cNvSpPr>
          <p:nvPr>
            <p:ph/>
          </p:nvPr>
        </p:nvSpPr>
        <p:spPr>
          <a:xfrm>
            <a:off x="58104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5" name="PlaceHolder 3"/>
          <p:cNvSpPr>
            <a:spLocks noGrp="1"/>
          </p:cNvSpPr>
          <p:nvPr>
            <p:ph/>
          </p:nvPr>
        </p:nvSpPr>
        <p:spPr>
          <a:xfrm>
            <a:off x="623268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6" name="PlaceHolder 4"/>
          <p:cNvSpPr>
            <a:spLocks noGrp="1"/>
          </p:cNvSpPr>
          <p:nvPr>
            <p:ph/>
          </p:nvPr>
        </p:nvSpPr>
        <p:spPr>
          <a:xfrm>
            <a:off x="58104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7" name="PlaceHolder 5"/>
          <p:cNvSpPr>
            <a:spLocks noGrp="1"/>
          </p:cNvSpPr>
          <p:nvPr>
            <p:ph/>
          </p:nvPr>
        </p:nvSpPr>
        <p:spPr>
          <a:xfrm>
            <a:off x="623268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EDCFFBB-3D8C-42FB-92CC-59A36503B50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9" name="PlaceHolder 2"/>
          <p:cNvSpPr>
            <a:spLocks noGrp="1"/>
          </p:cNvSpPr>
          <p:nvPr>
            <p:ph/>
          </p:nvPr>
        </p:nvSpPr>
        <p:spPr>
          <a:xfrm>
            <a:off x="581040" y="234072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0" name="PlaceHolder 3"/>
          <p:cNvSpPr>
            <a:spLocks noGrp="1"/>
          </p:cNvSpPr>
          <p:nvPr>
            <p:ph/>
          </p:nvPr>
        </p:nvSpPr>
        <p:spPr>
          <a:xfrm>
            <a:off x="4309920" y="234072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1" name="PlaceHolder 4"/>
          <p:cNvSpPr>
            <a:spLocks noGrp="1"/>
          </p:cNvSpPr>
          <p:nvPr>
            <p:ph/>
          </p:nvPr>
        </p:nvSpPr>
        <p:spPr>
          <a:xfrm>
            <a:off x="8039160" y="234072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2" name="PlaceHolder 5"/>
          <p:cNvSpPr>
            <a:spLocks noGrp="1"/>
          </p:cNvSpPr>
          <p:nvPr>
            <p:ph/>
          </p:nvPr>
        </p:nvSpPr>
        <p:spPr>
          <a:xfrm>
            <a:off x="581040" y="423936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3" name="PlaceHolder 6"/>
          <p:cNvSpPr>
            <a:spLocks noGrp="1"/>
          </p:cNvSpPr>
          <p:nvPr>
            <p:ph/>
          </p:nvPr>
        </p:nvSpPr>
        <p:spPr>
          <a:xfrm>
            <a:off x="4309920" y="423936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4" name="PlaceHolder 7"/>
          <p:cNvSpPr>
            <a:spLocks noGrp="1"/>
          </p:cNvSpPr>
          <p:nvPr>
            <p:ph/>
          </p:nvPr>
        </p:nvSpPr>
        <p:spPr>
          <a:xfrm>
            <a:off x="8039160" y="423936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79AB72F3-46FD-4F0A-AAFA-7428C3E7B8F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2" name="PlaceHolder 2"/>
          <p:cNvSpPr>
            <a:spLocks noGrp="1"/>
          </p:cNvSpPr>
          <p:nvPr>
            <p:ph type="subTitle"/>
          </p:nvPr>
        </p:nvSpPr>
        <p:spPr>
          <a:xfrm>
            <a:off x="581040" y="2340720"/>
            <a:ext cx="11029320" cy="36342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spLocks noGrp="1"/>
          </p:cNvSpPr>
          <p:nvPr>
            <p:ph/>
          </p:nvPr>
        </p:nvSpPr>
        <p:spPr>
          <a:xfrm>
            <a:off x="581040" y="2340720"/>
            <a:ext cx="1102932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spLocks noGrp="1"/>
          </p:cNvSpPr>
          <p:nvPr>
            <p:ph/>
          </p:nvPr>
        </p:nvSpPr>
        <p:spPr>
          <a:xfrm>
            <a:off x="58104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7" name="PlaceHolder 3"/>
          <p:cNvSpPr>
            <a:spLocks noGrp="1"/>
          </p:cNvSpPr>
          <p:nvPr>
            <p:ph/>
          </p:nvPr>
        </p:nvSpPr>
        <p:spPr>
          <a:xfrm>
            <a:off x="623268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81040" y="702000"/>
            <a:ext cx="11029320" cy="55098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1" name="PlaceHolder 2"/>
          <p:cNvSpPr>
            <a:spLocks noGrp="1"/>
          </p:cNvSpPr>
          <p:nvPr>
            <p:ph/>
          </p:nvPr>
        </p:nvSpPr>
        <p:spPr>
          <a:xfrm>
            <a:off x="58104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2" name="PlaceHolder 3"/>
          <p:cNvSpPr>
            <a:spLocks noGrp="1"/>
          </p:cNvSpPr>
          <p:nvPr>
            <p:ph/>
          </p:nvPr>
        </p:nvSpPr>
        <p:spPr>
          <a:xfrm>
            <a:off x="623268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3" name="PlaceHolder 4"/>
          <p:cNvSpPr>
            <a:spLocks noGrp="1"/>
          </p:cNvSpPr>
          <p:nvPr>
            <p:ph/>
          </p:nvPr>
        </p:nvSpPr>
        <p:spPr>
          <a:xfrm>
            <a:off x="58104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 name="PlaceHolder 2"/>
          <p:cNvSpPr>
            <a:spLocks noGrp="1"/>
          </p:cNvSpPr>
          <p:nvPr>
            <p:ph type="subTitle"/>
          </p:nvPr>
        </p:nvSpPr>
        <p:spPr>
          <a:xfrm>
            <a:off x="581040" y="2340720"/>
            <a:ext cx="11029320" cy="36342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1CA4C89-5165-4D11-9825-FC13590CB94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5" name="PlaceHolder 2"/>
          <p:cNvSpPr>
            <a:spLocks noGrp="1"/>
          </p:cNvSpPr>
          <p:nvPr>
            <p:ph/>
          </p:nvPr>
        </p:nvSpPr>
        <p:spPr>
          <a:xfrm>
            <a:off x="58104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6" name="PlaceHolder 3"/>
          <p:cNvSpPr>
            <a:spLocks noGrp="1"/>
          </p:cNvSpPr>
          <p:nvPr>
            <p:ph/>
          </p:nvPr>
        </p:nvSpPr>
        <p:spPr>
          <a:xfrm>
            <a:off x="623268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7" name="PlaceHolder 4"/>
          <p:cNvSpPr>
            <a:spLocks noGrp="1"/>
          </p:cNvSpPr>
          <p:nvPr>
            <p:ph/>
          </p:nvPr>
        </p:nvSpPr>
        <p:spPr>
          <a:xfrm>
            <a:off x="623268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9" name="PlaceHolder 2"/>
          <p:cNvSpPr>
            <a:spLocks noGrp="1"/>
          </p:cNvSpPr>
          <p:nvPr>
            <p:ph/>
          </p:nvPr>
        </p:nvSpPr>
        <p:spPr>
          <a:xfrm>
            <a:off x="58104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0" name="PlaceHolder 3"/>
          <p:cNvSpPr>
            <a:spLocks noGrp="1"/>
          </p:cNvSpPr>
          <p:nvPr>
            <p:ph/>
          </p:nvPr>
        </p:nvSpPr>
        <p:spPr>
          <a:xfrm>
            <a:off x="623268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1" name="PlaceHolder 4"/>
          <p:cNvSpPr>
            <a:spLocks noGrp="1"/>
          </p:cNvSpPr>
          <p:nvPr>
            <p:ph/>
          </p:nvPr>
        </p:nvSpPr>
        <p:spPr>
          <a:xfrm>
            <a:off x="581040" y="4239360"/>
            <a:ext cx="1102932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3" name="PlaceHolder 2"/>
          <p:cNvSpPr>
            <a:spLocks noGrp="1"/>
          </p:cNvSpPr>
          <p:nvPr>
            <p:ph/>
          </p:nvPr>
        </p:nvSpPr>
        <p:spPr>
          <a:xfrm>
            <a:off x="581040" y="2340720"/>
            <a:ext cx="1102932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4" name="PlaceHolder 3"/>
          <p:cNvSpPr>
            <a:spLocks noGrp="1"/>
          </p:cNvSpPr>
          <p:nvPr>
            <p:ph/>
          </p:nvPr>
        </p:nvSpPr>
        <p:spPr>
          <a:xfrm>
            <a:off x="581040" y="4239360"/>
            <a:ext cx="1102932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6" name="PlaceHolder 2"/>
          <p:cNvSpPr>
            <a:spLocks noGrp="1"/>
          </p:cNvSpPr>
          <p:nvPr>
            <p:ph/>
          </p:nvPr>
        </p:nvSpPr>
        <p:spPr>
          <a:xfrm>
            <a:off x="58104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7" name="PlaceHolder 3"/>
          <p:cNvSpPr>
            <a:spLocks noGrp="1"/>
          </p:cNvSpPr>
          <p:nvPr>
            <p:ph/>
          </p:nvPr>
        </p:nvSpPr>
        <p:spPr>
          <a:xfrm>
            <a:off x="623268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8" name="PlaceHolder 4"/>
          <p:cNvSpPr>
            <a:spLocks noGrp="1"/>
          </p:cNvSpPr>
          <p:nvPr>
            <p:ph/>
          </p:nvPr>
        </p:nvSpPr>
        <p:spPr>
          <a:xfrm>
            <a:off x="58104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9" name="PlaceHolder 5"/>
          <p:cNvSpPr>
            <a:spLocks noGrp="1"/>
          </p:cNvSpPr>
          <p:nvPr>
            <p:ph/>
          </p:nvPr>
        </p:nvSpPr>
        <p:spPr>
          <a:xfrm>
            <a:off x="623268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1" name="PlaceHolder 2"/>
          <p:cNvSpPr>
            <a:spLocks noGrp="1"/>
          </p:cNvSpPr>
          <p:nvPr>
            <p:ph/>
          </p:nvPr>
        </p:nvSpPr>
        <p:spPr>
          <a:xfrm>
            <a:off x="581040" y="234072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2" name="PlaceHolder 3"/>
          <p:cNvSpPr>
            <a:spLocks noGrp="1"/>
          </p:cNvSpPr>
          <p:nvPr>
            <p:ph/>
          </p:nvPr>
        </p:nvSpPr>
        <p:spPr>
          <a:xfrm>
            <a:off x="4309920" y="234072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3" name="PlaceHolder 4"/>
          <p:cNvSpPr>
            <a:spLocks noGrp="1"/>
          </p:cNvSpPr>
          <p:nvPr>
            <p:ph/>
          </p:nvPr>
        </p:nvSpPr>
        <p:spPr>
          <a:xfrm>
            <a:off x="8039160" y="234072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4" name="PlaceHolder 5"/>
          <p:cNvSpPr>
            <a:spLocks noGrp="1"/>
          </p:cNvSpPr>
          <p:nvPr>
            <p:ph/>
          </p:nvPr>
        </p:nvSpPr>
        <p:spPr>
          <a:xfrm>
            <a:off x="581040" y="423936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5" name="PlaceHolder 6"/>
          <p:cNvSpPr>
            <a:spLocks noGrp="1"/>
          </p:cNvSpPr>
          <p:nvPr>
            <p:ph/>
          </p:nvPr>
        </p:nvSpPr>
        <p:spPr>
          <a:xfrm>
            <a:off x="4309920" y="423936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6" name="PlaceHolder 7"/>
          <p:cNvSpPr>
            <a:spLocks noGrp="1"/>
          </p:cNvSpPr>
          <p:nvPr>
            <p:ph/>
          </p:nvPr>
        </p:nvSpPr>
        <p:spPr>
          <a:xfrm>
            <a:off x="8039160" y="4239360"/>
            <a:ext cx="355104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 name="PlaceHolder 2"/>
          <p:cNvSpPr>
            <a:spLocks noGrp="1"/>
          </p:cNvSpPr>
          <p:nvPr>
            <p:ph/>
          </p:nvPr>
        </p:nvSpPr>
        <p:spPr>
          <a:xfrm>
            <a:off x="581040" y="2340720"/>
            <a:ext cx="1102932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BA5D242-A7E6-4CF9-A30C-D9D8DF04E6A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4" name="PlaceHolder 2"/>
          <p:cNvSpPr>
            <a:spLocks noGrp="1"/>
          </p:cNvSpPr>
          <p:nvPr>
            <p:ph/>
          </p:nvPr>
        </p:nvSpPr>
        <p:spPr>
          <a:xfrm>
            <a:off x="58104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5" name="PlaceHolder 3"/>
          <p:cNvSpPr>
            <a:spLocks noGrp="1"/>
          </p:cNvSpPr>
          <p:nvPr>
            <p:ph/>
          </p:nvPr>
        </p:nvSpPr>
        <p:spPr>
          <a:xfrm>
            <a:off x="623268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982A32E-4F7C-4C4B-AA6A-E7990298192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C169E9F-F3C4-4C58-8016-A233DCE3C94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550980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F8C0816-1622-4CC4-A188-A9B0C17B468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9" name="PlaceHolder 2"/>
          <p:cNvSpPr>
            <a:spLocks noGrp="1"/>
          </p:cNvSpPr>
          <p:nvPr>
            <p:ph/>
          </p:nvPr>
        </p:nvSpPr>
        <p:spPr>
          <a:xfrm>
            <a:off x="58104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0" name="PlaceHolder 3"/>
          <p:cNvSpPr>
            <a:spLocks noGrp="1"/>
          </p:cNvSpPr>
          <p:nvPr>
            <p:ph/>
          </p:nvPr>
        </p:nvSpPr>
        <p:spPr>
          <a:xfrm>
            <a:off x="623268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1" name="PlaceHolder 4"/>
          <p:cNvSpPr>
            <a:spLocks noGrp="1"/>
          </p:cNvSpPr>
          <p:nvPr>
            <p:ph/>
          </p:nvPr>
        </p:nvSpPr>
        <p:spPr>
          <a:xfrm>
            <a:off x="58104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6BF83D4-12D8-4529-A787-D92C1B003B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3" name="PlaceHolder 2"/>
          <p:cNvSpPr>
            <a:spLocks noGrp="1"/>
          </p:cNvSpPr>
          <p:nvPr>
            <p:ph/>
          </p:nvPr>
        </p:nvSpPr>
        <p:spPr>
          <a:xfrm>
            <a:off x="581040" y="2340720"/>
            <a:ext cx="5382000" cy="36342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4" name="PlaceHolder 3"/>
          <p:cNvSpPr>
            <a:spLocks noGrp="1"/>
          </p:cNvSpPr>
          <p:nvPr>
            <p:ph/>
          </p:nvPr>
        </p:nvSpPr>
        <p:spPr>
          <a:xfrm>
            <a:off x="623268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5" name="PlaceHolder 4"/>
          <p:cNvSpPr>
            <a:spLocks noGrp="1"/>
          </p:cNvSpPr>
          <p:nvPr>
            <p:ph/>
          </p:nvPr>
        </p:nvSpPr>
        <p:spPr>
          <a:xfrm>
            <a:off x="6232680" y="423936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B843A08-7C61-499E-B043-80F62971B0B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1883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7" name="PlaceHolder 2"/>
          <p:cNvSpPr>
            <a:spLocks noGrp="1"/>
          </p:cNvSpPr>
          <p:nvPr>
            <p:ph/>
          </p:nvPr>
        </p:nvSpPr>
        <p:spPr>
          <a:xfrm>
            <a:off x="58104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8" name="PlaceHolder 3"/>
          <p:cNvSpPr>
            <a:spLocks noGrp="1"/>
          </p:cNvSpPr>
          <p:nvPr>
            <p:ph/>
          </p:nvPr>
        </p:nvSpPr>
        <p:spPr>
          <a:xfrm>
            <a:off x="6232680" y="2340720"/>
            <a:ext cx="538200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9" name="PlaceHolder 4"/>
          <p:cNvSpPr>
            <a:spLocks noGrp="1"/>
          </p:cNvSpPr>
          <p:nvPr>
            <p:ph/>
          </p:nvPr>
        </p:nvSpPr>
        <p:spPr>
          <a:xfrm>
            <a:off x="581040" y="4239360"/>
            <a:ext cx="11029320" cy="173340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956541F-5C2E-49CE-A731-5157771A66B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5"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US" sz="900" b="0" strike="noStrike" spc="-1">
              <a:solidFill>
                <a:srgbClr val="000000"/>
              </a:solidFill>
              <a:latin typeface="Times New Roman"/>
            </a:endParaRPr>
          </a:p>
        </p:txBody>
      </p:sp>
      <p:sp>
        <p:nvSpPr>
          <p:cNvPr id="6"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7"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E0597E38-883D-416B-9C5A-0F26E94F963B}" type="slidenum">
              <a:rPr lang="en-US" sz="900" b="0" strike="noStrike" spc="-1">
                <a:solidFill>
                  <a:srgbClr val="404040"/>
                </a:solidFill>
                <a:latin typeface="Franklin Gothic Book"/>
              </a:rPr>
              <a:t>‹#›</a:t>
            </a:fld>
            <a:endParaRPr lang="en-US" sz="900" b="0" strike="noStrike" spc="-1">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8" name="PlaceHolder 1"/>
          <p:cNvSpPr>
            <a:spLocks noGrp="1"/>
          </p:cNvSpPr>
          <p:nvPr>
            <p:ph type="title"/>
          </p:nvPr>
        </p:nvSpPr>
        <p:spPr>
          <a:xfrm>
            <a:off x="581040" y="702000"/>
            <a:ext cx="11029320" cy="118836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49" name="PlaceHolder 2"/>
          <p:cNvSpPr>
            <a:spLocks noGrp="1"/>
          </p:cNvSpPr>
          <p:nvPr>
            <p:ph type="body"/>
          </p:nvPr>
        </p:nvSpPr>
        <p:spPr>
          <a:xfrm>
            <a:off x="581040" y="2340720"/>
            <a:ext cx="11029320" cy="36342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0"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87" name="Rectangle 17"/>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Franklin Gothic Book"/>
            </a:endParaRPr>
          </a:p>
        </p:txBody>
      </p:sp>
      <p:sp>
        <p:nvSpPr>
          <p:cNvPr id="88" name="PlaceHolder 1"/>
          <p:cNvSpPr>
            <a:spLocks noGrp="1"/>
          </p:cNvSpPr>
          <p:nvPr>
            <p:ph type="title"/>
          </p:nvPr>
        </p:nvSpPr>
        <p:spPr>
          <a:xfrm>
            <a:off x="599040" y="565560"/>
            <a:ext cx="10988640" cy="879840"/>
          </a:xfrm>
          <a:prstGeom prst="rect">
            <a:avLst/>
          </a:prstGeom>
          <a:noFill/>
          <a:ln w="0">
            <a:noFill/>
          </a:ln>
        </p:spPr>
        <p:txBody>
          <a:bodyPr anchor="b">
            <a:normAutofit/>
          </a:bodyPr>
          <a:lstStyle/>
          <a:p>
            <a:pPr indent="0">
              <a:lnSpc>
                <a:spcPct val="100000"/>
              </a:lnSpc>
              <a:buNone/>
            </a:pPr>
            <a:r>
              <a:rPr lang="en-GB" sz="2800" b="0" strike="noStrike" cap="all" spc="-1">
                <a:solidFill>
                  <a:srgbClr val="404040"/>
                </a:solidFill>
                <a:latin typeface="Franklin Gothic Demi"/>
              </a:rPr>
              <a:t>Student Details</a:t>
            </a:r>
            <a:endParaRPr lang="en-US" sz="2800" b="0" strike="noStrike" spc="-1">
              <a:solidFill>
                <a:srgbClr val="000000"/>
              </a:solidFill>
              <a:latin typeface="Franklin Gothic Book"/>
            </a:endParaRPr>
          </a:p>
        </p:txBody>
      </p:sp>
      <p:sp>
        <p:nvSpPr>
          <p:cNvPr id="89" name="Rectangle 19"/>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0" name="Rectangle 2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1" name="Rectangle 23"/>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2" name="TextBox 3"/>
          <p:cNvSpPr/>
          <p:nvPr/>
        </p:nvSpPr>
        <p:spPr>
          <a:xfrm>
            <a:off x="599040" y="1911960"/>
            <a:ext cx="10897560" cy="456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Clr>
                <a:srgbClr val="1CADE4"/>
              </a:buClr>
              <a:buSzPct val="90000"/>
              <a:buFont typeface="Wingdings" charset="2"/>
              <a:buChar char=""/>
            </a:pPr>
            <a:r>
              <a:rPr lang="en-US" sz="2800" b="1" strike="noStrike" spc="-1">
                <a:solidFill>
                  <a:srgbClr val="000000"/>
                </a:solidFill>
                <a:latin typeface="Franklin Gothic Book"/>
              </a:rPr>
              <a:t>Name</a:t>
            </a:r>
            <a:r>
              <a:rPr lang="en-US" sz="2800" b="0" strike="noStrike" spc="-1">
                <a:solidFill>
                  <a:srgbClr val="000000"/>
                </a:solidFill>
                <a:latin typeface="Franklin Gothic Book"/>
              </a:rPr>
              <a:t>: </a:t>
            </a:r>
            <a:endParaRPr lang="en-US" sz="2800" b="0" strike="noStrike" spc="-1">
              <a:solidFill>
                <a:srgbClr val="000000"/>
              </a:solidFill>
              <a:latin typeface="Arial"/>
            </a:endParaRPr>
          </a:p>
          <a:p>
            <a:pPr marL="457200" indent="-457200">
              <a:lnSpc>
                <a:spcPct val="150000"/>
              </a:lnSpc>
              <a:buClr>
                <a:srgbClr val="1CADE4"/>
              </a:buClr>
              <a:buSzPct val="90000"/>
              <a:buFont typeface="Wingdings" charset="2"/>
              <a:buChar char=""/>
            </a:pPr>
            <a:r>
              <a:rPr lang="en-US" sz="2800" b="1" strike="noStrike" spc="-1">
                <a:solidFill>
                  <a:srgbClr val="000000"/>
                </a:solidFill>
                <a:latin typeface="Franklin Gothic Book"/>
              </a:rPr>
              <a:t>Skills Build Email ID</a:t>
            </a:r>
            <a:r>
              <a:rPr lang="en-US" sz="2800" b="0" strike="noStrike" spc="-1">
                <a:solidFill>
                  <a:srgbClr val="000000"/>
                </a:solidFill>
                <a:latin typeface="Franklin Gothic Book"/>
              </a:rPr>
              <a:t>: </a:t>
            </a:r>
            <a:endParaRPr lang="en-US" sz="2800" b="0" strike="noStrike" spc="-1">
              <a:solidFill>
                <a:srgbClr val="000000"/>
              </a:solidFill>
              <a:latin typeface="Arial"/>
            </a:endParaRPr>
          </a:p>
          <a:p>
            <a:pPr marL="457200" indent="-457200">
              <a:lnSpc>
                <a:spcPct val="150000"/>
              </a:lnSpc>
              <a:buClr>
                <a:srgbClr val="1CADE4"/>
              </a:buClr>
              <a:buSzPct val="90000"/>
              <a:buFont typeface="Wingdings" charset="2"/>
              <a:buChar char=""/>
            </a:pPr>
            <a:r>
              <a:rPr lang="en-US" sz="2800" b="1" strike="noStrike" spc="-1">
                <a:solidFill>
                  <a:srgbClr val="000000"/>
                </a:solidFill>
                <a:latin typeface="Franklin Gothic Book"/>
              </a:rPr>
              <a:t>College Name</a:t>
            </a:r>
            <a:r>
              <a:rPr lang="en-US" sz="2800" b="0" strike="noStrike" spc="-1">
                <a:solidFill>
                  <a:srgbClr val="000000"/>
                </a:solidFill>
                <a:latin typeface="Franklin Gothic Book"/>
              </a:rPr>
              <a:t>: </a:t>
            </a:r>
            <a:endParaRPr lang="en-US" sz="2800" b="0" strike="noStrike" spc="-1">
              <a:solidFill>
                <a:srgbClr val="000000"/>
              </a:solidFill>
              <a:latin typeface="Arial"/>
            </a:endParaRPr>
          </a:p>
          <a:p>
            <a:pPr marL="457200" indent="-457200">
              <a:lnSpc>
                <a:spcPct val="150000"/>
              </a:lnSpc>
              <a:buClr>
                <a:srgbClr val="1CADE4"/>
              </a:buClr>
              <a:buSzPct val="90000"/>
              <a:buFont typeface="Wingdings" charset="2"/>
              <a:buChar char=""/>
            </a:pPr>
            <a:r>
              <a:rPr lang="en-US" sz="2800" b="1" strike="noStrike" spc="-1">
                <a:solidFill>
                  <a:srgbClr val="000000"/>
                </a:solidFill>
                <a:latin typeface="Franklin Gothic Book"/>
              </a:rPr>
              <a:t>College State</a:t>
            </a:r>
            <a:r>
              <a:rPr lang="en-US" sz="2800" b="0" strike="noStrike" spc="-1">
                <a:solidFill>
                  <a:srgbClr val="000000"/>
                </a:solidFill>
                <a:latin typeface="Franklin Gothic Book"/>
              </a:rPr>
              <a:t>:  </a:t>
            </a:r>
            <a:endParaRPr lang="en-US" sz="2800" b="0" strike="noStrike" spc="-1">
              <a:solidFill>
                <a:srgbClr val="000000"/>
              </a:solidFill>
              <a:latin typeface="Arial"/>
            </a:endParaRPr>
          </a:p>
          <a:p>
            <a:pPr marL="457200" indent="-457200">
              <a:lnSpc>
                <a:spcPct val="150000"/>
              </a:lnSpc>
              <a:buClr>
                <a:srgbClr val="1CADE4"/>
              </a:buClr>
              <a:buSzPct val="90000"/>
              <a:buFont typeface="Wingdings" charset="2"/>
              <a:buChar char=""/>
            </a:pPr>
            <a:r>
              <a:rPr lang="en-US" sz="2800" b="1" strike="noStrike" spc="-1">
                <a:solidFill>
                  <a:srgbClr val="000000"/>
                </a:solidFill>
                <a:latin typeface="Franklin Gothic Book"/>
              </a:rPr>
              <a:t>Internship Domain </a:t>
            </a:r>
            <a:r>
              <a:rPr lang="en-US" sz="2800" b="0" strike="noStrike" spc="-1">
                <a:solidFill>
                  <a:srgbClr val="000000"/>
                </a:solidFill>
                <a:latin typeface="Franklin Gothic Book"/>
              </a:rPr>
              <a:t>: Cyber Security</a:t>
            </a:r>
            <a:endParaRPr lang="en-US" sz="2800" b="0" strike="noStrike" spc="-1">
              <a:solidFill>
                <a:srgbClr val="000000"/>
              </a:solidFill>
              <a:latin typeface="Arial"/>
            </a:endParaRPr>
          </a:p>
          <a:p>
            <a:pPr marL="457200" indent="-457200">
              <a:lnSpc>
                <a:spcPct val="150000"/>
              </a:lnSpc>
              <a:buClr>
                <a:srgbClr val="1CADE4"/>
              </a:buClr>
              <a:buSzPct val="90000"/>
              <a:buFont typeface="Wingdings" charset="2"/>
              <a:buChar char=""/>
            </a:pPr>
            <a:r>
              <a:rPr lang="en-US" sz="2800" b="1" strike="noStrike" spc="-1">
                <a:solidFill>
                  <a:srgbClr val="000000"/>
                </a:solidFill>
                <a:latin typeface="Franklin Gothic Book"/>
              </a:rPr>
              <a:t>Internship Start and End Date </a:t>
            </a:r>
            <a:r>
              <a:rPr lang="en-US" sz="2800" b="0" strike="noStrike" spc="-1">
                <a:solidFill>
                  <a:srgbClr val="000000"/>
                </a:solidFill>
                <a:latin typeface="Franklin Gothic Book"/>
              </a:rPr>
              <a:t>: 12th June 2023 - 24th July 2023</a:t>
            </a:r>
            <a:endParaRPr lang="en-US" sz="2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81040" y="473400"/>
            <a:ext cx="11029320" cy="1188360"/>
          </a:xfrm>
          <a:prstGeom prst="rect">
            <a:avLst/>
          </a:prstGeom>
          <a:noFill/>
          <a:ln w="0">
            <a:noFill/>
          </a:ln>
        </p:spPr>
        <p:txBody>
          <a:bodyPr anchor="ctr">
            <a:noAutofit/>
          </a:bodyPr>
          <a:lstStyle/>
          <a:p>
            <a:pPr indent="0">
              <a:lnSpc>
                <a:spcPct val="100000"/>
              </a:lnSpc>
              <a:buNone/>
            </a:pPr>
            <a:br>
              <a:rPr sz="2800"/>
            </a:br>
            <a:r>
              <a:rPr lang="en-US" sz="2800" b="0" strike="noStrike" cap="all" spc="-1">
                <a:solidFill>
                  <a:srgbClr val="404040"/>
                </a:solidFill>
                <a:latin typeface="Franklin Gothic Demi"/>
              </a:rPr>
              <a:t>YOUR SOLUTION AND ITS VALUE PROPOSITION</a:t>
            </a:r>
            <a:endParaRPr lang="en-US" sz="2800" b="0" strike="noStrike" spc="-1">
              <a:solidFill>
                <a:srgbClr val="000000"/>
              </a:solidFill>
              <a:latin typeface="Franklin Gothic Book"/>
            </a:endParaRPr>
          </a:p>
        </p:txBody>
      </p:sp>
      <p:sp>
        <p:nvSpPr>
          <p:cNvPr id="110" name="PlaceHolder 2"/>
          <p:cNvSpPr>
            <a:spLocks noGrp="1"/>
          </p:cNvSpPr>
          <p:nvPr>
            <p:ph/>
          </p:nvPr>
        </p:nvSpPr>
        <p:spPr>
          <a:xfrm>
            <a:off x="581040" y="2649960"/>
            <a:ext cx="11029320" cy="3634200"/>
          </a:xfrm>
          <a:prstGeom prst="rect">
            <a:avLst/>
          </a:prstGeom>
          <a:noFill/>
          <a:ln w="0">
            <a:noFill/>
          </a:ln>
        </p:spPr>
        <p:txBody>
          <a:bodyPr anchor="ctr">
            <a:normAutofit fontScale="97000"/>
          </a:bodyPr>
          <a:lstStyle/>
          <a:p>
            <a:pPr indent="0">
              <a:lnSpc>
                <a:spcPct val="110000"/>
              </a:lnSpc>
              <a:spcBef>
                <a:spcPts val="439"/>
              </a:spcBef>
              <a:spcAft>
                <a:spcPts val="601"/>
              </a:spcAft>
              <a:buNone/>
              <a:tabLst>
                <a:tab pos="0" algn="l"/>
              </a:tabLst>
            </a:pPr>
            <a:r>
              <a:rPr lang="en-US" sz="2200" b="0" strike="noStrike" spc="-1">
                <a:solidFill>
                  <a:srgbClr val="404040"/>
                </a:solidFill>
                <a:latin typeface="Franklin Gothic Book"/>
              </a:rPr>
              <a:t>Our solution addresses the needs of the end users, including system administrators, parents or guardians, and researchers, by providing a user-friendly keylogger with a graphical user interface (GUI). Here's how our solution meets their requirements:</a:t>
            </a:r>
          </a:p>
          <a:p>
            <a:pPr indent="0">
              <a:lnSpc>
                <a:spcPct val="110000"/>
              </a:lnSpc>
              <a:spcBef>
                <a:spcPts val="439"/>
              </a:spcBef>
              <a:spcAft>
                <a:spcPts val="601"/>
              </a:spcAft>
              <a:buNone/>
              <a:tabLst>
                <a:tab pos="0" algn="l"/>
              </a:tabLst>
            </a:pPr>
            <a:endParaRPr lang="en-US" sz="2200" b="0" strike="noStrike" spc="-1">
              <a:solidFill>
                <a:srgbClr val="404040"/>
              </a:solidFill>
              <a:latin typeface="Franklin Gothic Book"/>
            </a:endParaRPr>
          </a:p>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Monitoring and Enhanced Security:</a:t>
            </a:r>
          </a:p>
          <a:p>
            <a:pPr marL="296640" indent="-29664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keylogger captures key strokes made by individuals using a computer system.</a:t>
            </a:r>
          </a:p>
          <a:p>
            <a:pPr marL="296640" indent="-296640">
              <a:lnSpc>
                <a:spcPct val="110000"/>
              </a:lnSpc>
              <a:spcBef>
                <a:spcPts val="439"/>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System administrators can utilize the keylogger to monitor user activities, detect any unauthorized access or suspicious behavior, and enhance security measures to protect sensitive information</a:t>
            </a:r>
            <a:r>
              <a:rPr lang="en-US" sz="2200" b="0" strike="noStrike" spc="-1">
                <a:solidFill>
                  <a:srgbClr val="404040"/>
                </a:solidFill>
                <a:latin typeface="Franklin Gothic Book"/>
              </a:rPr>
              <a:t>.</a:t>
            </a: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br>
              <a:rPr sz="2800"/>
            </a:br>
            <a:r>
              <a:rPr lang="en-US" sz="2800" b="0" strike="noStrike" cap="all" spc="-1">
                <a:solidFill>
                  <a:srgbClr val="404040"/>
                </a:solidFill>
                <a:latin typeface="Franklin Gothic Demi"/>
              </a:rPr>
              <a:t>YOUR SOLUTION AND ITS VALUE PROPOSITION</a:t>
            </a:r>
            <a:endParaRPr lang="en-US" sz="2800" b="0" strike="noStrike" spc="-1">
              <a:solidFill>
                <a:srgbClr val="000000"/>
              </a:solidFill>
              <a:latin typeface="Franklin Gothic Book"/>
            </a:endParaRPr>
          </a:p>
        </p:txBody>
      </p:sp>
      <p:sp>
        <p:nvSpPr>
          <p:cNvPr id="112" name="PlaceHolder 2"/>
          <p:cNvSpPr>
            <a:spLocks noGrp="1"/>
          </p:cNvSpPr>
          <p:nvPr>
            <p:ph/>
          </p:nvPr>
        </p:nvSpPr>
        <p:spPr>
          <a:xfrm>
            <a:off x="581040" y="2625120"/>
            <a:ext cx="11383560" cy="4232520"/>
          </a:xfrm>
          <a:prstGeom prst="rect">
            <a:avLst/>
          </a:prstGeom>
          <a:noFill/>
          <a:ln w="0">
            <a:noFill/>
          </a:ln>
        </p:spPr>
        <p:txBody>
          <a:bodyPr anchor="ctr">
            <a:normAutofit fontScale="90000"/>
          </a:bodyPr>
          <a:lstStyle/>
          <a:p>
            <a:pPr indent="0">
              <a:lnSpc>
                <a:spcPct val="110000"/>
              </a:lnSpc>
              <a:spcBef>
                <a:spcPts val="439"/>
              </a:spcBef>
              <a:spcAft>
                <a:spcPts val="601"/>
              </a:spcAft>
              <a:buNone/>
              <a:tabLst>
                <a:tab pos="0" algn="l"/>
              </a:tabLst>
            </a:pPr>
            <a:r>
              <a:rPr lang="en-US" sz="2200" b="0" strike="noStrike" spc="-1">
                <a:solidFill>
                  <a:srgbClr val="404040"/>
                </a:solidFill>
                <a:latin typeface="Franklin Gothic Book"/>
              </a:rPr>
              <a:t>Parental Control:</a:t>
            </a:r>
          </a:p>
          <a:p>
            <a:pPr marL="297360" indent="-297360">
              <a:lnSpc>
                <a:spcPct val="110000"/>
              </a:lnSpc>
              <a:spcBef>
                <a:spcPts val="439"/>
              </a:spcBef>
              <a:spcAft>
                <a:spcPts val="601"/>
              </a:spcAft>
              <a:buClr>
                <a:srgbClr val="1CADE4"/>
              </a:buClr>
              <a:buSzPct val="92000"/>
              <a:buFont typeface="Wingdings 2" charset="2"/>
              <a:buChar char=""/>
              <a:tabLst>
                <a:tab pos="0" algn="l"/>
              </a:tabLst>
            </a:pPr>
            <a:r>
              <a:rPr lang="en-US" sz="2200" b="0" strike="noStrike" spc="-1">
                <a:solidFill>
                  <a:srgbClr val="404040"/>
                </a:solidFill>
                <a:latin typeface="Franklin Gothic Book"/>
              </a:rPr>
              <a:t>Parents or guardians can use the keylogger to monitor their children's online activities and ensure their safety.</a:t>
            </a:r>
          </a:p>
          <a:p>
            <a:pPr marL="297360" indent="-297360">
              <a:lnSpc>
                <a:spcPct val="110000"/>
              </a:lnSpc>
              <a:spcBef>
                <a:spcPts val="439"/>
              </a:spcBef>
              <a:spcAft>
                <a:spcPts val="601"/>
              </a:spcAft>
              <a:buClr>
                <a:srgbClr val="1CADE4"/>
              </a:buClr>
              <a:buSzPct val="92000"/>
              <a:buFont typeface="Wingdings 2" charset="2"/>
              <a:buChar char=""/>
              <a:tabLst>
                <a:tab pos="0" algn="l"/>
              </a:tabLst>
            </a:pPr>
            <a:r>
              <a:rPr lang="en-US" sz="2200" b="0" strike="noStrike" spc="-1">
                <a:solidFill>
                  <a:srgbClr val="404040"/>
                </a:solidFill>
                <a:latin typeface="Franklin Gothic Book"/>
              </a:rPr>
              <a:t>By capturing key strokes, they can have insights into their child's online interactions, identify potential risks or inappropriate behavior, and take necessary actions to protect their well-being.</a:t>
            </a:r>
          </a:p>
          <a:p>
            <a:pPr indent="0">
              <a:lnSpc>
                <a:spcPct val="110000"/>
              </a:lnSpc>
              <a:spcBef>
                <a:spcPts val="439"/>
              </a:spcBef>
              <a:spcAft>
                <a:spcPts val="601"/>
              </a:spcAft>
              <a:buNone/>
              <a:tabLst>
                <a:tab pos="0" algn="l"/>
              </a:tabLst>
            </a:pPr>
            <a:r>
              <a:rPr lang="en-US" sz="2200" b="0" strike="noStrike" spc="-1">
                <a:solidFill>
                  <a:srgbClr val="404040"/>
                </a:solidFill>
                <a:latin typeface="Franklin Gothic Book"/>
              </a:rPr>
              <a:t>Research Insights:</a:t>
            </a:r>
          </a:p>
          <a:p>
            <a:pPr marL="297360" indent="-297360">
              <a:lnSpc>
                <a:spcPct val="110000"/>
              </a:lnSpc>
              <a:spcBef>
                <a:spcPts val="439"/>
              </a:spcBef>
              <a:spcAft>
                <a:spcPts val="601"/>
              </a:spcAft>
              <a:buClr>
                <a:srgbClr val="1CADE4"/>
              </a:buClr>
              <a:buSzPct val="92000"/>
              <a:buFont typeface="Wingdings 2" charset="2"/>
              <a:buChar char=""/>
              <a:tabLst>
                <a:tab pos="0" algn="l"/>
              </a:tabLst>
            </a:pPr>
            <a:r>
              <a:rPr lang="en-US" sz="2200" b="0" strike="noStrike" spc="-1">
                <a:solidFill>
                  <a:srgbClr val="404040"/>
                </a:solidFill>
                <a:latin typeface="Franklin Gothic Book"/>
              </a:rPr>
              <a:t>Researchers studying typing behavior, human-computer interaction, or related fields can benefit from our keylogger solution.</a:t>
            </a:r>
          </a:p>
          <a:p>
            <a:pPr marL="297360" indent="-297360">
              <a:lnSpc>
                <a:spcPct val="110000"/>
              </a:lnSpc>
              <a:spcBef>
                <a:spcPts val="439"/>
              </a:spcBef>
              <a:spcAft>
                <a:spcPts val="601"/>
              </a:spcAft>
              <a:buClr>
                <a:srgbClr val="1CADE4"/>
              </a:buClr>
              <a:buSzPct val="92000"/>
              <a:buFont typeface="Wingdings 2" charset="2"/>
              <a:buChar char=""/>
              <a:tabLst>
                <a:tab pos="0" algn="l"/>
              </a:tabLst>
            </a:pPr>
            <a:r>
              <a:rPr lang="en-US" sz="2200" b="0" strike="noStrike" spc="-1">
                <a:solidFill>
                  <a:srgbClr val="404040"/>
                </a:solidFill>
                <a:latin typeface="Franklin Gothic Book"/>
              </a:rPr>
              <a:t>The keylogger captures and logs key strokes, providing valuable data for analysis, such as typing speed, errors, and other factors. This data contributes to the advancement of research in these domains.</a:t>
            </a:r>
          </a:p>
          <a:p>
            <a:pPr indent="0">
              <a:lnSpc>
                <a:spcPct val="110000"/>
              </a:lnSpc>
              <a:spcBef>
                <a:spcPts val="400"/>
              </a:spcBef>
              <a:spcAft>
                <a:spcPts val="601"/>
              </a:spcAft>
              <a:buNone/>
              <a:tabLst>
                <a:tab pos="0" algn="l"/>
              </a:tabLst>
            </a:pPr>
            <a:endParaRPr lang="en-US" sz="20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br>
              <a:rPr sz="2800"/>
            </a:br>
            <a:r>
              <a:rPr lang="en-US" sz="2800" b="0" strike="noStrike" cap="all" spc="-1">
                <a:solidFill>
                  <a:srgbClr val="404040"/>
                </a:solidFill>
                <a:latin typeface="Franklin Gothic Demi"/>
              </a:rPr>
              <a:t>YOUR SOLUTION AND ITS VALUE PROPOSITION</a:t>
            </a:r>
            <a:endParaRPr lang="en-US" sz="2800" b="0" strike="noStrike" spc="-1">
              <a:solidFill>
                <a:srgbClr val="000000"/>
              </a:solidFill>
              <a:latin typeface="Franklin Gothic Book"/>
            </a:endParaRPr>
          </a:p>
        </p:txBody>
      </p:sp>
      <p:sp>
        <p:nvSpPr>
          <p:cNvPr id="114" name="PlaceHolder 2"/>
          <p:cNvSpPr>
            <a:spLocks noGrp="1"/>
          </p:cNvSpPr>
          <p:nvPr>
            <p:ph/>
          </p:nvPr>
        </p:nvSpPr>
        <p:spPr>
          <a:xfrm>
            <a:off x="581040" y="2172240"/>
            <a:ext cx="11233800" cy="4685400"/>
          </a:xfrm>
          <a:prstGeom prst="rect">
            <a:avLst/>
          </a:prstGeom>
          <a:noFill/>
          <a:ln w="0">
            <a:noFill/>
          </a:ln>
        </p:spPr>
        <p:txBody>
          <a:bodyPr anchor="ctr">
            <a:normAutofit/>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Value Proposition</a:t>
            </a:r>
            <a:r>
              <a:rPr lang="en-US" sz="1700" b="0" strike="noStrike" spc="-1">
                <a:solidFill>
                  <a:srgbClr val="404040"/>
                </a:solidFill>
                <a:latin typeface="Franklin Gothic Book"/>
              </a:rPr>
              <a:t>:</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User-Friendly GUI: Our solution offers a simple and intuitive graphical user interface (GUI), making it easy for end users to interact with the keylogger. The GUI allows for convenient starting and stopping of the keylogger, providing a seamless user experience.</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Stealthy Operation: The keylogger operates silently in the background without interfering with the user's normal computer usage. It runs discreetly, ensuring anonymity and maintaining the integrity of the monitoring process.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Customizable Logging: The keylogger logs both alphanumeric characters and special keys, providing comprehensive coverage of key strokes. The captured data is stored in a log file, allowing for further analysis or monitoring purposes.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Flexibility: Our solution offers both a GUI version and a command-line version without GUI, providing flexibility based on user preferences and specific requirements.</a:t>
            </a: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How did you customize the project and make it your own</a:t>
            </a:r>
            <a:endParaRPr lang="en-US" sz="2800" b="0" strike="noStrike" spc="-1">
              <a:solidFill>
                <a:srgbClr val="000000"/>
              </a:solidFill>
              <a:latin typeface="Franklin Gothic Book"/>
            </a:endParaRPr>
          </a:p>
        </p:txBody>
      </p:sp>
      <p:sp>
        <p:nvSpPr>
          <p:cNvPr id="116" name="PlaceHolder 2"/>
          <p:cNvSpPr>
            <a:spLocks noGrp="1"/>
          </p:cNvSpPr>
          <p:nvPr>
            <p:ph/>
          </p:nvPr>
        </p:nvSpPr>
        <p:spPr>
          <a:xfrm>
            <a:off x="581040" y="2403360"/>
            <a:ext cx="11029320" cy="3634200"/>
          </a:xfrm>
          <a:prstGeom prst="rect">
            <a:avLst/>
          </a:prstGeom>
          <a:noFill/>
          <a:ln w="0">
            <a:noFill/>
          </a:ln>
        </p:spPr>
        <p:txBody>
          <a:bodyPr anchor="ctr">
            <a:noAutofit/>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Graphical User Interface (GUI):</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We have customized the project by adding a GUI component to the keylogger.</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GUI provides a user-friendly interface for starting and stopping the keylogger, enhancing ease of use and accessibility.</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This customization sets our solution apart from the traditional command-line-only keyloggers and adds a layer of convenience and interactivity for the end users.</a:t>
            </a:r>
          </a:p>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User-Friendly Interaction:</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Through the GUI, users can easily initiate the keylogger with the click of a button.</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start and stop buttons allow for simple control over the logging process, making it accessible to users without advanced technical knowledge.</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This feature improves the user experience, making our solution more approachable and usable.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How did you customize the project and make it your own</a:t>
            </a:r>
            <a:endParaRPr lang="en-US" sz="2800" b="0" strike="noStrike" spc="-1">
              <a:solidFill>
                <a:srgbClr val="000000"/>
              </a:solidFill>
              <a:latin typeface="Franklin Gothic Book"/>
            </a:endParaRPr>
          </a:p>
        </p:txBody>
      </p:sp>
      <p:sp>
        <p:nvSpPr>
          <p:cNvPr id="118" name="PlaceHolder 2"/>
          <p:cNvSpPr>
            <a:spLocks noGrp="1"/>
          </p:cNvSpPr>
          <p:nvPr>
            <p:ph/>
          </p:nvPr>
        </p:nvSpPr>
        <p:spPr>
          <a:xfrm>
            <a:off x="725040" y="2917800"/>
            <a:ext cx="9969840" cy="2801160"/>
          </a:xfrm>
          <a:prstGeom prst="rect">
            <a:avLst/>
          </a:prstGeom>
          <a:noFill/>
          <a:ln w="0">
            <a:noFill/>
          </a:ln>
        </p:spPr>
        <p:txBody>
          <a:bodyPr anchor="ctr">
            <a:noAutofit/>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Stealthy Operation:</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Our keylogger operates silently and discreetly in the background, without interfering with the user's normal computer usage.</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It captures key strokes covertly, maintaining anonymity and ensuring that the user remains unaware of its operation.</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This stealthy nature is crucial in scenarios where monitoring is required while preserving the user's privacy and preventing potential interference.</a:t>
            </a:r>
          </a:p>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Customizable Logging:</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Our keylogger records both alphanumeric characters and special keys.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It provides comprehensive logging capabilities, capturing a wide range of key strokes for thorough monitoring and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How did you customize the project and make it your own</a:t>
            </a:r>
            <a:endParaRPr lang="en-US" sz="2800" b="0" strike="noStrike" spc="-1">
              <a:solidFill>
                <a:srgbClr val="000000"/>
              </a:solidFill>
              <a:latin typeface="Franklin Gothic Book"/>
            </a:endParaRPr>
          </a:p>
        </p:txBody>
      </p:sp>
      <p:sp>
        <p:nvSpPr>
          <p:cNvPr id="120" name="PlaceHolder 2"/>
          <p:cNvSpPr>
            <a:spLocks noGrp="1"/>
          </p:cNvSpPr>
          <p:nvPr>
            <p:ph/>
          </p:nvPr>
        </p:nvSpPr>
        <p:spPr>
          <a:xfrm>
            <a:off x="725040" y="2917800"/>
            <a:ext cx="9969840" cy="2801160"/>
          </a:xfrm>
          <a:prstGeom prst="rect">
            <a:avLst/>
          </a:prstGeom>
          <a:noFill/>
          <a:ln w="0">
            <a:noFill/>
          </a:ln>
        </p:spPr>
        <p:txBody>
          <a:bodyPr anchor="ctr">
            <a:noAutofit/>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Flexibility:</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Our solution offers both the GUI version and a command-line version without GUI.</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Users can choose the interface that best suits their needs and preferences, providing flexibility in the logging process.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This adaptability caters to diverse user requirements and ensures that the keylogger can be utilized in various contexts.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Through the addition of a GUI, user-friendly interaction, stealthy operation, customizable logging, and flexibility, our project stands out as an innovative and creative solution in the field of keyloggers. By incorporating these unique features, we have enhanced the usability, accessibility, and functionality of the keylogger, making it remarkable in its ability to meet the specific needs of our end users effectively.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a:solidFill>
                  <a:srgbClr val="404040"/>
                </a:solidFill>
                <a:latin typeface="Franklin Gothic Demi"/>
              </a:rPr>
              <a:t>MODELLING</a:t>
            </a:r>
            <a:endParaRPr lang="en-US" sz="2800" b="0" strike="noStrike" spc="-1">
              <a:solidFill>
                <a:srgbClr val="000000"/>
              </a:solidFill>
              <a:latin typeface="Franklin Gothic Book"/>
            </a:endParaRPr>
          </a:p>
        </p:txBody>
      </p:sp>
      <p:sp>
        <p:nvSpPr>
          <p:cNvPr id="122" name="PlaceHolder 2"/>
          <p:cNvSpPr>
            <a:spLocks noGrp="1"/>
          </p:cNvSpPr>
          <p:nvPr>
            <p:ph/>
          </p:nvPr>
        </p:nvSpPr>
        <p:spPr>
          <a:xfrm>
            <a:off x="581040" y="2249280"/>
            <a:ext cx="11029320" cy="3634200"/>
          </a:xfrm>
          <a:prstGeom prst="rect">
            <a:avLst/>
          </a:prstGeom>
          <a:noFill/>
          <a:ln w="0">
            <a:noFill/>
          </a:ln>
        </p:spPr>
        <p:txBody>
          <a:bodyPr anchor="ctr">
            <a:normAutofit/>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Utilization of the pynput Library:</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key functionality of capturing key strokes was achieved using the pynput library in both the GUI and non-GUI versions of the keylogger.</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pynput library provides a simple and reliable way to listen for and capture keyboard events in Python.</a:t>
            </a:r>
          </a:p>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Event-Driven Programming:</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project leverages event-driven programming principles to handle keyboard events.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Whenever a key is pressed or released, the corresponding event is triggered, and the appropriate action is taken.</a:t>
            </a: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a:solidFill>
                  <a:srgbClr val="404040"/>
                </a:solidFill>
                <a:latin typeface="Franklin Gothic Demi"/>
              </a:rPr>
              <a:t>MODELLING</a:t>
            </a:r>
            <a:endParaRPr lang="en-US" sz="2800" b="0" strike="noStrike" spc="-1">
              <a:solidFill>
                <a:srgbClr val="000000"/>
              </a:solidFill>
              <a:latin typeface="Franklin Gothic Book"/>
            </a:endParaRPr>
          </a:p>
        </p:txBody>
      </p:sp>
      <p:sp>
        <p:nvSpPr>
          <p:cNvPr id="124" name="PlaceHolder 2"/>
          <p:cNvSpPr>
            <a:spLocks noGrp="1"/>
          </p:cNvSpPr>
          <p:nvPr>
            <p:ph/>
          </p:nvPr>
        </p:nvSpPr>
        <p:spPr>
          <a:xfrm>
            <a:off x="581040" y="2074680"/>
            <a:ext cx="11029320" cy="3634200"/>
          </a:xfrm>
          <a:prstGeom prst="rect">
            <a:avLst/>
          </a:prstGeom>
          <a:noFill/>
          <a:ln w="0">
            <a:noFill/>
          </a:ln>
        </p:spPr>
        <p:txBody>
          <a:bodyPr anchor="ctr">
            <a:normAutofit/>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Graphical User Interface (GUI):</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For the GUI version of the keylogger, we utilized the tkinter library, which is a standard Python library for creating GUI applications.</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tkinter library provided the necessary tools to create a window, buttons, and handle user interactions in a visually appealing manner.</a:t>
            </a:r>
          </a:p>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File Handling:</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We employed file handling techniques to write the captured key strokes to a log file.</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Both versions of the keylogger (GUI and non-GUI) use the file handling functionality in Python to open, append, and close the log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a:solidFill>
                  <a:srgbClr val="404040"/>
                </a:solidFill>
                <a:latin typeface="Franklin Gothic Demi"/>
              </a:rPr>
              <a:t>MODELLING</a:t>
            </a:r>
            <a:endParaRPr lang="en-US" sz="2800" b="0" strike="noStrike" spc="-1">
              <a:solidFill>
                <a:srgbClr val="000000"/>
              </a:solidFill>
              <a:latin typeface="Franklin Gothic Book"/>
            </a:endParaRPr>
          </a:p>
        </p:txBody>
      </p:sp>
      <p:sp>
        <p:nvSpPr>
          <p:cNvPr id="126" name="PlaceHolder 2"/>
          <p:cNvSpPr>
            <a:spLocks noGrp="1"/>
          </p:cNvSpPr>
          <p:nvPr>
            <p:ph/>
          </p:nvPr>
        </p:nvSpPr>
        <p:spPr>
          <a:xfrm>
            <a:off x="581040" y="2074680"/>
            <a:ext cx="11029320" cy="3634200"/>
          </a:xfrm>
          <a:prstGeom prst="rect">
            <a:avLst/>
          </a:prstGeom>
          <a:noFill/>
          <a:ln w="0">
            <a:noFill/>
          </a:ln>
        </p:spPr>
        <p:txBody>
          <a:bodyPr anchor="ctr">
            <a:normAutofit fontScale="91000"/>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Exception Handling:</a:t>
            </a:r>
          </a:p>
          <a:p>
            <a:pPr marL="300600" indent="-3006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Exception handling mechanisms are implemented in the code to handle potential errors or exceptions that may occur during the keylogging process.</a:t>
            </a:r>
          </a:p>
          <a:p>
            <a:pPr marL="300600" indent="-3006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By incorporating proper exception handling, we ensure the smooth execution of the keylogger and provide a robust and reliable solution.</a:t>
            </a:r>
          </a:p>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Object-Oriented Programming (OOP) Principles:</a:t>
            </a:r>
          </a:p>
          <a:p>
            <a:pPr marL="300600" indent="-3006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While not explicitly evident in the provided code snippets, the project can be further expanded and structured using OOP principles.</a:t>
            </a:r>
          </a:p>
          <a:p>
            <a:pPr marL="300600" indent="-3006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By encapsulating the keylogger functionality into classes and objects, we can achieve code reusability, modularity, and maintainability.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a:solidFill>
                  <a:srgbClr val="404040"/>
                </a:solidFill>
                <a:latin typeface="Franklin Gothic Demi"/>
              </a:rPr>
              <a:t>MODELLING</a:t>
            </a:r>
            <a:endParaRPr lang="en-US" sz="2800" b="0" strike="noStrike" spc="-1">
              <a:solidFill>
                <a:srgbClr val="000000"/>
              </a:solidFill>
              <a:latin typeface="Franklin Gothic Book"/>
            </a:endParaRPr>
          </a:p>
        </p:txBody>
      </p:sp>
      <p:sp>
        <p:nvSpPr>
          <p:cNvPr id="128" name="PlaceHolder 2"/>
          <p:cNvSpPr>
            <a:spLocks noGrp="1"/>
          </p:cNvSpPr>
          <p:nvPr>
            <p:ph/>
          </p:nvPr>
        </p:nvSpPr>
        <p:spPr>
          <a:xfrm>
            <a:off x="581040" y="2074680"/>
            <a:ext cx="11029320" cy="3634200"/>
          </a:xfrm>
          <a:prstGeom prst="rect">
            <a:avLst/>
          </a:prstGeom>
          <a:noFill/>
          <a:ln w="0">
            <a:noFill/>
          </a:ln>
        </p:spPr>
        <p:txBody>
          <a:bodyPr anchor="ctr">
            <a:normAutofit fontScale="97000"/>
          </a:bodyPr>
          <a:lstStyle/>
          <a:p>
            <a:pPr indent="0">
              <a:lnSpc>
                <a:spcPct val="110000"/>
              </a:lnSpc>
              <a:spcBef>
                <a:spcPts val="400"/>
              </a:spcBef>
              <a:spcAft>
                <a:spcPts val="601"/>
              </a:spcAft>
              <a:buNone/>
              <a:tabLst>
                <a:tab pos="0" algn="l"/>
              </a:tabLst>
            </a:pPr>
            <a:r>
              <a:rPr lang="en-US" sz="2000" b="0" strike="noStrike" spc="-1">
                <a:solidFill>
                  <a:srgbClr val="404040"/>
                </a:solidFill>
                <a:latin typeface="Franklin Gothic Book"/>
              </a:rPr>
              <a:t>Security Considerations:</a:t>
            </a:r>
          </a:p>
          <a:p>
            <a:pPr marL="296640" indent="-29664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Throughout the development process, we were mindful of the security implications associated with keyloggers.</a:t>
            </a:r>
          </a:p>
          <a:p>
            <a:pPr marL="296640" indent="-29664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We emphasize the importance of using the keylogger responsibly, adhering to ethical and legal standards, and respecting user privacy.</a:t>
            </a:r>
          </a:p>
          <a:p>
            <a:pPr marL="296640" indent="-29664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These techniques, methodologies, and frameworks, along with the application of technology principles, enabled us to develop a robust and efficient keylogger solution. The utilization of libraries like pynput and tkinter, event-driven programming, file handling, exception handling, and considerations for security contribute to the overall effectiveness and reliability of our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81040" y="702000"/>
            <a:ext cx="11029320" cy="1188360"/>
          </a:xfrm>
          <a:prstGeom prst="rect">
            <a:avLst/>
          </a:prstGeom>
          <a:noFill/>
          <a:ln w="0">
            <a:noFill/>
          </a:ln>
        </p:spPr>
        <p:txBody>
          <a:bodyPr anchor="b">
            <a:normAutofit/>
          </a:bodyPr>
          <a:lstStyle/>
          <a:p>
            <a:pPr indent="0">
              <a:lnSpc>
                <a:spcPct val="100000"/>
              </a:lnSpc>
              <a:buNone/>
            </a:pPr>
            <a:r>
              <a:rPr lang="en-GB" sz="2800" b="0" strike="noStrike" cap="all" spc="-1">
                <a:solidFill>
                  <a:srgbClr val="404040"/>
                </a:solidFill>
                <a:latin typeface="Franklin Gothic Demi"/>
              </a:rPr>
              <a:t>PROJECT TITLE/Problem Statement</a:t>
            </a:r>
            <a:br>
              <a:rPr sz="2800"/>
            </a:br>
            <a:endParaRPr lang="en-US" sz="2800" b="0" strike="noStrike" spc="-1">
              <a:solidFill>
                <a:srgbClr val="000000"/>
              </a:solidFill>
              <a:latin typeface="Franklin Gothic Book"/>
            </a:endParaRPr>
          </a:p>
        </p:txBody>
      </p:sp>
      <p:sp>
        <p:nvSpPr>
          <p:cNvPr id="94" name="PlaceHolder 2"/>
          <p:cNvSpPr>
            <a:spLocks noGrp="1"/>
          </p:cNvSpPr>
          <p:nvPr>
            <p:ph/>
          </p:nvPr>
        </p:nvSpPr>
        <p:spPr>
          <a:xfrm>
            <a:off x="581040" y="2340720"/>
            <a:ext cx="11029320" cy="3634200"/>
          </a:xfrm>
          <a:prstGeom prst="rect">
            <a:avLst/>
          </a:prstGeom>
          <a:noFill/>
          <a:ln w="0">
            <a:noFill/>
          </a:ln>
        </p:spPr>
        <p:txBody>
          <a:bodyPr anchor="ctr">
            <a:normAutofit/>
          </a:bodyPr>
          <a:lstStyle/>
          <a:p>
            <a:pPr marL="306000" indent="-306000">
              <a:lnSpc>
                <a:spcPct val="110000"/>
              </a:lnSpc>
              <a:spcBef>
                <a:spcPts val="561"/>
              </a:spcBef>
              <a:spcAft>
                <a:spcPts val="601"/>
              </a:spcAft>
              <a:buClr>
                <a:srgbClr val="1CADE4"/>
              </a:buClr>
              <a:buSzPct val="92000"/>
              <a:buFont typeface="Wingdings 2" charset="2"/>
              <a:buChar char=""/>
            </a:pPr>
            <a:r>
              <a:rPr lang="en-US" sz="2800" b="1" strike="noStrike" spc="-1">
                <a:solidFill>
                  <a:srgbClr val="404040"/>
                </a:solidFill>
                <a:latin typeface="Franklin Gothic Book"/>
              </a:rPr>
              <a:t>Keylogger - Capturing Key Strokes</a:t>
            </a:r>
            <a:endParaRPr lang="en-US" sz="2800" b="0" strike="noStrike" spc="-1">
              <a:solidFill>
                <a:srgbClr val="404040"/>
              </a:solidFill>
              <a:latin typeface="Franklin Gothic 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dirty="0">
                <a:solidFill>
                  <a:srgbClr val="404040"/>
                </a:solidFill>
                <a:latin typeface="Franklin Gothic Demi"/>
              </a:rPr>
              <a:t>Results (</a:t>
            </a:r>
            <a:r>
              <a:rPr lang="en-GB" sz="2800" b="0" strike="noStrike" cap="all" spc="-1" dirty="0" err="1">
                <a:solidFill>
                  <a:srgbClr val="404040"/>
                </a:solidFill>
                <a:latin typeface="Franklin Gothic Demi"/>
              </a:rPr>
              <a:t>keylogger</a:t>
            </a:r>
            <a:r>
              <a:rPr lang="en-GB" sz="2800" b="0" strike="noStrike" cap="all" spc="-1" dirty="0">
                <a:solidFill>
                  <a:srgbClr val="404040"/>
                </a:solidFill>
                <a:latin typeface="Franklin Gothic Demi"/>
              </a:rPr>
              <a:t> Without </a:t>
            </a:r>
            <a:r>
              <a:rPr lang="en-GB" sz="2800" b="0" strike="noStrike" cap="all" spc="-1" dirty="0" err="1">
                <a:solidFill>
                  <a:srgbClr val="404040"/>
                </a:solidFill>
                <a:latin typeface="Franklin Gothic Demi"/>
              </a:rPr>
              <a:t>gui</a:t>
            </a:r>
            <a:r>
              <a:rPr lang="en-US" sz="2800" cap="all" spc="-1" dirty="0">
                <a:solidFill>
                  <a:srgbClr val="404040"/>
                </a:solidFill>
                <a:latin typeface="Franklin Gothic Demi"/>
              </a:rPr>
              <a:t> SCREENSHOTS</a:t>
            </a:r>
            <a:r>
              <a:rPr lang="en-GB" sz="2800" b="0" strike="noStrike" cap="all" spc="-1" dirty="0">
                <a:solidFill>
                  <a:srgbClr val="404040"/>
                </a:solidFill>
                <a:latin typeface="Franklin Gothic Demi"/>
              </a:rPr>
              <a:t>)</a:t>
            </a:r>
            <a:endParaRPr lang="en-US" sz="2800" b="0" strike="noStrike" spc="-1" dirty="0">
              <a:solidFill>
                <a:srgbClr val="000000"/>
              </a:solidFill>
              <a:latin typeface="Franklin Gothic Book"/>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mediacall" fill="hold" nodeType="clickEffect">
                                  <p:stCondLst>
                                    <p:cond delay="0"/>
                                  </p:stCondLst>
                                  <p:childTnLst>
                                    <p:cmd type="call" cmd="playFrom(0.0)">
                                      <p:cBhvr>
                                        <p:cTn id="6" dur="39034" fill="hold"/>
                                        <p:tgtEl>
                                          <p:sldTgt/>
                                        </p:tgtEl>
                                      </p:cBhvr>
                                    </p:cmd>
                                  </p:childTnLst>
                                </p:cTn>
                              </p:par>
                            </p:childTnLst>
                          </p:cTn>
                        </p:par>
                      </p:childTnLst>
                    </p:cTn>
                  </p:par>
                </p:childTnLst>
              </p:cTn>
              <p:prevCondLst>
                <p:cond evt="onPrev" delay="0">
                  <p:tgtEl>
                    <p:sldTgt/>
                  </p:tgtEl>
                </p:cond>
              </p:prevCondLst>
              <p:nextCondLst>
                <p:cond evt="onNext" delay="0">
                  <p:tgtEl>
                    <p:sldTgt/>
                  </p:tgtEl>
                </p:cond>
              </p:nextCondLst>
            </p:seq>
            <p:seq>
              <p:cTn id="7" restart="whenNotActive" fill="hold" nodeType="interactiveSeq">
                <p:stCondLst>
                  <p:cond/>
                </p:stCondLst>
                <p:childTnLst>
                  <p:par>
                    <p:cTn id="8" fill="hold">
                      <p:stCondLst>
                        <p:cond/>
                      </p:stCondLst>
                      <p:childTnLst>
                        <p:par>
                          <p:cTn id="9" fill="hold">
                            <p:stCondLst>
                              <p:cond delay="0"/>
                            </p:stCondLst>
                            <p:childTnLst>
                              <p:par>
                                <p:cTn id="10" presetClass="mediacall" fill="hold" nodeType="clickEffect">
                                  <p:stCondLst>
                                    <p:cond delay="0"/>
                                  </p:stCondLst>
                                  <p:childTnLst>
                                    <p:cmd type="call" cmd="togglePause">
                                      <p:cBhvr>
                                        <p:cTn id="11" dur="1" fill="hold"/>
                                        <p:tgtEl>
                                          <p:sldTgt/>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dirty="0">
                <a:solidFill>
                  <a:srgbClr val="404040"/>
                </a:solidFill>
                <a:latin typeface="Franklin Gothic Demi"/>
              </a:rPr>
              <a:t>Results (</a:t>
            </a:r>
            <a:r>
              <a:rPr lang="en-GB" sz="2800" b="0" strike="noStrike" cap="all" spc="-1" dirty="0" err="1">
                <a:solidFill>
                  <a:srgbClr val="404040"/>
                </a:solidFill>
                <a:latin typeface="Franklin Gothic Demi"/>
              </a:rPr>
              <a:t>keylogger</a:t>
            </a:r>
            <a:r>
              <a:rPr lang="en-GB" sz="2800" b="0" strike="noStrike" cap="all" spc="-1" dirty="0">
                <a:solidFill>
                  <a:srgbClr val="404040"/>
                </a:solidFill>
                <a:latin typeface="Franklin Gothic Demi"/>
              </a:rPr>
              <a:t> with GUI </a:t>
            </a:r>
            <a:r>
              <a:rPr lang="en-US" sz="2800" cap="all" spc="-1" dirty="0">
                <a:solidFill>
                  <a:srgbClr val="404040"/>
                </a:solidFill>
                <a:latin typeface="Franklin Gothic Demi"/>
              </a:rPr>
              <a:t>SCREENSHOTS</a:t>
            </a:r>
            <a:r>
              <a:rPr lang="en-GB" sz="2800" b="0" strike="noStrike" cap="all" spc="-1" dirty="0">
                <a:solidFill>
                  <a:srgbClr val="404040"/>
                </a:solidFill>
                <a:latin typeface="Franklin Gothic Demi"/>
              </a:rPr>
              <a:t>)</a:t>
            </a:r>
            <a:endParaRPr lang="en-US" sz="2800" b="0" strike="noStrike" spc="-1" dirty="0">
              <a:solidFill>
                <a:srgbClr val="000000"/>
              </a:solidFill>
              <a:latin typeface="Franklin Gothic Book"/>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mediacall" fill="hold" nodeType="clickEffect">
                                  <p:stCondLst>
                                    <p:cond delay="0"/>
                                  </p:stCondLst>
                                  <p:childTnLst>
                                    <p:cmd type="call" cmd="playFrom(0.0)">
                                      <p:cBhvr>
                                        <p:cTn id="6" dur="30767" fill="hold"/>
                                        <p:tgtEl>
                                          <p:sldTgt/>
                                        </p:tgtEl>
                                      </p:cBhvr>
                                    </p:cmd>
                                  </p:childTnLst>
                                </p:cTn>
                              </p:par>
                            </p:childTnLst>
                          </p:cTn>
                        </p:par>
                      </p:childTnLst>
                    </p:cTn>
                  </p:par>
                </p:childTnLst>
              </p:cTn>
              <p:prevCondLst>
                <p:cond evt="onPrev" delay="0">
                  <p:tgtEl>
                    <p:sldTgt/>
                  </p:tgtEl>
                </p:cond>
              </p:prevCondLst>
              <p:nextCondLst>
                <p:cond evt="onNext" delay="0">
                  <p:tgtEl>
                    <p:sldTgt/>
                  </p:tgtEl>
                </p:cond>
              </p:nextCondLst>
            </p:seq>
            <p:seq>
              <p:cTn id="7" restart="whenNotActive" fill="hold" nodeType="interactiveSeq">
                <p:stCondLst>
                  <p:cond/>
                </p:stCondLst>
                <p:childTnLst>
                  <p:par>
                    <p:cTn id="8" fill="hold">
                      <p:stCondLst>
                        <p:cond/>
                      </p:stCondLst>
                      <p:childTnLst>
                        <p:par>
                          <p:cTn id="9" fill="hold">
                            <p:stCondLst>
                              <p:cond delay="0"/>
                            </p:stCondLst>
                            <p:childTnLst>
                              <p:par>
                                <p:cTn id="10" presetClass="mediacall" fill="hold" nodeType="clickEffect">
                                  <p:stCondLst>
                                    <p:cond delay="0"/>
                                  </p:stCondLst>
                                  <p:childTnLst>
                                    <p:cmd type="call" cmd="togglePause">
                                      <p:cBhvr>
                                        <p:cTn id="11" dur="1" fill="hold"/>
                                        <p:tgtEl>
                                          <p:sldTgt/>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a:solidFill>
                  <a:srgbClr val="404040"/>
                </a:solidFill>
                <a:latin typeface="Franklin Gothic Demi"/>
              </a:rPr>
              <a:t>links</a:t>
            </a:r>
            <a:endParaRPr lang="en-US" sz="2800" b="0" strike="noStrike" spc="-1">
              <a:solidFill>
                <a:srgbClr val="000000"/>
              </a:solidFill>
              <a:latin typeface="Franklin Gothic Book"/>
            </a:endParaRPr>
          </a:p>
        </p:txBody>
      </p:sp>
      <p:sp>
        <p:nvSpPr>
          <p:cNvPr id="134" name="PlaceHolder 2"/>
          <p:cNvSpPr>
            <a:spLocks noGrp="1"/>
          </p:cNvSpPr>
          <p:nvPr>
            <p:ph/>
          </p:nvPr>
        </p:nvSpPr>
        <p:spPr>
          <a:xfrm>
            <a:off x="581040" y="2074680"/>
            <a:ext cx="11029320" cy="3634200"/>
          </a:xfrm>
          <a:prstGeom prst="rect">
            <a:avLst/>
          </a:prstGeom>
          <a:noFill/>
          <a:ln w="0">
            <a:noFill/>
          </a:ln>
        </p:spPr>
        <p:txBody>
          <a:bodyPr anchor="ctr">
            <a:normAutofit/>
          </a:bodyPr>
          <a:lstStyle/>
          <a:p>
            <a:pPr marL="306000" indent="-306000">
              <a:lnSpc>
                <a:spcPct val="110000"/>
              </a:lnSpc>
              <a:spcBef>
                <a:spcPts val="561"/>
              </a:spcBef>
              <a:spcAft>
                <a:spcPts val="601"/>
              </a:spcAft>
              <a:buClr>
                <a:srgbClr val="1CADE4"/>
              </a:buClr>
              <a:buSzPct val="92000"/>
              <a:buFont typeface="Wingdings 2" charset="2"/>
              <a:buChar char=""/>
            </a:pPr>
            <a:r>
              <a:rPr lang="en-US" sz="2800" b="0" i="1" strike="noStrike" spc="-1">
                <a:solidFill>
                  <a:srgbClr val="404040"/>
                </a:solidFill>
                <a:latin typeface="Franklin Gothic Book"/>
              </a:rPr>
              <a:t>https://github.com/THERCW/AICTE-IBM-INTERNSHIP</a:t>
            </a:r>
            <a:endParaRPr lang="en-US" sz="2800" b="0" strike="noStrike" spc="-1">
              <a:solidFill>
                <a:srgbClr val="404040"/>
              </a:solidFill>
              <a:latin typeface="Franklin Gothic Boo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493920"/>
            <a:ext cx="11029320" cy="1188360"/>
          </a:xfrm>
          <a:prstGeom prst="rect">
            <a:avLst/>
          </a:prstGeom>
          <a:noFill/>
          <a:ln w="0">
            <a:noFill/>
          </a:ln>
        </p:spPr>
        <p:txBody>
          <a:bodyPr anchor="ctr">
            <a:noAutofit/>
          </a:bodyPr>
          <a:lstStyle/>
          <a:p>
            <a:pPr indent="0">
              <a:lnSpc>
                <a:spcPct val="100000"/>
              </a:lnSpc>
              <a:buNone/>
            </a:pPr>
            <a:r>
              <a:rPr lang="en-GB" sz="2800" b="0" strike="noStrike" cap="all" spc="-1">
                <a:solidFill>
                  <a:srgbClr val="404040"/>
                </a:solidFill>
                <a:latin typeface="Franklin Gothic Demi"/>
              </a:rPr>
              <a:t>credits</a:t>
            </a:r>
            <a:endParaRPr lang="en-US" sz="2800" b="0" strike="noStrike" spc="-1">
              <a:solidFill>
                <a:srgbClr val="000000"/>
              </a:solidFill>
              <a:latin typeface="Franklin Gothic Book"/>
            </a:endParaRPr>
          </a:p>
        </p:txBody>
      </p:sp>
      <p:sp>
        <p:nvSpPr>
          <p:cNvPr id="136" name="PlaceHolder 2"/>
          <p:cNvSpPr>
            <a:spLocks noGrp="1"/>
          </p:cNvSpPr>
          <p:nvPr>
            <p:ph/>
          </p:nvPr>
        </p:nvSpPr>
        <p:spPr>
          <a:xfrm>
            <a:off x="581040" y="2074680"/>
            <a:ext cx="11029320" cy="3634200"/>
          </a:xfrm>
          <a:prstGeom prst="rect">
            <a:avLst/>
          </a:prstGeom>
          <a:noFill/>
          <a:ln w="0">
            <a:noFill/>
          </a:ln>
        </p:spPr>
        <p:txBody>
          <a:bodyPr anchor="ctr">
            <a:normAutofit/>
          </a:bodyPr>
          <a:lstStyle/>
          <a:p>
            <a:pPr marL="306000" indent="-306000">
              <a:lnSpc>
                <a:spcPct val="110000"/>
              </a:lnSpc>
              <a:spcBef>
                <a:spcPts val="561"/>
              </a:spcBef>
              <a:spcAft>
                <a:spcPts val="601"/>
              </a:spcAft>
              <a:buClr>
                <a:srgbClr val="1CADE4"/>
              </a:buClr>
              <a:buSzPct val="92000"/>
              <a:buFont typeface="Wingdings 2" charset="2"/>
              <a:buChar char=""/>
            </a:pPr>
            <a:r>
              <a:rPr lang="en-US" sz="2800" b="0" i="1" strike="noStrike" spc="-1">
                <a:solidFill>
                  <a:srgbClr val="404040"/>
                </a:solidFill>
                <a:latin typeface="Franklin Gothic Book"/>
              </a:rPr>
              <a:t>https://github.com/THERCW/AICTE-IBM-INTERNSHIP</a:t>
            </a:r>
            <a:endParaRPr lang="en-US" sz="28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AGENDA</a:t>
            </a:r>
            <a:endParaRPr lang="en-US" sz="2800" b="0" strike="noStrike" spc="-1">
              <a:solidFill>
                <a:srgbClr val="000000"/>
              </a:solidFill>
              <a:latin typeface="Franklin Gothic Book"/>
            </a:endParaRPr>
          </a:p>
        </p:txBody>
      </p:sp>
      <p:sp>
        <p:nvSpPr>
          <p:cNvPr id="96" name="PlaceHolder 2"/>
          <p:cNvSpPr>
            <a:spLocks noGrp="1"/>
          </p:cNvSpPr>
          <p:nvPr>
            <p:ph/>
          </p:nvPr>
        </p:nvSpPr>
        <p:spPr>
          <a:xfrm>
            <a:off x="581040" y="2340720"/>
            <a:ext cx="11029320" cy="3634200"/>
          </a:xfrm>
          <a:prstGeom prst="rect">
            <a:avLst/>
          </a:prstGeom>
          <a:noFill/>
          <a:ln w="0">
            <a:noFill/>
          </a:ln>
        </p:spPr>
        <p:txBody>
          <a:bodyPr anchor="ctr">
            <a:noAutofit/>
          </a:bodyPr>
          <a:lstStyle/>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Introduction</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Problem Statement</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Project Overview</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End Users</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Solution and Value Proposition</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Customization</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Modelling</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Results</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PROJECT  OVERVIEW</a:t>
            </a:r>
            <a:endParaRPr lang="en-US" sz="2800" b="0" strike="noStrike" spc="-1">
              <a:solidFill>
                <a:srgbClr val="000000"/>
              </a:solidFill>
              <a:latin typeface="Franklin Gothic Book"/>
            </a:endParaRPr>
          </a:p>
        </p:txBody>
      </p:sp>
      <p:sp>
        <p:nvSpPr>
          <p:cNvPr id="98" name="PlaceHolder 2"/>
          <p:cNvSpPr>
            <a:spLocks noGrp="1"/>
          </p:cNvSpPr>
          <p:nvPr>
            <p:ph/>
          </p:nvPr>
        </p:nvSpPr>
        <p:spPr>
          <a:xfrm>
            <a:off x="581040" y="2340720"/>
            <a:ext cx="11029320" cy="3634200"/>
          </a:xfrm>
          <a:prstGeom prst="rect">
            <a:avLst/>
          </a:prstGeom>
          <a:noFill/>
          <a:ln w="0">
            <a:noFill/>
          </a:ln>
        </p:spPr>
        <p:txBody>
          <a:bodyPr anchor="ctr">
            <a:normAutofit/>
          </a:bodyPr>
          <a:lstStyle/>
          <a:p>
            <a:pPr indent="0">
              <a:lnSpc>
                <a:spcPct val="110000"/>
              </a:lnSpc>
              <a:spcBef>
                <a:spcPts val="561"/>
              </a:spcBef>
              <a:spcAft>
                <a:spcPts val="601"/>
              </a:spcAft>
              <a:buNone/>
              <a:tabLst>
                <a:tab pos="0" algn="l"/>
              </a:tabLst>
            </a:pPr>
            <a:r>
              <a:rPr lang="en-IN" sz="2800" b="0" strike="noStrike" spc="-1">
                <a:solidFill>
                  <a:srgbClr val="404040"/>
                </a:solidFill>
                <a:latin typeface="Franklin Gothic Book"/>
              </a:rPr>
              <a:t>Purpose</a:t>
            </a:r>
            <a:r>
              <a:rPr lang="en-IN" sz="1700" b="0" strike="noStrike" spc="-1">
                <a:solidFill>
                  <a:srgbClr val="404040"/>
                </a:solidFill>
                <a:latin typeface="Franklin Gothic Book"/>
              </a:rPr>
              <a:t>:</a:t>
            </a:r>
            <a:endParaRPr lang="en-US" sz="1700" b="0" strike="noStrike" spc="-1">
              <a:solidFill>
                <a:srgbClr val="404040"/>
              </a:solidFill>
              <a:latin typeface="Franklin Gothic Book"/>
            </a:endParaRP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IN" sz="2000" b="0" strike="noStrike" spc="-1">
                <a:solidFill>
                  <a:srgbClr val="404040"/>
                </a:solidFill>
                <a:latin typeface="Franklin Gothic Book"/>
              </a:rPr>
              <a:t>The purpose of this project is to develop a keylogger program that captures and records key strokes on a computer. Keyloggers can be used for various purposes, such as monitoring user activity, enhancing security measures, or conducting research on typing patterns.</a:t>
            </a:r>
            <a:endParaRPr lang="en-US" sz="2000" b="0" strike="noStrike" spc="-1">
              <a:solidFill>
                <a:srgbClr val="404040"/>
              </a:solidFill>
              <a:latin typeface="Franklin Gothic Book"/>
            </a:endParaRPr>
          </a:p>
          <a:p>
            <a:pPr indent="0">
              <a:lnSpc>
                <a:spcPct val="110000"/>
              </a:lnSpc>
              <a:spcBef>
                <a:spcPts val="561"/>
              </a:spcBef>
              <a:spcAft>
                <a:spcPts val="601"/>
              </a:spcAft>
              <a:buNone/>
              <a:tabLst>
                <a:tab pos="0" algn="l"/>
              </a:tabLst>
            </a:pPr>
            <a:r>
              <a:rPr lang="en-US" sz="2800" b="0" strike="noStrike" spc="-1">
                <a:solidFill>
                  <a:srgbClr val="404040"/>
                </a:solidFill>
                <a:latin typeface="Franklin Gothic Book"/>
              </a:rPr>
              <a:t>Scope</a:t>
            </a:r>
            <a:r>
              <a:rPr lang="en-US" sz="1700" b="0" strike="noStrike" spc="-1">
                <a:solidFill>
                  <a:srgbClr val="404040"/>
                </a:solidFill>
                <a:latin typeface="Franklin Gothic Book"/>
              </a:rPr>
              <a:t>:</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scope of this project is to create a keylogger program that can run in the background and record all key strokes made by the user. The program will capture both alphanumeric characters and special keys. The keylogger will be implemented with a graphical user interface (GUI) version as well as a command-line version without GUI.</a:t>
            </a: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PROJECT  OVERVIEW</a:t>
            </a:r>
            <a:endParaRPr lang="en-US" sz="2800" b="0" strike="noStrike" spc="-1">
              <a:solidFill>
                <a:srgbClr val="000000"/>
              </a:solidFill>
              <a:latin typeface="Franklin Gothic Book"/>
            </a:endParaRPr>
          </a:p>
        </p:txBody>
      </p:sp>
      <p:sp>
        <p:nvSpPr>
          <p:cNvPr id="100" name="PlaceHolder 2"/>
          <p:cNvSpPr>
            <a:spLocks noGrp="1"/>
          </p:cNvSpPr>
          <p:nvPr>
            <p:ph/>
          </p:nvPr>
        </p:nvSpPr>
        <p:spPr>
          <a:xfrm>
            <a:off x="581040" y="2340720"/>
            <a:ext cx="11029320" cy="3634200"/>
          </a:xfrm>
          <a:prstGeom prst="rect">
            <a:avLst/>
          </a:prstGeom>
          <a:noFill/>
          <a:ln w="0">
            <a:noFill/>
          </a:ln>
        </p:spPr>
        <p:txBody>
          <a:bodyPr anchor="ctr">
            <a:normAutofit fontScale="78000"/>
          </a:bodyPr>
          <a:lstStyle/>
          <a:p>
            <a:pPr indent="0">
              <a:lnSpc>
                <a:spcPct val="110000"/>
              </a:lnSpc>
              <a:spcBef>
                <a:spcPts val="660"/>
              </a:spcBef>
              <a:spcAft>
                <a:spcPts val="601"/>
              </a:spcAft>
              <a:buNone/>
              <a:tabLst>
                <a:tab pos="0" algn="l"/>
              </a:tabLst>
            </a:pPr>
            <a:r>
              <a:rPr lang="en-US" sz="3300" b="0" strike="noStrike" spc="-1">
                <a:solidFill>
                  <a:srgbClr val="404040"/>
                </a:solidFill>
                <a:latin typeface="Franklin Gothic Book"/>
              </a:rPr>
              <a:t>Objectives</a:t>
            </a:r>
            <a:r>
              <a:rPr lang="en-US" sz="1700" b="0" strike="noStrike" spc="-1">
                <a:solidFill>
                  <a:srgbClr val="404040"/>
                </a:solidFill>
                <a:latin typeface="Franklin Gothic Book"/>
              </a:rPr>
              <a:t>:</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Develop a keylogger program that utilizes the pynput library to capture key strokes.</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Implement a GUI version of the keylogger to provide user-friendly interaction.</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Create a command-line version of the keylogger for a streamlined and efficient logging process.</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Store the captured key strokes in a log file for further analysis or monitoring purposes.</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Ensure the keylogger operates stealthily, without interfering with the user's normal computer usage.</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Provide options to start and stop the keylogger based on user preference.</a:t>
            </a:r>
          </a:p>
          <a:p>
            <a:pPr marL="307440" indent="-307440">
              <a:lnSpc>
                <a:spcPct val="110000"/>
              </a:lnSpc>
              <a:spcBef>
                <a:spcPts val="479"/>
              </a:spcBef>
              <a:spcAft>
                <a:spcPts val="601"/>
              </a:spcAft>
              <a:buClr>
                <a:srgbClr val="1CADE4"/>
              </a:buClr>
              <a:buSzPct val="92000"/>
              <a:buFont typeface="Wingdings 2" charset="2"/>
              <a:buChar char=""/>
              <a:tabLst>
                <a:tab pos="0" algn="l"/>
              </a:tabLst>
            </a:pPr>
            <a:r>
              <a:rPr lang="en-US" sz="2400" b="0" strike="noStrike" spc="-1">
                <a:solidFill>
                  <a:srgbClr val="404040"/>
                </a:solidFill>
                <a:latin typeface="Franklin Gothic Book"/>
              </a:rPr>
              <a:t>Demonstrate the functionality and effectiveness of the keylogger through testing and validation.</a:t>
            </a: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WHO ARE THE END USERS of this project?</a:t>
            </a:r>
            <a:endParaRPr lang="en-US" sz="2800" b="0" strike="noStrike" spc="-1">
              <a:solidFill>
                <a:srgbClr val="000000"/>
              </a:solidFill>
              <a:latin typeface="Franklin Gothic Book"/>
            </a:endParaRPr>
          </a:p>
        </p:txBody>
      </p:sp>
      <p:sp>
        <p:nvSpPr>
          <p:cNvPr id="102" name="PlaceHolder 2"/>
          <p:cNvSpPr>
            <a:spLocks noGrp="1"/>
          </p:cNvSpPr>
          <p:nvPr>
            <p:ph/>
          </p:nvPr>
        </p:nvSpPr>
        <p:spPr>
          <a:xfrm>
            <a:off x="581040" y="2340720"/>
            <a:ext cx="11029320" cy="3634200"/>
          </a:xfrm>
          <a:prstGeom prst="rect">
            <a:avLst/>
          </a:prstGeom>
          <a:noFill/>
          <a:ln w="0">
            <a:noFill/>
          </a:ln>
        </p:spPr>
        <p:txBody>
          <a:bodyPr anchor="ctr">
            <a:normAutofit/>
          </a:bodyPr>
          <a:lstStyle/>
          <a:p>
            <a:pPr indent="0">
              <a:lnSpc>
                <a:spcPct val="110000"/>
              </a:lnSpc>
              <a:spcBef>
                <a:spcPts val="561"/>
              </a:spcBef>
              <a:spcAft>
                <a:spcPts val="601"/>
              </a:spcAft>
              <a:buNone/>
              <a:tabLst>
                <a:tab pos="0" algn="l"/>
              </a:tabLst>
            </a:pPr>
            <a:r>
              <a:rPr lang="en-US" sz="2800" b="0" strike="noStrike" spc="-1">
                <a:solidFill>
                  <a:srgbClr val="404040"/>
                </a:solidFill>
                <a:latin typeface="Franklin Gothic Book"/>
              </a:rPr>
              <a:t>Target Audience</a:t>
            </a:r>
            <a:r>
              <a:rPr lang="en-US" sz="1700" b="0" strike="noStrike" spc="-1">
                <a:solidFill>
                  <a:srgbClr val="404040"/>
                </a:solidFill>
                <a:latin typeface="Franklin Gothic Book"/>
              </a:rPr>
              <a:t>:</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target audience for the Keylogger - Capturing Key Strokes project can vary depending on the specific use case and intended application. The potential end users can include:</a:t>
            </a:r>
          </a:p>
          <a:p>
            <a:pPr marL="306000" indent="-306000">
              <a:lnSpc>
                <a:spcPct val="110000"/>
              </a:lnSpc>
              <a:spcBef>
                <a:spcPts val="439"/>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System Administrators: System administrators can utilize the keylogger as a security tool to monitor user activities on company systems and identify any unauthorized access or suspicious behavior. It can help them detect potential security breaches and take appropriate measures to safeguard sensitive information</a:t>
            </a:r>
            <a:r>
              <a:rPr lang="en-US" sz="2200" b="0" strike="noStrike" spc="-1">
                <a:solidFill>
                  <a:srgbClr val="404040"/>
                </a:solidFill>
                <a:latin typeface="Franklin Gothic Book"/>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WHO ARE THE END USERS of this project?</a:t>
            </a:r>
            <a:endParaRPr lang="en-US" sz="2800" b="0" strike="noStrike" spc="-1">
              <a:solidFill>
                <a:srgbClr val="000000"/>
              </a:solidFill>
              <a:latin typeface="Franklin Gothic Book"/>
            </a:endParaRPr>
          </a:p>
        </p:txBody>
      </p:sp>
      <p:sp>
        <p:nvSpPr>
          <p:cNvPr id="104" name="PlaceHolder 2"/>
          <p:cNvSpPr>
            <a:spLocks noGrp="1"/>
          </p:cNvSpPr>
          <p:nvPr>
            <p:ph/>
          </p:nvPr>
        </p:nvSpPr>
        <p:spPr>
          <a:xfrm>
            <a:off x="581040" y="2340720"/>
            <a:ext cx="11029320" cy="3634200"/>
          </a:xfrm>
          <a:prstGeom prst="rect">
            <a:avLst/>
          </a:prstGeom>
          <a:noFill/>
          <a:ln w="0">
            <a:noFill/>
          </a:ln>
        </p:spPr>
        <p:txBody>
          <a:bodyPr anchor="ctr">
            <a:normAutofit/>
          </a:bodyPr>
          <a:lstStyle/>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Parents or Guardians: Parents or guardians can use the keylogger as a means to monitor their children's online activities and ensure their safety. By capturing key strokes, they can have insights into their child's online interactions, identify any potential risks or inappropriate behavior, and take necessary actions to protect their well-being.</a:t>
            </a:r>
          </a:p>
          <a:p>
            <a:pPr marL="306000" indent="-306000">
              <a:lnSpc>
                <a:spcPct val="110000"/>
              </a:lnSpc>
              <a:spcBef>
                <a:spcPts val="400"/>
              </a:spcBef>
              <a:spcAft>
                <a:spcPts val="601"/>
              </a:spcAft>
              <a:buClr>
                <a:srgbClr val="1CADE4"/>
              </a:buClr>
              <a:buSzPct val="92000"/>
              <a:buFont typeface="Wingdings 2" charset="2"/>
              <a:buChar char=""/>
            </a:pPr>
            <a:r>
              <a:rPr lang="en-US" sz="2000" b="0" strike="noStrike" spc="-1">
                <a:solidFill>
                  <a:srgbClr val="404040"/>
                </a:solidFill>
                <a:latin typeface="Franklin Gothic Book"/>
              </a:rPr>
              <a:t>Researchers: Researchers studying typing behavior, human-computer interaction, or related fields can benefit from the keylogger by collecting data on keystrokes and analyzing patterns. This data can provide valuable insights into user behavior, typing speed, errors, and other factors, contributing to the advancement of research in these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WHO ARE THE END USERS of this project?</a:t>
            </a:r>
            <a:endParaRPr lang="en-US" sz="2800" b="0" strike="noStrike" spc="-1">
              <a:solidFill>
                <a:srgbClr val="000000"/>
              </a:solidFill>
              <a:latin typeface="Franklin Gothic Book"/>
            </a:endParaRPr>
          </a:p>
        </p:txBody>
      </p:sp>
      <p:sp>
        <p:nvSpPr>
          <p:cNvPr id="106" name="PlaceHolder 2"/>
          <p:cNvSpPr>
            <a:spLocks noGrp="1"/>
          </p:cNvSpPr>
          <p:nvPr>
            <p:ph/>
          </p:nvPr>
        </p:nvSpPr>
        <p:spPr>
          <a:xfrm>
            <a:off x="581040" y="2340720"/>
            <a:ext cx="11029320" cy="3634200"/>
          </a:xfrm>
          <a:prstGeom prst="rect">
            <a:avLst/>
          </a:prstGeom>
          <a:noFill/>
          <a:ln w="0">
            <a:noFill/>
          </a:ln>
        </p:spPr>
        <p:txBody>
          <a:bodyPr anchor="ctr">
            <a:normAutofit/>
          </a:bodyPr>
          <a:lstStyle/>
          <a:p>
            <a:pPr indent="0">
              <a:lnSpc>
                <a:spcPct val="110000"/>
              </a:lnSpc>
              <a:spcBef>
                <a:spcPts val="561"/>
              </a:spcBef>
              <a:spcAft>
                <a:spcPts val="601"/>
              </a:spcAft>
              <a:buNone/>
              <a:tabLst>
                <a:tab pos="0" algn="l"/>
              </a:tabLst>
            </a:pPr>
            <a:r>
              <a:rPr lang="en-US" sz="2800" b="0" strike="noStrike" spc="-1">
                <a:solidFill>
                  <a:srgbClr val="404040"/>
                </a:solidFill>
                <a:latin typeface="Franklin Gothic Book"/>
              </a:rPr>
              <a:t>Characteristics and Needs</a:t>
            </a:r>
            <a:r>
              <a:rPr lang="en-US" sz="2000" b="0" strike="noStrike" spc="-1">
                <a:solidFill>
                  <a:srgbClr val="404040"/>
                </a:solidFill>
                <a:latin typeface="Franklin Gothic Book"/>
              </a:rPr>
              <a:t>:</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The end users of the project have specific characteristics and needs, including:</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Monitoring: The keylogger enables them to monitor and track key strokes made by individuals using a computer system.</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Anonymity: End users require a discreet and unobtrusive keylogger that operates silently in the background without the user's knowledge.</a:t>
            </a:r>
          </a:p>
          <a:p>
            <a:pPr marL="306000" indent="-3060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rgbClr val="404040"/>
                </a:solidFill>
                <a:latin typeface="Franklin Gothic Book"/>
              </a:rPr>
              <a:t>Flexibility: The solution should be customizable to fit the specific requirements of different users, allowing them to start or stop the keylogger as needed.</a:t>
            </a:r>
          </a:p>
          <a:p>
            <a:pPr indent="0">
              <a:lnSpc>
                <a:spcPct val="110000"/>
              </a:lnSpc>
              <a:spcBef>
                <a:spcPts val="400"/>
              </a:spcBef>
              <a:spcAft>
                <a:spcPts val="601"/>
              </a:spcAft>
              <a:buNone/>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81040" y="702000"/>
            <a:ext cx="11029320" cy="1188360"/>
          </a:xfrm>
          <a:prstGeom prst="rect">
            <a:avLst/>
          </a:prstGeom>
          <a:noFill/>
          <a:ln w="0">
            <a:noFill/>
          </a:ln>
        </p:spPr>
        <p:txBody>
          <a:bodyPr anchor="ctr">
            <a:noAutofit/>
          </a:bodyPr>
          <a:lstStyle/>
          <a:p>
            <a:pPr indent="0">
              <a:lnSpc>
                <a:spcPct val="100000"/>
              </a:lnSpc>
              <a:buNone/>
            </a:pPr>
            <a:r>
              <a:rPr lang="en-US" sz="2800" b="0" strike="noStrike" cap="all" spc="-1">
                <a:solidFill>
                  <a:srgbClr val="404040"/>
                </a:solidFill>
                <a:latin typeface="Franklin Gothic Demi"/>
              </a:rPr>
              <a:t>WHO ARE THE END USERS of this project?</a:t>
            </a:r>
            <a:endParaRPr lang="en-US" sz="2800" b="0" strike="noStrike" spc="-1">
              <a:solidFill>
                <a:srgbClr val="000000"/>
              </a:solidFill>
              <a:latin typeface="Franklin Gothic Book"/>
            </a:endParaRPr>
          </a:p>
        </p:txBody>
      </p:sp>
      <p:sp>
        <p:nvSpPr>
          <p:cNvPr id="108" name="PlaceHolder 2"/>
          <p:cNvSpPr>
            <a:spLocks noGrp="1"/>
          </p:cNvSpPr>
          <p:nvPr>
            <p:ph/>
          </p:nvPr>
        </p:nvSpPr>
        <p:spPr>
          <a:xfrm>
            <a:off x="581040" y="2340720"/>
            <a:ext cx="11029320" cy="3634200"/>
          </a:xfrm>
          <a:prstGeom prst="rect">
            <a:avLst/>
          </a:prstGeom>
          <a:noFill/>
          <a:ln w="0">
            <a:noFill/>
          </a:ln>
        </p:spPr>
        <p:txBody>
          <a:bodyPr anchor="ctr">
            <a:normAutofit fontScale="68000"/>
          </a:bodyPr>
          <a:lstStyle/>
          <a:p>
            <a:pPr indent="0">
              <a:lnSpc>
                <a:spcPct val="110000"/>
              </a:lnSpc>
              <a:spcBef>
                <a:spcPts val="799"/>
              </a:spcBef>
              <a:spcAft>
                <a:spcPts val="601"/>
              </a:spcAft>
              <a:buNone/>
              <a:tabLst>
                <a:tab pos="0" algn="l"/>
              </a:tabLst>
            </a:pPr>
            <a:r>
              <a:rPr lang="en-US" sz="4000" b="0" strike="noStrike" spc="-1">
                <a:solidFill>
                  <a:srgbClr val="404040"/>
                </a:solidFill>
                <a:latin typeface="Franklin Gothic Book"/>
              </a:rPr>
              <a:t>Benefits of the Solution</a:t>
            </a:r>
            <a:r>
              <a:rPr lang="en-US" sz="2800" b="0" strike="noStrike" spc="-1">
                <a:solidFill>
                  <a:srgbClr val="404040"/>
                </a:solidFill>
                <a:latin typeface="Franklin Gothic Book"/>
              </a:rPr>
              <a:t>:</a:t>
            </a:r>
          </a:p>
          <a:p>
            <a:pPr marL="297000" indent="-297000">
              <a:lnSpc>
                <a:spcPct val="110000"/>
              </a:lnSpc>
              <a:spcBef>
                <a:spcPts val="561"/>
              </a:spcBef>
              <a:spcAft>
                <a:spcPts val="601"/>
              </a:spcAft>
              <a:buClr>
                <a:srgbClr val="1CADE4"/>
              </a:buClr>
              <a:buSzPct val="92000"/>
              <a:buFont typeface="Wingdings 2" charset="2"/>
              <a:buChar char=""/>
              <a:tabLst>
                <a:tab pos="0" algn="l"/>
              </a:tabLst>
            </a:pPr>
            <a:r>
              <a:rPr lang="en-US" sz="2800" b="0" strike="noStrike" spc="-1">
                <a:solidFill>
                  <a:srgbClr val="404040"/>
                </a:solidFill>
                <a:latin typeface="Franklin Gothic Book"/>
              </a:rPr>
              <a:t>The end users can benefit from the keylogger solution in several ways:</a:t>
            </a:r>
          </a:p>
          <a:p>
            <a:pPr marL="297000" indent="-297000">
              <a:lnSpc>
                <a:spcPct val="110000"/>
              </a:lnSpc>
              <a:spcBef>
                <a:spcPts val="561"/>
              </a:spcBef>
              <a:spcAft>
                <a:spcPts val="601"/>
              </a:spcAft>
              <a:buClr>
                <a:srgbClr val="1CADE4"/>
              </a:buClr>
              <a:buSzPct val="92000"/>
              <a:buFont typeface="Wingdings 2" charset="2"/>
              <a:buChar char=""/>
              <a:tabLst>
                <a:tab pos="0" algn="l"/>
              </a:tabLst>
            </a:pPr>
            <a:r>
              <a:rPr lang="en-US" sz="2800" b="0" strike="noStrike" spc="-1">
                <a:solidFill>
                  <a:srgbClr val="404040"/>
                </a:solidFill>
                <a:latin typeface="Franklin Gothic Book"/>
              </a:rPr>
              <a:t>Enhanced Security: By capturing key strokes, the solution helps identify any unauthorized or suspicious activities, enabling system administrators to strengthen security measures and protect sensitive data.</a:t>
            </a:r>
          </a:p>
          <a:p>
            <a:pPr marL="297000" indent="-297000">
              <a:lnSpc>
                <a:spcPct val="110000"/>
              </a:lnSpc>
              <a:spcBef>
                <a:spcPts val="561"/>
              </a:spcBef>
              <a:spcAft>
                <a:spcPts val="601"/>
              </a:spcAft>
              <a:buClr>
                <a:srgbClr val="1CADE4"/>
              </a:buClr>
              <a:buSzPct val="92000"/>
              <a:buFont typeface="Wingdings 2" charset="2"/>
              <a:buChar char=""/>
              <a:tabLst>
                <a:tab pos="0" algn="l"/>
              </a:tabLst>
            </a:pPr>
            <a:r>
              <a:rPr lang="en-US" sz="2800" b="0" strike="noStrike" spc="-1">
                <a:solidFill>
                  <a:srgbClr val="404040"/>
                </a:solidFill>
                <a:latin typeface="Franklin Gothic Book"/>
              </a:rPr>
              <a:t>Parental Control: Parents or guardians can use the keylogger to ensure their child's online safety, identify potential risks, and guide them towards responsible digital behavior.</a:t>
            </a:r>
          </a:p>
          <a:p>
            <a:pPr marL="297000" indent="-297000">
              <a:lnSpc>
                <a:spcPct val="110000"/>
              </a:lnSpc>
              <a:spcBef>
                <a:spcPts val="561"/>
              </a:spcBef>
              <a:spcAft>
                <a:spcPts val="601"/>
              </a:spcAft>
              <a:buClr>
                <a:srgbClr val="1CADE4"/>
              </a:buClr>
              <a:buSzPct val="92000"/>
              <a:buFont typeface="Wingdings 2" charset="2"/>
              <a:buChar char=""/>
              <a:tabLst>
                <a:tab pos="0" algn="l"/>
              </a:tabLst>
            </a:pPr>
            <a:r>
              <a:rPr lang="en-US" sz="2800" b="0" strike="noStrike" spc="-1">
                <a:solidFill>
                  <a:srgbClr val="404040"/>
                </a:solidFill>
                <a:latin typeface="Franklin Gothic Book"/>
              </a:rPr>
              <a:t>Research Insights: Researchers can gather valuable data on typing behavior, keystroke patterns, and other metrics, contributing to their studies and advancing knowledge in relevant fields.</a:t>
            </a:r>
          </a:p>
          <a:p>
            <a:pPr indent="0">
              <a:lnSpc>
                <a:spcPct val="110000"/>
              </a:lnSpc>
              <a:spcBef>
                <a:spcPts val="400"/>
              </a:spcBef>
              <a:spcAft>
                <a:spcPts val="601"/>
              </a:spcAft>
              <a:buNone/>
              <a:tabLst>
                <a:tab pos="0" algn="l"/>
              </a:tabLst>
            </a:pPr>
            <a:endParaRPr lang="en-US" sz="20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1880</Words>
  <Application>Microsoft Office PowerPoint</Application>
  <PresentationFormat>Widescreen</PresentationFormat>
  <Paragraphs>124</Paragraphs>
  <Slides>23</Slides>
  <Notes>0</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DividendVTI</vt:lpstr>
      <vt:lpstr>DividendVTI</vt:lpstr>
      <vt:lpstr>Student Details</vt:lpstr>
      <vt:lpstr>PROJECT TITLE/Problem Statement </vt:lpstr>
      <vt:lpstr>AGENDA</vt:lpstr>
      <vt:lpstr>PROJECT  OVERVIEW</vt:lpstr>
      <vt:lpstr>PROJECT  OVERVIEW</vt:lpstr>
      <vt:lpstr>WHO ARE THE END USERS of this project?</vt:lpstr>
      <vt:lpstr>WHO ARE THE END USERS of this project?</vt:lpstr>
      <vt:lpstr>WHO ARE THE END USERS of this project?</vt:lpstr>
      <vt:lpstr>WHO ARE THE END USERS of this project?</vt:lpstr>
      <vt:lpstr> YOUR SOLUTION AND ITS VALUE PROPOSITION</vt:lpstr>
      <vt:lpstr> YOUR SOLUTION AND ITS VALUE PROPOSITION</vt:lpstr>
      <vt:lpstr> YOUR SOLUTION AND ITS VALUE PROPOSITION</vt:lpstr>
      <vt:lpstr>How did you customize the project and make it your own</vt:lpstr>
      <vt:lpstr>How did you customize the project and make it your own</vt:lpstr>
      <vt:lpstr>How did you customize the project and make it your own</vt:lpstr>
      <vt:lpstr>MODELLING</vt:lpstr>
      <vt:lpstr>MODELLING</vt:lpstr>
      <vt:lpstr>MODELLING</vt:lpstr>
      <vt:lpstr>MODELLING</vt:lpstr>
      <vt:lpstr>Results (keylogger Without gui SCREENSHOTS)</vt:lpstr>
      <vt:lpstr>Results (keylogger with GUI SCREENSHOTS)</vt:lpstr>
      <vt:lpstr>links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Rushikesh Wankar</cp:lastModifiedBy>
  <cp:revision>8</cp:revision>
  <dcterms:created xsi:type="dcterms:W3CDTF">2021-05-26T16:50:10Z</dcterms:created>
  <dcterms:modified xsi:type="dcterms:W3CDTF">2023-07-22T18:56:38Z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MClips">
    <vt:i4>2</vt:i4>
  </property>
  <property fmtid="{D5CDD505-2E9C-101B-9397-08002B2CF9AE}" pid="4" name="PresentationFormat">
    <vt:lpwstr>Widescreen</vt:lpwstr>
  </property>
  <property fmtid="{D5CDD505-2E9C-101B-9397-08002B2CF9AE}" pid="5" name="Slides">
    <vt:i4>22</vt:i4>
  </property>
</Properties>
</file>