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roxima Nova"/>
      <p:regular r:id="rId7"/>
      <p:bold r:id="rId8"/>
      <p:italic r:id="rId9"/>
      <p:boldItalic r:id="rId10"/>
    </p:embeddedFont>
    <p:embeddedFont>
      <p:font typeface="Alfa Slab One"/>
      <p:regular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AlfaSlabOne-regular.fntdata"/><Relationship Id="rId10" Type="http://schemas.openxmlformats.org/officeDocument/2006/relationships/font" Target="fonts/ProximaNova-boldItalic.fntdata"/><Relationship Id="rId9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roximaNova-regular.fntdata"/><Relationship Id="rId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Entered text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Product Categories: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Product categories were found to have less importance in predicting stock levels.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While product categories contribute to overall stock management, other factors play a more critical role.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Unit Price and Temperature: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Unit price and temperature data were identified as significant predictors of stock levels.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Higher unit prices and extreme temperature fluctuations can influence stock demands.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Hour of Day: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hour of the day was found to be important for predicting stock levels.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Different hours may experience varying customer footfall and demand patterns.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Entered text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Product Categories: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Product categories were found to have less importance in predicting stock levels.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While product categories contribute to overall stock management, other factors play a more critical role.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Unit Price and Temperature: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Unit price and temperature data were identified as significant predictors of stock levels.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Higher unit prices and extreme temperature fluctuations can influence stock demands.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Hour of Day: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hour of the day was found to be important for predicting stock levels.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Different hours may experience varying customer footfall and demand patterns.</a:t>
            </a:r>
            <a:endParaRPr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/>
        </p:nvSpPr>
        <p:spPr>
          <a:xfrm>
            <a:off x="5880425" y="221825"/>
            <a:ext cx="3068100" cy="46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Product Categories: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Product categories were found to have less importance in predicting stock levels.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 product categories contribute to overall stock management, other factors play a more critical role.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Unit Price and Temperature: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Unit price and temperature data were identified as significant predictors of stock levels.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Higher unit prices and extreme temperature fluctuations can influence stock demands.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Hour of Day: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hour of the day was found to be important for predicting stock levels.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Different hours may experience varying customer footfall and demand patterns.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75" y="1072450"/>
            <a:ext cx="5575623" cy="34475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386900" y="193450"/>
            <a:ext cx="5336400" cy="879000"/>
          </a:xfrm>
          <a:prstGeom prst="rect">
            <a:avLst/>
          </a:prstGeom>
          <a:solidFill>
            <a:srgbClr val="82C7A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 u="sng">
                <a:latin typeface="Times New Roman"/>
                <a:ea typeface="Times New Roman"/>
                <a:cs typeface="Times New Roman"/>
                <a:sym typeface="Times New Roman"/>
              </a:rPr>
              <a:t>Key Findings from Data Modelling</a:t>
            </a:r>
            <a:endParaRPr b="1" sz="27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