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4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AA42B-D028-9C49-91BB-BAC605DC2E7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4A09-24B8-8442-B6B7-6386FE98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problems adversely affect our environment, safety , energy consumption and health.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4A09-24B8-8442-B6B7-6386FE98F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92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19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26136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HOOSIER NATIONAL FOREST </a:t>
            </a:r>
            <a:r>
              <a:rPr lang="en-US" b="1" dirty="0" smtClean="0"/>
              <a:t>-</a:t>
            </a:r>
            <a:r>
              <a:rPr lang="en-US" b="1" dirty="0" smtClean="0"/>
              <a:t>DARK SKY DESIGNATION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7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445" y="-92170"/>
            <a:ext cx="8911687" cy="1280890"/>
          </a:xfrm>
        </p:spPr>
        <p:txBody>
          <a:bodyPr>
            <a:noAutofit/>
          </a:bodyPr>
          <a:lstStyle/>
          <a:p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/>
              <a:t/>
            </a:r>
            <a:br>
              <a:rPr lang="en-IN" sz="6600" dirty="0"/>
            </a:br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 smtClean="0"/>
              <a:t>    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4763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LIGHT POLLUTION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Light pollution has impaired ability of millions of children to experience the spectacular starry night sky. </a:t>
            </a:r>
            <a:endParaRPr lang="en-US" sz="2400" dirty="0" smtClean="0"/>
          </a:p>
          <a:p>
            <a:r>
              <a:rPr lang="en-IN" sz="2400" dirty="0"/>
              <a:t>The redundant lighting found in many urban </a:t>
            </a:r>
            <a:r>
              <a:rPr lang="en-IN" sz="2400" dirty="0" smtClean="0"/>
              <a:t>areas results </a:t>
            </a:r>
            <a:r>
              <a:rPr lang="en-IN" sz="2400" dirty="0"/>
              <a:t>in a clutter of lights that contribute to sky </a:t>
            </a:r>
            <a:r>
              <a:rPr lang="en-IN" sz="2400" dirty="0" smtClean="0"/>
              <a:t>glow </a:t>
            </a:r>
            <a:r>
              <a:rPr lang="en-IN" sz="2400" dirty="0"/>
              <a:t>and glare while destroying the ambiance of our </a:t>
            </a:r>
            <a:r>
              <a:rPr lang="en-IN" sz="2400" dirty="0" smtClean="0"/>
              <a:t>night time </a:t>
            </a:r>
            <a:r>
              <a:rPr lang="en-IN" sz="2400" dirty="0"/>
              <a:t>environment.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5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695" b="1"/>
          <a:stretch/>
        </p:blipFill>
        <p:spPr>
          <a:xfrm>
            <a:off x="0" y="0"/>
            <a:ext cx="7156823" cy="6858000"/>
          </a:xfrm>
          <a:prstGeom prst="rect">
            <a:avLst/>
          </a:prstGeom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064971" y="5115697"/>
            <a:ext cx="5127029" cy="14293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The infographic above illustrates the different components of light pollution and what “good” lighting looks like. (Image by </a:t>
            </a:r>
            <a:r>
              <a:rPr lang="en-US" sz="2000" dirty="0" err="1"/>
              <a:t>Anezka</a:t>
            </a:r>
            <a:r>
              <a:rPr lang="en-US" sz="2000" dirty="0"/>
              <a:t> </a:t>
            </a:r>
            <a:r>
              <a:rPr lang="en-US" sz="2000" dirty="0" err="1"/>
              <a:t>Gocova</a:t>
            </a:r>
            <a:r>
              <a:rPr lang="en-US" sz="2000" dirty="0"/>
              <a:t>, in “The Night Issue”, Alternatives Journal 39:5 (2013). </a:t>
            </a:r>
          </a:p>
        </p:txBody>
      </p:sp>
    </p:spTree>
    <p:extLst>
      <p:ext uri="{BB962C8B-B14F-4D97-AF65-F5344CB8AC3E}">
        <p14:creationId xmlns:p14="http://schemas.microsoft.com/office/powerpoint/2010/main" val="37082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DARK SKY DESIGNATION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International Dark Sky Association(IDA) along with Hoosier National Forest are working to protect the night skies for present and future generations.</a:t>
            </a:r>
          </a:p>
          <a:p>
            <a:r>
              <a:rPr lang="en-IN" sz="2400" dirty="0" smtClean="0"/>
              <a:t>Sensors developed </a:t>
            </a:r>
            <a:r>
              <a:rPr lang="en-IN" sz="2400" dirty="0"/>
              <a:t>by IU Informatics and Computing Professor Bryce </a:t>
            </a:r>
            <a:r>
              <a:rPr lang="en-IN" sz="2400" dirty="0" err="1" smtClean="0"/>
              <a:t>Himebaugh</a:t>
            </a:r>
            <a:r>
              <a:rPr lang="en-IN" sz="2400" dirty="0" smtClean="0"/>
              <a:t> will help generate data  to identify accessible locations with less light pollution.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07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OUR ROLE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732" y="18897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An interactive website to help astronomers gather data and check current and past light intensity history of the sensor </a:t>
            </a:r>
            <a:r>
              <a:rPr lang="en-US" sz="2400" dirty="0" smtClean="0"/>
              <a:t>location.</a:t>
            </a:r>
            <a:endParaRPr lang="en-US" sz="2400" dirty="0" smtClean="0"/>
          </a:p>
          <a:p>
            <a:r>
              <a:rPr lang="en-US" sz="2400" dirty="0" smtClean="0"/>
              <a:t>User and admin dashboards having an interactive map  representing sensor location and data related to light intensity and the past records of sensor.</a:t>
            </a:r>
          </a:p>
          <a:p>
            <a:r>
              <a:rPr lang="en-US" sz="2400" dirty="0" smtClean="0"/>
              <a:t>Filter or default views for the user dashboard based on user preferences.</a:t>
            </a:r>
          </a:p>
          <a:p>
            <a:r>
              <a:rPr lang="en-US" sz="2400" dirty="0" smtClean="0"/>
              <a:t>The product generates csv files which can be used to predict new sensor locations. </a:t>
            </a:r>
          </a:p>
          <a:p>
            <a:r>
              <a:rPr lang="en-US" sz="2400" dirty="0" smtClean="0"/>
              <a:t>A feedback system.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88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99717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PROJECT APPROACH</a:t>
            </a:r>
            <a:br>
              <a:rPr lang="en-US" sz="4800" b="1" dirty="0" smtClean="0"/>
            </a:b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Python,Django</a:t>
            </a:r>
            <a:r>
              <a:rPr lang="en-US" sz="2400" dirty="0" smtClean="0"/>
              <a:t> </a:t>
            </a:r>
            <a:r>
              <a:rPr lang="en-US" sz="2400" dirty="0" smtClean="0"/>
              <a:t>for back end development.</a:t>
            </a:r>
          </a:p>
          <a:p>
            <a:r>
              <a:rPr lang="en-US" sz="2400" dirty="0" smtClean="0"/>
              <a:t>HTML5, </a:t>
            </a:r>
            <a:r>
              <a:rPr lang="en-US" sz="2400" dirty="0" smtClean="0"/>
              <a:t>JavaScript, </a:t>
            </a:r>
            <a:r>
              <a:rPr lang="en-US" sz="2400" dirty="0" smtClean="0"/>
              <a:t>CSS for front end development.</a:t>
            </a:r>
          </a:p>
          <a:p>
            <a:r>
              <a:rPr lang="en-US" sz="2400" dirty="0" smtClean="0"/>
              <a:t>Database will be built using </a:t>
            </a:r>
            <a:r>
              <a:rPr lang="en-US" sz="2400" dirty="0" smtClean="0"/>
              <a:t>MySQL</a:t>
            </a:r>
            <a:r>
              <a:rPr lang="en-US" sz="2400" dirty="0" smtClean="0"/>
              <a:t>.  </a:t>
            </a:r>
          </a:p>
          <a:p>
            <a:r>
              <a:rPr lang="en-US" sz="2400" dirty="0" smtClean="0"/>
              <a:t>Jira for project tracking.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72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PROJECT PLAN	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Sprint 1</a:t>
            </a:r>
            <a:r>
              <a:rPr lang="en-IN" sz="2400" dirty="0" smtClean="0"/>
              <a:t> :  Login and registration</a:t>
            </a:r>
          </a:p>
          <a:p>
            <a:pPr marL="0" indent="0">
              <a:buNone/>
            </a:pPr>
            <a:r>
              <a:rPr lang="en-IN" sz="2400" b="1" dirty="0" smtClean="0"/>
              <a:t>Sprint 2</a:t>
            </a:r>
            <a:r>
              <a:rPr lang="en-IN" sz="2400" dirty="0" smtClean="0"/>
              <a:t> :  Add interactive map to dashboard</a:t>
            </a:r>
          </a:p>
          <a:p>
            <a:pPr marL="0" indent="0">
              <a:buNone/>
            </a:pPr>
            <a:r>
              <a:rPr lang="en-IN" sz="2400" b="1" dirty="0" smtClean="0"/>
              <a:t>Sprint 3</a:t>
            </a:r>
            <a:r>
              <a:rPr lang="en-IN" sz="2400" dirty="0" smtClean="0"/>
              <a:t> :  Search and Filter sensors</a:t>
            </a:r>
          </a:p>
          <a:p>
            <a:pPr marL="0" indent="0">
              <a:buNone/>
            </a:pPr>
            <a:r>
              <a:rPr lang="en-IN" sz="2400" b="1" dirty="0" smtClean="0"/>
              <a:t>Sprint 4</a:t>
            </a:r>
            <a:r>
              <a:rPr lang="en-IN" sz="2400" dirty="0" smtClean="0"/>
              <a:t> :  Comments and feedback feature</a:t>
            </a:r>
          </a:p>
          <a:p>
            <a:pPr marL="0" indent="0">
              <a:buNone/>
            </a:pPr>
            <a:r>
              <a:rPr lang="en-IN" sz="2400" b="1" dirty="0" smtClean="0"/>
              <a:t>Sprint 5</a:t>
            </a:r>
            <a:r>
              <a:rPr lang="en-IN" sz="2400" dirty="0" smtClean="0"/>
              <a:t> :  Additional features like storing data to csv files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89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 smtClean="0"/>
              <a:t>TEAM MEMBERS </a:t>
            </a:r>
            <a:br>
              <a:rPr lang="en-IN" sz="4800" b="1" dirty="0" smtClean="0"/>
            </a:br>
            <a:r>
              <a:rPr lang="en-IN" sz="4800" b="1" dirty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98154"/>
              </p:ext>
            </p:extLst>
          </p:nvPr>
        </p:nvGraphicFramePr>
        <p:xfrm>
          <a:off x="2026920" y="2011682"/>
          <a:ext cx="85344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752856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Name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Primary Role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Secondary Role</a:t>
                      </a:r>
                      <a:endParaRPr lang="en-IN" sz="2400" b="1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err="1" smtClean="0"/>
                        <a:t>Adarsh</a:t>
                      </a:r>
                      <a:r>
                        <a:rPr lang="en-IN" sz="2000" b="0" dirty="0" smtClean="0"/>
                        <a:t> </a:t>
                      </a:r>
                      <a:r>
                        <a:rPr lang="en-IN" sz="2000" b="0" dirty="0" err="1" smtClean="0"/>
                        <a:t>Bhandary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Shantanu </a:t>
                      </a:r>
                      <a:r>
                        <a:rPr lang="en-IN" sz="2000" b="0" dirty="0" err="1" smtClean="0"/>
                        <a:t>Kotambkar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Rahul </a:t>
                      </a:r>
                      <a:r>
                        <a:rPr lang="en-IN" sz="2000" b="0" dirty="0" err="1" smtClean="0"/>
                        <a:t>Velayutham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</a:t>
                      </a:r>
                      <a:endParaRPr lang="en-IN" sz="2000" b="0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Varun</a:t>
                      </a:r>
                      <a:r>
                        <a:rPr lang="en-IN" sz="2000" b="0" baseline="0" dirty="0" smtClean="0"/>
                        <a:t> Machingal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</a:t>
                      </a:r>
                      <a:endParaRPr lang="en-IN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FUTURE OUTLOOK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Using collected data to predict future sensor locations and dark sky designations.</a:t>
            </a:r>
          </a:p>
          <a:p>
            <a:r>
              <a:rPr lang="en-IN" sz="2400" dirty="0" smtClean="0"/>
              <a:t>Migrating from web application to mobile application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82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518</TotalTime>
  <Words>334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HOOSIER NATIONAL FOREST -DARK SKY DESIGNATION</vt:lpstr>
      <vt:lpstr>LIGHT POLLUTION</vt:lpstr>
      <vt:lpstr>PowerPoint Presentation</vt:lpstr>
      <vt:lpstr>DARK SKY DESIGNATION</vt:lpstr>
      <vt:lpstr>OUR ROLE</vt:lpstr>
      <vt:lpstr>PROJECT APPROACH </vt:lpstr>
      <vt:lpstr>PROJECT PLAN </vt:lpstr>
      <vt:lpstr>TEAM MEMBERS   </vt:lpstr>
      <vt:lpstr>FUTURE OUTLOOK</vt:lpstr>
      <vt:lpstr>   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Kotambkar, Shantanu Sharad</dc:creator>
  <cp:lastModifiedBy>Pranav Machingal</cp:lastModifiedBy>
  <cp:revision>38</cp:revision>
  <dcterms:created xsi:type="dcterms:W3CDTF">2017-09-19T22:21:01Z</dcterms:created>
  <dcterms:modified xsi:type="dcterms:W3CDTF">2017-09-21T03:42:54Z</dcterms:modified>
</cp:coreProperties>
</file>