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64"/>
    <p:restoredTop sz="94690"/>
  </p:normalViewPr>
  <p:slideViewPr>
    <p:cSldViewPr snapToGrid="0" snapToObjects="1">
      <p:cViewPr varScale="1">
        <p:scale>
          <a:sx n="64" d="100"/>
          <a:sy n="64" d="100"/>
        </p:scale>
        <p:origin x="3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AA42B-D028-9C49-91BB-BAC605DC2E7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F4A09-24B8-8442-B6B7-6386FE98F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19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problems adversely affect our environment, safety , energy consumption and health.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F4A09-24B8-8442-B6B7-6386FE98F0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0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0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0921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21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3192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53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68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5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2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2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7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4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0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B353D-2EC3-AF43-8B94-49A50DEE448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9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326136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HOOSIER NATIONAL FOREST -DARK SKY DESIGNATION</a:t>
            </a:r>
          </a:p>
        </p:txBody>
      </p:sp>
    </p:spTree>
    <p:extLst>
      <p:ext uri="{BB962C8B-B14F-4D97-AF65-F5344CB8AC3E}">
        <p14:creationId xmlns:p14="http://schemas.microsoft.com/office/powerpoint/2010/main" val="900730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2445" y="-92170"/>
            <a:ext cx="8911687" cy="1280890"/>
          </a:xfrm>
        </p:spPr>
        <p:txBody>
          <a:bodyPr>
            <a:noAutofit/>
          </a:bodyPr>
          <a:lstStyle/>
          <a:p>
            <a:br>
              <a:rPr lang="en-IN" sz="6600" dirty="0"/>
            </a:br>
            <a:br>
              <a:rPr lang="en-IN" sz="6600" dirty="0"/>
            </a:br>
            <a:br>
              <a:rPr lang="en-IN" sz="6600" dirty="0"/>
            </a:br>
            <a:r>
              <a:rPr lang="en-IN" sz="6600" dirty="0"/>
              <a:t>    THANK YOU!</a:t>
            </a:r>
          </a:p>
        </p:txBody>
      </p:sp>
    </p:spTree>
    <p:extLst>
      <p:ext uri="{BB962C8B-B14F-4D97-AF65-F5344CB8AC3E}">
        <p14:creationId xmlns:p14="http://schemas.microsoft.com/office/powerpoint/2010/main" val="147633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LIGHT POLLUTION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212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Light pollution has impaired ability of millions of children to experience the spectacular starry night sky. </a:t>
            </a:r>
          </a:p>
          <a:p>
            <a:r>
              <a:rPr lang="en-IN" sz="2400" dirty="0"/>
              <a:t>The redundant lighting found in many urban areas results in a clutter of lights that contribute to sky glow and glare while destroying the ambiance of our night time environment.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755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" r="695" b="1"/>
          <a:stretch/>
        </p:blipFill>
        <p:spPr>
          <a:xfrm>
            <a:off x="0" y="0"/>
            <a:ext cx="7156823" cy="6858000"/>
          </a:xfrm>
          <a:prstGeom prst="rect">
            <a:avLst/>
          </a:prstGeom>
          <a:effectLst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064971" y="2829697"/>
            <a:ext cx="5127029" cy="14293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image illustrates the different components of light pollution and what “good” lighting looks like. (Image by </a:t>
            </a:r>
            <a:r>
              <a:rPr lang="en-US" sz="2400" dirty="0" err="1"/>
              <a:t>Anezka</a:t>
            </a:r>
            <a:r>
              <a:rPr lang="en-US" sz="2400" dirty="0"/>
              <a:t> </a:t>
            </a:r>
            <a:r>
              <a:rPr lang="en-US" sz="2400" dirty="0" err="1"/>
              <a:t>Gocova</a:t>
            </a:r>
            <a:r>
              <a:rPr lang="en-US" sz="2400" dirty="0"/>
              <a:t>, in “The Night Issue”, Alternatives Journal 39:5 (2013). </a:t>
            </a:r>
          </a:p>
        </p:txBody>
      </p:sp>
    </p:spTree>
    <p:extLst>
      <p:ext uri="{BB962C8B-B14F-4D97-AF65-F5344CB8AC3E}">
        <p14:creationId xmlns:p14="http://schemas.microsoft.com/office/powerpoint/2010/main" val="370827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DARK SKY DESIGNATION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International Dark Sky Association(IDA) along with Hoosier National Forest are working to protect the night skies for present and future generations.</a:t>
            </a:r>
          </a:p>
          <a:p>
            <a:r>
              <a:rPr lang="en-IN" sz="2400" dirty="0"/>
              <a:t>Sensors developed by IU Informatics and Computing Professor Bryce </a:t>
            </a:r>
            <a:r>
              <a:rPr lang="en-IN" sz="2400" dirty="0" err="1"/>
              <a:t>Himebaugh</a:t>
            </a:r>
            <a:r>
              <a:rPr lang="en-IN" sz="2400" dirty="0"/>
              <a:t> will help generate data  to identify accessible locations with less light pollution.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2074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>
            <a:noAutofit/>
          </a:bodyPr>
          <a:lstStyle/>
          <a:p>
            <a:r>
              <a:rPr lang="en-US" sz="4800" b="1" dirty="0"/>
              <a:t>OUR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8732" y="188976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An interactive website to help astronomers gather data and check current and past light intensity history of the sensor location.</a:t>
            </a:r>
          </a:p>
          <a:p>
            <a:r>
              <a:rPr lang="en-US" sz="2400" dirty="0"/>
              <a:t>User and admin dashboards having an interactive map  representing sensor location and data related to light intensity and the past records of sensor.</a:t>
            </a:r>
          </a:p>
          <a:p>
            <a:r>
              <a:rPr lang="en-US" sz="2400" dirty="0"/>
              <a:t>Filter or default views for the user dashboard based on user preferences.</a:t>
            </a:r>
          </a:p>
          <a:p>
            <a:r>
              <a:rPr lang="en-US" sz="2400" dirty="0"/>
              <a:t>The product generates csv files which can be used to predict new sensor locations. </a:t>
            </a:r>
          </a:p>
          <a:p>
            <a:r>
              <a:rPr lang="en-US" sz="2400" dirty="0"/>
              <a:t>A feedback system.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882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997170"/>
          </a:xfrm>
        </p:spPr>
        <p:txBody>
          <a:bodyPr>
            <a:normAutofit/>
          </a:bodyPr>
          <a:lstStyle/>
          <a:p>
            <a:r>
              <a:rPr lang="en-US" sz="4800" b="1" dirty="0"/>
              <a:t>PROJECT APPROACH</a:t>
            </a:r>
            <a:br>
              <a:rPr lang="en-US" sz="4800" b="1" dirty="0"/>
            </a:b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Django for frontend and backend development.</a:t>
            </a:r>
          </a:p>
          <a:p>
            <a:r>
              <a:rPr lang="en-US" sz="2400" dirty="0"/>
              <a:t>HTML5, JavaScript, CSS for front end development.</a:t>
            </a:r>
          </a:p>
          <a:p>
            <a:r>
              <a:rPr lang="en-US" sz="2400" dirty="0"/>
              <a:t>Database will be built using PostgreSQL.  </a:t>
            </a:r>
          </a:p>
          <a:p>
            <a:r>
              <a:rPr lang="en-US" sz="2400" dirty="0"/>
              <a:t>Jira for project tracking.</a:t>
            </a:r>
          </a:p>
        </p:txBody>
      </p:sp>
    </p:spTree>
    <p:extLst>
      <p:ext uri="{BB962C8B-B14F-4D97-AF65-F5344CB8AC3E}">
        <p14:creationId xmlns:p14="http://schemas.microsoft.com/office/powerpoint/2010/main" val="90727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PROJECT PLAN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Sprint 1</a:t>
            </a:r>
            <a:r>
              <a:rPr lang="en-IN" sz="2400" dirty="0"/>
              <a:t> :  Login and registration</a:t>
            </a:r>
          </a:p>
          <a:p>
            <a:pPr marL="0" indent="0">
              <a:buNone/>
            </a:pPr>
            <a:r>
              <a:rPr lang="en-IN" sz="2400" b="1" dirty="0"/>
              <a:t>Sprint 2</a:t>
            </a:r>
            <a:r>
              <a:rPr lang="en-IN" sz="2400" dirty="0"/>
              <a:t> :  Add interactive map to dashboard</a:t>
            </a:r>
          </a:p>
          <a:p>
            <a:pPr marL="0" indent="0">
              <a:buNone/>
            </a:pPr>
            <a:r>
              <a:rPr lang="en-IN" sz="2400" b="1" dirty="0"/>
              <a:t>Sprint 3</a:t>
            </a:r>
            <a:r>
              <a:rPr lang="en-IN" sz="2400" dirty="0"/>
              <a:t> :  Search and Filter sensors</a:t>
            </a:r>
          </a:p>
          <a:p>
            <a:pPr marL="0" indent="0">
              <a:buNone/>
            </a:pPr>
            <a:r>
              <a:rPr lang="en-IN" sz="2400" b="1" dirty="0"/>
              <a:t>Sprint 4</a:t>
            </a:r>
            <a:r>
              <a:rPr lang="en-IN" sz="2400" dirty="0"/>
              <a:t> :  Graphs and favourite sensors features</a:t>
            </a:r>
          </a:p>
          <a:p>
            <a:pPr marL="0" indent="0">
              <a:buNone/>
            </a:pPr>
            <a:r>
              <a:rPr lang="en-IN" sz="2400" b="1" dirty="0"/>
              <a:t>Sprint 5</a:t>
            </a:r>
            <a:r>
              <a:rPr lang="en-IN" sz="2400" dirty="0"/>
              <a:t> :  Comments and feedback feature</a:t>
            </a:r>
          </a:p>
        </p:txBody>
      </p:sp>
    </p:spTree>
    <p:extLst>
      <p:ext uri="{BB962C8B-B14F-4D97-AF65-F5344CB8AC3E}">
        <p14:creationId xmlns:p14="http://schemas.microsoft.com/office/powerpoint/2010/main" val="214899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b="1" dirty="0"/>
              <a:t>TEAM MEMBERS </a:t>
            </a:r>
            <a:br>
              <a:rPr lang="en-IN" sz="4800" b="1" dirty="0"/>
            </a:br>
            <a:r>
              <a:rPr lang="en-IN" sz="4800" b="1" dirty="0"/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498154"/>
              </p:ext>
            </p:extLst>
          </p:nvPr>
        </p:nvGraphicFramePr>
        <p:xfrm>
          <a:off x="2026920" y="2011682"/>
          <a:ext cx="853440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2856">
                <a:tc>
                  <a:txBody>
                    <a:bodyPr/>
                    <a:lstStyle/>
                    <a:p>
                      <a:r>
                        <a:rPr lang="en-IN" sz="24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Primary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Secondary 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856">
                <a:tc>
                  <a:txBody>
                    <a:bodyPr/>
                    <a:lstStyle/>
                    <a:p>
                      <a:r>
                        <a:rPr lang="en-IN" sz="2000" b="0" dirty="0" err="1"/>
                        <a:t>Adarsh</a:t>
                      </a:r>
                      <a:r>
                        <a:rPr lang="en-IN" sz="2000" b="0" dirty="0"/>
                        <a:t> </a:t>
                      </a:r>
                      <a:r>
                        <a:rPr lang="en-IN" sz="2000" b="0" dirty="0" err="1"/>
                        <a:t>Bhandary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/>
                        <a:t>Backend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/>
                        <a:t>Frontend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856">
                <a:tc>
                  <a:txBody>
                    <a:bodyPr/>
                    <a:lstStyle/>
                    <a:p>
                      <a:r>
                        <a:rPr lang="en-IN" sz="2000" b="0" dirty="0"/>
                        <a:t>Shantanu </a:t>
                      </a:r>
                      <a:r>
                        <a:rPr lang="en-IN" sz="2000" b="0" dirty="0" err="1"/>
                        <a:t>Kotambkar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/>
                        <a:t>Frontend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856">
                <a:tc>
                  <a:txBody>
                    <a:bodyPr/>
                    <a:lstStyle/>
                    <a:p>
                      <a:r>
                        <a:rPr lang="en-IN" sz="2000" b="0" dirty="0"/>
                        <a:t>Rahul </a:t>
                      </a:r>
                      <a:r>
                        <a:rPr lang="en-IN" sz="2000" b="0" dirty="0" err="1"/>
                        <a:t>Velayutham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/>
                        <a:t>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856">
                <a:tc>
                  <a:txBody>
                    <a:bodyPr/>
                    <a:lstStyle/>
                    <a:p>
                      <a:r>
                        <a:rPr lang="en-IN" sz="2000" b="0" dirty="0"/>
                        <a:t>Varun</a:t>
                      </a:r>
                      <a:r>
                        <a:rPr lang="en-IN" sz="2000" b="0" baseline="0" dirty="0"/>
                        <a:t> Machingal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/>
                        <a:t>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44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FUTURE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Using collected data to predict future sensor locations and dark sky designations.</a:t>
            </a:r>
          </a:p>
          <a:p>
            <a:r>
              <a:rPr lang="en-IN" sz="2400" dirty="0"/>
              <a:t>Migrating from web application to mobile application.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382407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730</TotalTime>
  <Words>334</Words>
  <Application>Microsoft Office PowerPoint</Application>
  <PresentationFormat>Widescreen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HOOSIER NATIONAL FOREST -DARK SKY DESIGNATION</vt:lpstr>
      <vt:lpstr>LIGHT POLLUTION</vt:lpstr>
      <vt:lpstr>PowerPoint Presentation</vt:lpstr>
      <vt:lpstr>DARK SKY DESIGNATION</vt:lpstr>
      <vt:lpstr>OUR ROLE</vt:lpstr>
      <vt:lpstr>PROJECT APPROACH </vt:lpstr>
      <vt:lpstr>PROJECT PLAN </vt:lpstr>
      <vt:lpstr>TEAM MEMBERS   </vt:lpstr>
      <vt:lpstr>FUTURE OUTLOOK</vt:lpstr>
      <vt:lpstr>    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Kotambkar, Shantanu Sharad</dc:creator>
  <cp:lastModifiedBy>rahul vela</cp:lastModifiedBy>
  <cp:revision>46</cp:revision>
  <dcterms:created xsi:type="dcterms:W3CDTF">2017-09-19T22:21:01Z</dcterms:created>
  <dcterms:modified xsi:type="dcterms:W3CDTF">2017-09-21T13:01:27Z</dcterms:modified>
</cp:coreProperties>
</file>