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15631c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415631c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15631c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415631c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JOB-A-THON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 Adarsh Nipun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Feature Engineering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Out of provided columns, created_at, id, signup_date didn’t seem useful info for machine learning algorithm to take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decisions on or plot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Remove above columns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Any Data Preprocessing?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Products_purchased had nearly 2k cells not available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Replacing missing values by 0 seemed a good idea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ML Algo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ANN Used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binary_crossentropy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Adam Optimizer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Prediction accuracy is 97.6% on train dataset that was split into train and test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