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Book Antiqua" panose="02040602050305030304" pitchFamily="18" charset="0"/>
        <a:ea typeface="+mn-ea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Book Antiqua" panose="02040602050305030304" pitchFamily="18" charset="0"/>
        <a:ea typeface="+mn-ea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Book Antiqua" panose="02040602050305030304" pitchFamily="18" charset="0"/>
        <a:ea typeface="+mn-ea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Book Antiqua" panose="02040602050305030304" pitchFamily="18" charset="0"/>
        <a:ea typeface="+mn-ea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Book Antiqua" panose="02040602050305030304" pitchFamily="18" charset="0"/>
        <a:ea typeface="+mn-ea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Book Antiqua" panose="02040602050305030304" pitchFamily="18" charset="0"/>
        <a:ea typeface="+mn-ea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Book Antiqua" panose="02040602050305030304" pitchFamily="18" charset="0"/>
        <a:ea typeface="+mn-ea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Book Antiqua" panose="02040602050305030304" pitchFamily="18" charset="0"/>
        <a:ea typeface="+mn-ea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Book Antiqua" panose="0204060205030503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2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l">
              <a:defRPr sz="1000" i="1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CF0E30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>
              <a:defRPr sz="1000" i="1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CF0E30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algn="l">
              <a:defRPr sz="1000" i="1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CF0E30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13364 9471 18,'0'0'31,"5"-23"-31,-5 23-1,0-22-28,-2 10 27,-6-4 3,-2 0-1,-4-1 0,-1 1 0,-8 0-1,2 4 3,-4 4-3,-5 0 2,-2 8-1,-5 11-1,2 8 1,-7 13 0,4 11 0,-5 17 0,1 14-1,0 9 2,4 15-1,5 8-1,1 3 1,13 4 0,4-5 0,15-9 0,9-11 1,11-8-2,12-15 1,10-15 1,11-14 0,7-14-2,4-14 2,5-8-1,7-12 0,-1-11 0,1-10 0,1-14 0,-3-3-1,-3-10 2,0-7-1,-9-4 0,-6 0 0,-14-3 2,-6 10-2,-19 6 1,-4 7-1,-21 5 0,-8 16-2,-12 8 2,-5 16-1,-11 14 0,-8 12 0,-4 18 0,0 11 2,3 13-2,2 6 2,6 8-1,9-10-1,10-2 2,10-13-1,12-11 0,8-13 0,10-12 1,4-15-2,11-16 3,4-4-3,2-15 1,2-4 1,1-9-2,-1 1 2,-4-5-1,-2 12 1,-8 2-1,-4 12 0,-6 8 1,1 18-2,-5 8 1,-4 13-1,6 15 1,-2 3-1,4 9 0,2-3 0,4 5 0,-2-9 1,6-6 0,2-13 0,2-12-1,0-16 0,6-8-2,-7-24 1,9-8 0,-5-13 2,6-11-1,-11-14 3,6-3-1,-3-5 2,-1-2 3,-5 6 0,-2 5-4,0 7 1,-11 12-1,7 16-2,-13 10-2,2 13 1,-5 10-2,0 15 1,-11 17 2,-1 13-2,2 8 2,-3 7-2,2 11 3,2 11-2,2 4 2,2 2-2,5 1 1,5-5 0,5-3-2,-2-5 2,6-3-4,-1-12 0,7-1-6,-2-4 0,1-18 11,11 4 9</inkml:trace>
  <inkml:trace contextRef="#ctx0" brushRef="#br0">14804 9842 22,'12'-23'30,"-15"-5"-32,-6 12-13,0 6 7,-9 6 6,-2 12 0,-7 8 1,1 11 1,-2 11-1,1 13 1,2 8 1,4 7-2,6 2 2,4-3-2,8 1 1,3-11 0,13-5-1,0-12 1,6-12 1,5-13-2,7-13 1,3-7 1,6-13-2,-2-11 2,3-10 1,0-6-3,-2-9 3,2 0-1,-10-2-1,0 6 0,-7 1 0,-1 13 1,-10 3-2,-1 14-1,-4 8 2,-8 13-1,0 15 1,-8 11 0,0 12 0,-3 3-1,3 12 1,0-2-1,3 1 1,2-6 0,3-7 0,8-10 1,3-13-1,1-16-1,7-5 3,0-16-2,1-8 0,3-8 1,1-9 0,2 0-2,-3-3 1,-3 9 1,-6 2-1,1 12 0,-7 7 0,-8 19 0,0 0 0,10 24-1,-10 8 1,3 3-2,2 5 2,4-1 0,1 3 0,4-10 0,2-8 0,3-8 1,1-16-2,3-12 3,-3-11-2,4-12-1,0-12 2,-1-7-3,-1-10 3,-1-2-1,1-4-1,-1 2 2,-5 2-1,-3 9 1,-5 9-2,0 7 3,-8 6-2,0 10 0,-4 7 0,-1 7 0,5 11 0,-13-11-2,13 11 2,-14 0-1,14 0 1,-8 15-1,8-1 1,-3 6 0,3 9 2,0 4-4,3 15 4,4 6-4,1 4 4,2 8-4,1 9 4,2-1-3,3 2 0,0-4 2,6-7-1,-5-11-1,5-7 2,0-11-1,0-12 0,1-14 0,0-10 0,-2-11 0,5-12-1,-4-10 3,-1-8-2,0-4 1,-4-7-1,-1 2 1,-8 0 0,0 11-2,-5 4 3,-3 12-3,0 5-1,0 18 3,0-13-3,0 13 2,0 0 0,-9 13-1,9-3 1,0 2-1,-5 6 2,5 0-1,0 6 0,0-4 1,0 7-2,0-8 1,5 2 0,-1-3 0,5-2 0,4-8 0,-1-4 0,7-4 0,2-10 1,5-6-2,2-8 2,0-4-1,0-9 2,-1 1-2,-3-6 2,-7 10-2,-1-3-1,-5 14 1,-4 1 0,-7 20-1,0 0 0,3 14 1,-3 13-2,-6 6 1,6 11 1,0-3-1,5 7 0,0-9 3,5-3-2,-2-9 0,5-8 2,0-8-1,3-11-1,0-15 1,0-8-1,3-5-1,-5-12 1,5-2 0,-3-2 0,1 1 0,0 1-1,-3 10 2,1 9-1,0 10 0,2 13 0,3 6-1,-1 15 0,2 4 1,2 11-1,-7 4 1,-1 11 1,-7-1-1,-3 4 1,-5-4 1,-11-10-1,4 1 1,-9-10-2,9-6 0,-6-11-2,13-14 0,0 0-9,0-34-7,15-16 13,13-4 4,0-23 10</inkml:trace>
  <inkml:trace contextRef="#ctx0" brushRef="#br0">18191 7262 16,'33'0'25,"-15"-5"-25,16 5-20,-2-4 14,12 4 7,1 0-1,3 4 0,0 0 1,0 2-2,-6 6 1,-5 7 1,-2 9-1,-13 13 1,-7 17-2,-12 20 2,-6 21-2,-13 19 0,-12 15 1,-6 16 0,-3 7-1,-3 1 0,9-9 1,8-12-1,11-18 2,12-23-2,12-18 2,16-26-1,6-21 1,5-17 0,3-13-2,-4-20 2,-5-9 0,-7-4 0,-10-3-2,-16 6 2,-6 4-2,-15 12 0,-9 14 1,-7 23 1,-1 22-2,4 21 1,6 21-1,8 19 2,6 11-1,9 20 0,5 6 0,4 10 0,-4 2 0,0 1 2,-17 1-2,-7-2 2,-6 0 0,-14-15-2,-2-8 1,-13-22-1,1-17-3,-5-23-7,0-24-10,-14-50 18,12-21 0,-11-37 18</inkml:trace>
  <inkml:trace contextRef="#ctx0" brushRef="#br0">19359 5879 20,'-13'-15'17,"-2"8"-20,3 1 1,-4-3 0,4 5 2,-7-3-3,4 7 2,-3 0 0,3 9-1,-7 5 2,3 9-2,-5 17 2,0 6-2,-2 18 2,-1 8 0,8 12 0,-3 5 0,8 3-1,4-5 2,6-5-1,8-5 1,5-13-1,6-12 0,3-14 1,11-18-1,3-8-1,7-12 2,4-14-3,3-10 3,2-6-2,-1-8 1,-1-2 1,-3 0-2,-9-2 2,-3 2-1,-10 4 1,-5 1-1,-9 5 0,-7 4 0,-6 2 0,-4 7 0,-8 2 0,-4 8 0,-7 7 0,-1 0 0,-3 8 0,-2 6 0,1 3-1,2 1 2,3 0-1,9-2-2,2-3 3,7-1-2,11-12 3,0 12-3,9-12 1,7-12 0,8 1 1,5-3-2,3-2 2,3-5-1,5-3-1,-1 2 1,-2-3 0,1 7 0,-5-2 0,-3 5 0,-4 4 0,-6 3 0,-3 4 0,-3 9 0,-14-5-1,11 27 3,-11-1-3,0 5 2,-5 7-1,0 3-1,-1-1 2,1-1-2,1 0 1,4-5 0,0-6-1,0-5 2,4-5-3,-1-5 2,5 2-3,-8-15-1,13 8-7,-1-8 2,-9-14 9,7 4 9</inkml:trace>
  <inkml:trace contextRef="#ctx0" brushRef="#br0">19866 6375 17,'0'0'22,"-10"17"-38,10-7 13,0-10 4,0 0 0,10 5-2,-10-5 2,17-18-1,-7 10-1,1-8 1,-2 6-1,-1-6 1,0 4 0,-4-1 1,1 3-2,-5 10 2,0-15-1,0 15 0,0 0 0,-15-10-2,15 10 1,-18 18 0,4 5 1,0 9 0,-3 5-1,1 9 0,4 4 2,4-3-2,3-1 2,5-2 0,9-10-2,5-6 2,4-10-1,7-11-1,3-7 2,1-5-1,0-7 0,2-6-2,-6-6 3,2-5-1,-4-2 1,-6-3-1,-1-3 0,-4 1 1,-2-5-2,-1 6 2,0 0-2,-3 6 3,2 3-4,-3 6 2,5 5 0,-10 15 0,17-12 0,-5 12 0,1 4-1,2 2 1,2 4 1,2 4-2,0 1 2,-4 5-1,3 4-1,-7 1 1,2 0 1,-4 4-1,-5 0-1,1-3 2,-5 0-1,0-5 0,0-4 0,0-4 0,0-13 0,0 0-1,0 0 1,0 0 1,0-25-3,0-2 3,6-8-1,-1-3 1,3-8-2,2 0 2,1 3-1,2 3 1,2 4-1,-2 6-1,1 10 1,-4 3 0,3 9 1,-13 8-2,20 0 2,-9 5-2,1 5 1,-1 4 1,5 4-2,-4 9 2,1 2-2,-3 4 0,3 4 3,-3 2-4,-5 3 3,4-4-2,-3-4 2,0-2-1,0-9-1,4-7 1,-10-16 0,20 5 0,-6-16 0,3-7-1,-1-10 2,7-6-2,-2-9 2,2-4 0,-1-2-2,-2 2 2,-1 1 0,-6 4-1,-2 8 0,-6 2 1,-5 12-2,0 6 2,0 14-2,-17-9 1,6 14 0,-8 9-1,0 6 1,0 8 0,-1 4 0,1 6-1,4 2 2,0 3-2,7-2 2,8-2-2,0-7 2,5-2-2,8-6 2,2-8-1,7-4 0,3-4 1,1-8-2,2-5 2,3-8-2,1-1 2,1-8-2,2-6 1,-1-2 1,-2-5-1,-2 1-1,-2-7 1,-3 6 1,-5-7-1,-5 8 1,-8 1-1,-1 7 0,-10-1-1,-5 7 2,-5 6-1,-2 5 0,-7 3-1,1 6 2,3 0-3,-1 0 3,6 0-3,-1 7 3,15-7-2,-13 3 2,13-3-2,0 0 1,15 0 1,-1-4-2,3-2 3,5 0-2,5-5-1,1 0 2,0-5-3,4 1 4,1-2-4,-5 1 3,1 1-2,-5 4 2,-3 4-2,-3-1 2,-5 8-1,-13 0 0,14 0 2,-14 0-3,4 19 1,-4-7 0,-7 8 1,1 6-2,1 2 3,0 8-4,-4-3 3,-1 5-3,2 0 3,2-1-1,2-2-2,4-4 1,0-5 0,0-6 1,7 3-2,-1-10 2,9 0-2,-15-13 2,28 7-2,-16-17 1,11 6-1,-2-11 0,9-3 3,-6-5 0,10-2 2,-2-3-2,1-2 5,2-1-3,-4 0 2,-2 1-1,-7 5-2,2 2 0,-10 0-2,0 7-1,-9 0 0,-5 16-2,0 0 1,0 0 0,-24 20 2,1 1-3,-5 2 2,0 5 0,1-2 1,0 0 1,4-6-3,4-5 3,9-5-2,10-10 2,0 0-1,16-4-1,2-2 1,1-4 1,5 0-1,-1 0-1,-4 4 1,2 3-1,-4 6 2,-6 5-1,-3 8 0,2 2 0,-5 4 0,0 1 0,2-2 0,3-3 0,1-2-1,1-9 1,4-7 1,6-13-2,3-6 1,0-8 0,3-9 0,5-12 2,-5-7-3,4-10 2,-4-5-1,0-6 0,-4-4 1,-1-1 0,-8 4-2,3 13 2,-12 8 1,4 14-3,-10 7 2,0 14-3,-5 11 3,5 10-2,-11 11-1,2 9 3,0 11-3,4 10 3,5 7-3,-3 7 3,3 6 0,4 2-2,0 7 2,5-3-2,-4-1 2,1-7-2,-2-2 2,1-4-2,0-5 1,4-6 0,-1-8 0,3-13 0,6-11-1,5-10 2,5-11-1,2-11 0,6-9 0,0-10 0,6-6 1,-7-1 0,0 3-2,-6 8 3,-7 3-2,-5 8 2,-14 8-4,-2 18 2,-12 0 0,-5 14-1,-6 8 2,-2 4-3,1 6 2,0 1-2,8 1 4,0-3-3,14-4 1,7-5 0,10-8 0,10-7-1,8-7 1,3-5-1,9-3 1,0-7-1,6-5 0,-3-5 0,1 0-4,-8-1 0,1-9-2,-3 8 5,-15-9 24</inkml:trace>
  <inkml:trace contextRef="#ctx0" brushRef="#br0">22122 5749 13,'-10'13'30,"10"-13"-30,0 0 0,10-18-24,9 2 20,9 0 4,8-6 0,9-4-2,3 0 2,0-2-2,0 4 1,-6 1 0,-1 9-3,-13-4 2,-9 18-4,-19 0 0,0 10 1,-12 16 10</inkml:trace>
  <inkml:trace contextRef="#ctx0" brushRef="#br0">19881 7783 27,'0'-45'18,"0"0"-20,-9 8 0,-2 1-1,-2 13 1,-7 3-1,-3 13 2,-2 7-1,-7 26 2,-1 12-2,-9 21 1,-3 19-1,-1 20 2,-2 12-1,1 9 1,6 8-1,5-5 2,12-10-1,6-15 0,15-18 1,11-17 0,8-16 0,11-14 0,3-16-1,9-12 1,4-10-2,5-16 1,2-10 1,-1-14-3,1-12 3,0-9-3,0-14 4,-7-9-1,-3-10-1,-4-1-1,-9-6 3,-3 6-1,-11 4 0,-3 7-1,-15 13-2,-5 13 2,-13 15-1,-5 23 2,-14 15-1,-4 22-1,-13 14 0,2 20 1,-1 8 0,3 8-1,6 3 2,11-2-1,17 0-2,12-16 2,19-3 0,13-12 1,15-8-2,10-1 1,3-1 0,3-5-2,1 4 2,-8 4 0,-4 1 0,-8 6-1,-9 9 4,-8 4-5,-6 3 4,-6 3-2,-6 0 1,0-4-1,-9-4-1,5-9 1,4-9-2,-4-12 2,4-12-1,0 0 0,11-22-1,-3-12 1,5-1 1,1-15 0,4-6 1,1-8 0,-2-3 1,-1-1 1,3 2 0,-5 9-1,-3 3 1,-3 14-2,-1 6-1,0 14-1,-7 7 1,0 13-1,0 12-1,0 9 2,0 8-3,0 8 3,0 3-1,0 5-1,7 5 3,-1-2-1,1-4 0,7-2-1,-5-9 2,8-8-2,-2-4 2,1-7-1,1-12 0,2-4 0,1-11-1,0-8 2,2-10-2,0-8 3,0-6-1,0-5-1,-4 0 0,-1 0 2,-5 5-2,0 7 2,-8 7-2,-1 8-1,-3 9 0,0 14 1,0 0 0,-8 14-1,2 6 0,1 8 0,-4 6 1,6 7-3,3 2 5,-3 2-3,3-5 2,6-1-3,1-4 3,3-5-2,2-8 0,3-8 3,0-3-3,3-11 0,1 0 0,-1-16 1,4-2 2,-1-10-1,3-3-2,-6-5 4,5-1-3,-5-2 1,-3 5 1,-4 5-1,-2 6-1,-5 6-1,-4 5 2,0 12-3,0 0 2,0 0 0,-8 12-2,8-1 2,0-11-1,-2 19 0,4-9 2,-2-10 0,12 13-2,-12-13 2,23-5-1,-6-5 0,-1-6 0,2 0 1,1-7 0,1-2-3,-4-4 4,2 0-3,-7-3 1,-2 3 1,-6 1 0,-3 6-2,-3-2 1,-6 8 0,-2 2-1,-5 14 1,-2 8 0,-4 12 0,-1 12-2,-2 5 3,1 9-3,-1 7 4,5-2-4,5-1 2,4-2 1,11-9-1,0-6-1,13-9 2,6-8-1,2-7-1,9-6 2,2-11 0,6-3-4,-3-9 3,5 1-3,-7-12-1,3-1-6,3 6 4,-16-11 6,9 11 21</inkml:trace>
  <inkml:trace contextRef="#ctx0" brushRef="#br0">21100 7745 17,'0'0'19,"0"-14"-21,0 14 0,0 0-2,0 0 1,0 0 0,0 21 1,5 1 1,-3 6 0,3 5 1,-1 5 0,1 6 0,-3-3 0,3 1-1,-1-4 2,-4-6-1,0-6-1,1-6 2,-1-6 0,0-14-1,0 0 0,0 0-1,7-35 2,-1 0-3,0-12 2,2-6-1,7-1 1,-5-4-1,4 9 1,-1 1-1,0 11 1,-2 7 0,-2 14 1,3 2-2,-12 14 2,17-11-1,-17 11 1,19 11 0,-11 3-1,1 10 1,-3 4-1,-2 2 1,1 6-2,0 1 1,0 0-1,1-2 2,2-5-2,-3-5 1,4-4 1,5-6-2,-3-10 1,6-5 1,-2-5 0,3-10-1,2-9 0,3-6 0,-3-6 0,1-6 0,-4-4 0,0 3 0,-5-2 2,-4 14-2,-3 1 0,-5 13-1,0 17 0,0 0 1,-16 36 0,6 4-1,-1 16-2,-1 9 3,4 15-2,4 10 3,4 8-2,0-2 2,9 3-1,-4-1 0,5-3 1,-3-3 0,-1-3 0,-1-11 0,-5-5-1,-10-7 0,0-9 0,-8-6-1,-6-15 2,-4-9-2,-2-16 0,-2-17 2,4-19-4,4-20 6,11-14-5,9-19 3,13-10-1,10-7-1,10-1-1,7-2 0,11 11-4,0 7-7,-3 5 11,7 21 1,-17 2 28</inkml:trace>
  <inkml:trace contextRef="#ctx0" brushRef="#br0">20042 9482 10,'-24'4'30,"19"8"-32,-6-4 3,11 7-28,0 14 25,0 14 3,0 7-1,0 13-1,6 7 1,-6 10 1,4 3 0,-4 0-3,5-4 4,-5-12-2,7-9 0,-1-9 0,4-9 0,2-18 0,10-9-1,3-13 1,5-13-1,5-9 1,7-11-1,3-9 1,4-7 0,-2-1 0,-2-1-1,-3 3 2,-5 2-2,-4 10 1,-9 6-2,-5 11 0,-10 2-8,-9-1-2,0 18 12,-9-12 4</inkml:trace>
  <inkml:trace contextRef="#ctx0" brushRef="#br0">20013 9745 4,'-38'-15'29,"22"4"-28,-1-7-10,17-12 1,17 0 3,4-9 1,14-3 3,5-7-1,7 2 3,-3 1-4,2 8 2,-4 7 0,-8 3-2,-2 15-1,-14 5-3,-4 13-3,1 21 7,-15 1 15</inkml:trace>
  <inkml:trace contextRef="#ctx0" brushRef="#br0">20102 9928 6,'-13'22'28,"-2"-22"-27,15 0-2,0-14-22,5-8 21,10-2 1,2-8 0,5 0 1,1-3 0,0 1 0,-2 2-2,3 2 3,-6 4-2,-2 6 3,-2 4-3,-5 7 2,-9 9 0,14-11-1,-14 11 2,0 0-4,10 0 3,-10 0-1,13 9 0,-2-2-2,-1-1 3,8 4-3,2 5 3,4 1-1,2 4 0,1 1 0,0-3 0,6 4 0,-4-3 0,2 4 0,-1-7-1,-1 4 2,2-7-2,-5-1 1,1 4-2,-4-7-1,0 4 1,-13-13-6,4 6-5,-14-6 9,6-11 3,-6 11 21</inkml:trace>
  <inkml:trace contextRef="#ctx0" brushRef="#br0">20721 9533 4,'-9'-17'33,"9"17"-34,-14 0 1,4 5-20,5 18 17,-11 4-1,5 9 2,-4 8 0,-1 11 2,-5 5 1,1 2-4,-2 8 2,-2-5-2,8 1-2,-7-14-3,14-8-5,4-4 12,-1-20 0</inkml:trace>
  <inkml:trace contextRef="#ctx0" brushRef="#br0">20852 9801 7,'11'18'26,"-11"-18"-26,0 0-18,20 0 17,-6-12 0,8-9 0,-3-4 0,4-6 0,-3-4-1,-2-4 3,-2-2-2,-3 8 1,-2-6 1,-7 10 0,-4 2-1,0 10 0,-6 3 1,6 14-3,-25 0 2,8 20 0,-3 6-1,-1 8 0,0 9 0,1 5 1,7 4 1,1-4-2,12-2 1,4-5 0,9-7-1,7-10 2,4-8-1,7-11-1,0-5 0,0-11 2,4-4-3,-5-10 2,3 1-3,-4-11 3,0 3-1,-5-9 1,4 7 1,-8-9-1,-3 9 2,-6 2 1,-4 6 1,-1 6-3,-6 7 0,0 13 0,-18 4 0,6 13 0,-3 10-2,1 4 0,-1 5 0,0 2 0,6 0 1,8-2-1,1-10 1,4-2-1,5-10 0,5-2 2,1-12-3,4 0 3,0-12-1,-2-6-1,3-2 1,1-6-1,2-3 1,-4-4 0,3 1 0,-1-2 1,-2 6-2,-3 5 3,-1 3-2,-5 5 1,-10 15-1,14-9 0,-14 9 0,6 21 0,-6-3 1,-4 5-3,4 2 3,0 2-1,0 0-1,0-4 2,5-3-1,2-5-1,2-4 1,-9-11 1,20 0-2,-4-11 1,0-3 0,0-6 0,3-4 0,-1-4 0,0-1 0,1 4 0,-7 4 1,1 4 0,-5 4 0,-8 13-1,9-12-1,-9 12 1,0 17-1,0-5 1,0 2-1,4 2 0,2 0 1,0-2 0,6 0 0,1-6 0,3-8 0,4 0 0,2-9 0,2-11 0,1-3 0,3-11 0,-2-6-1,1-7 3,-1-5-2,-2-3-1,-5-6 3,-4 1-3,-1 6 2,-6 9 0,-3 8-1,-5 7 0,0 8 0,0 22 0,0 0 0,-14 20-1,1 5 1,8 10 0,-3 6-2,2 7 2,0 3 0,6 2 1,0-3-1,0-3 0,0-4-1,5-7 1,0-5-2,-5-11-2,6 1 2,-6-21-8,0 0 2,0 0 5,0 0 20</inkml:trace>
  <inkml:trace contextRef="#ctx0" brushRef="#br0">22016 9363 6,'-5'-21'25,"5"21"-34,3-18 5,-1 5-1,9 3 3,0-1 1,3 2 1,4-2-1,-2 2 1,5 1-1,0 1 0,-1 2 2,-2 5-1,0 0 0,-2 0 0,-4 8 1,3 6-1,-9-1 0,6 4 1,-7 3-2,5 2 2,-5-4-3,-1 5 2,-4-2-1,6 0 2,-6-1-3,0-2 2,3-2-2,-3-4 1,0 4-1,0-16-2,5 14-4,-5-14-6,0-10 14,0 10 7</inkml:trace>
  <inkml:trace contextRef="#ctx0" brushRef="#br0">22445 9424 24,'-18'38'11,"7"-7"-14,6-6 2,5-10-2,0-15 3,14 6-1,4-17 2,3-9-2,6-6 1,-1-5 0,2-2-1,-2-3 0,-2 3 1,-6-1 1,-2 5 0,-8 0-1,-7 9 0,-5-2 1,-1 8-2,-12 2 2,2 4-2,-7-1 1,5 5-2,-2 0 2,4 0-1,6-1 1,9 5 0,-8-13-1,8 13 1,13-18 1,2 11-2,1 1 2,2 2-1,4 4 1,-2 4-2,-2 4 2,2 2-2,-3 6 2,2 0-2,-4 4 1,-1 0 1,-5 2-2,4 4 1,-7-1 1,3-3-1,-9 0 0,6-4 0,-6-1 0,0-5 0,0-12-1,0 12 1,0-12 0,0 0 0,-5-15-1,5-1 2,8-8-1,-1-4 0,5-5 1,2-3-1,0-6 1,4 5-1,-1 2 1,2 7-1,-2 5 0,-1 5 1,-6 6-1,1 12 0,-11 0-1,15 10 1,-13 1-1,5 10 2,-7 4-3,5 5 2,0 0-2,-5 6 2,6 0-1,-6 0 0,5 3-3,-5-7 3,12 6-4,-12-11-9,6 4 8,-2 1 4,-4-4 14</inkml:trace>
  <inkml:trace contextRef="#ctx0" brushRef="#br0">20711 10826 21,'-22'0'32,"7"23"-32,-3 0 0,3 10-29,3 12 28,0 13 1,3 11-1,0 11 1,-1 7 0,2 9-1,1 3 2,-5 1-1,6 5-1,-3-11 2,5-3-1,-4-9 0,4-6-1,-1-10 0,-2-11-3,7-6 1,-10-16-12,0-9 7,6-10 6,4-14 5</inkml:trace>
  <inkml:trace contextRef="#ctx0" brushRef="#br0">20575 11041 4,'24'-84'28,"13"19"-28,1 18-16,1 6 16,4 20-1,-1-2-1,3 23 0,-7 7 1,3 12-1,-4 3 1,-5 8 0,-5 4 1,-2 2 0,-9 6 0,-3 0-1,-8-3 2,-5-1-2,-9-2 2,-3 3-2,-7-6 1,-7-3 0,-9-2-1,1-5 1,-3-3-2,-6-6 2,6-4-2,-2-10 1,12 4-2,-1-15 1,17 0-7,4-11-1,7-14 8,19 0 3</inkml:trace>
  <inkml:trace contextRef="#ctx0" brushRef="#br0">21338 10460 26,'11'-9'29,"-11"9"-42,12 28 10,-12-2 0,0 16 3,-11-2-4,6 16 4,-6 2-3,3 9 4,-2-3-3,0 1 2,1 2-1,4-7 0,5 1 0,0-13-2,4-2 2,0-12-4,12-4 0,-5-15-3,7-15-1,10-10 11,-3-16 21</inkml:trace>
  <inkml:trace contextRef="#ctx0" brushRef="#br0">21849 10710 17,'4'-25'28,"2"8"-37,-6 17 4,-23 0 1,4 21 2,-11 2-2,-7 14 2,-1 10 1,-6 6 1,4 6-1,0 1 0,4 1 2,11-5-2,5-9 1,11-6-1,9-10 2,6-9-1,10-15 0,8-7 1,7-17-1,3-9 1,5-9-1,1-9 0,-1-5 0,3-5 0,-9-3 0,0 0 0,-6 8 1,-6 4-2,-6 8 4,-2 10-3,-6 8-1,1 7 1,-8 12 0,0 20-1,-10 0 1,5 10 0,-1 3-2,-1 8 0,1 0 2,2-1-1,4 1 0,0-15 0,9 4 0,-3-16-4,7-1 3,-13-13-4,23-17-4,-3 7 11,-8-24 21</inkml:trace>
  <inkml:trace contextRef="#ctx0" brushRef="#br0">22143 10612 5,'16'11'27,"-16"6"-33,0 8 1,2 7 1,-4 1-1,2 8 3,0-2 0,0 0 2,-3-4-1,3-3 1,-8-6 0,6-5 0,2-6-1,0-15 0,-8 13 1,8-13 0,0-20-1,5-4 1,5-4-1,-3-6 2,4-1-1,3-7 0,1 5 1,3 1-1,2 8 0,-5 7 0,-2 4 1,4 9 0,-4 0-2,-2 15 1,-11-7 1,16 23-2,-8-6 1,1 5 1,-3 3-3,2 2 3,-3 3-1,5 0-1,-6-2 2,1-2-2,-5 0 1,5-3 0,-2-3-1,2-4 2,2-4-1,-7-12 0,21 0-1,-5-17 2,3-5-1,5-12-1,-2-9 3,3-9-2,3-7-1,0-2 2,-5-1 0,0 6-2,-9 8 3,2 9-2,-9 9 1,1 8-3,-14 12 3,6 10-2,-14 20 0,0 4 2,4 3-3,-6 7 1,7 2 1,-2 2 0,11 2 0,5-8 0,6 1 0,5-9 0,4-2-1,2-6 2,2 4-1,-4-4 0,-2 4 0,-5 0 1,-10 1 0,-3 3-1,-11-2 0,-4 5 1,1-9-2,-6-4 1,2-10-3,1-18-1,12-8-3,5-20-10,0-18 16,18-10-1,4-19 19</inkml:trace>
  <inkml:trace contextRef="#ctx0" brushRef="#br0">22544 9271 21,'-10'-10'12,"10"10"-12,-14-12 0,14 12-1,-15-8 0,2 2-1,13 6-1,-19-4 2,9 8-1,-2-4 1,-1 11 1,1 1-1,-3 5 1,5 8-1,-5 6 1,6 7 0,-2 1 1,4 5-1,6-3-1,1-4 3,11-1-4,0-9 5,7-10-5,6-14 2,5-15-2,8-10-1,0-20-3,10-13-7,6-5 9,-14-18 6,10 13 24</inkml:trace>
  <inkml:trace contextRef="#ctx0" brushRef="#br0">1787 11401 14,'0'-25'23,"0"25"-29,-4-20-7,-4 8 15,-2 1-2,-3 2-1,-3 2 1,-3-2-1,-1 4 0,-5 0 1,-4 5-1,-4 5-1,2 2 2,-5 5 0,3 3 0,0 8 0,1 3-1,2 7 2,3 5-2,4 8 1,6 5 1,4 7-3,3 6 3,10 0-1,0 2-1,11-1 3,2-3-3,6-4 3,6-10-3,3-8 2,8-8 1,2-8-3,2-7 3,5-11-3,2-6 2,0-9-1,3-6-1,0-12 1,-3-5-1,1-9-1,-2-8 2,-7-7 0,-1-2 1,-3-4-3,-9 0 3,-10-1 0,-1-1-1,-11 5-1,-4 3 2,-11 2-2,-7 7 2,-6 5-3,-2 5 4,-5 4-2,-5 9-1,-1 3 1,-3 12 1,-2 6 0,4 7-3,-1 11 3,1 6-2,4 10 1,2 7-1,4 12 2,6 3-2,3 1 1,9 2 1,8-4-2,2 0 2,7-7-1,8-7 0,8-8 0,-1-11 0,11-6 1,0-7-2,1-6 1,3-8 1,1 0-2,-3 0 2,-5 0-3,-3 8 3,-5 0-1,-4 16-1,-3 3 2,-7 6-2,-1 4 2,0 3-2,-2 3 2,0 1-3,0-5 4,4-5-5,2 2 3,-1-12-4,4 4 4,-6-13-3,10-2 1,-18-5-5,14-15-1,-1 8 10,-13-19 23</inkml:trace>
  <inkml:trace contextRef="#ctx0" brushRef="#br0">2257 11305 25,'8'-3'26,"-8"3"-26,0 0-12,0 0-1,8 14 11,-8 0 4,0 8-2,0 5 0,0 9 0,-6 6 1,-1 6-3,3 4 4,-1 3-2,-5-1-1,4-4 2,0 1-2,4-9 2,2-3-3,0-9 5,2-3-5,-2-10 3,18-3-2,-7-6 2,11-5-1,2-6-1,6-1 1,4-3 1,5 0-3,4-4 3,0-1-2,3 0-1,-5-1 2,-1 3-1,-6-4 0,-3 8 0,-10-5 0,1 7-1,-10-1 1,0 1-5,-12 4-6,0 0 13,4-10 10</inkml:trace>
  <inkml:trace contextRef="#ctx0" brushRef="#br0">2981 11612 12,'0'0'27,"0"0"-27,12 9-1,-12-9-24,0 0 23,0 0 3,0 0-1,13 0 1,-13 0 0,25-6-1,-11-2 1,9 4 0,2-6-1,7 4 0,3-4 0,3 2 0,0-3-1,9-1 0,-4 1 1,1 1-2,1-1 2,-5 2-2,-1 4 2,-5-4-3,-7 5 4,-8-4 0,-6 5-2,-13 3 2,0-13-1,-13 5 1,-8 1 0,-6 2 1,-5-3-2,-1 4 2,-2-4-2,4 8 2,2-5-2,8 5-1,4-7 0,6 7 1,11 0-2,0 0 1,0 0 2,0-11-3,16 7 2,-1 4 1,4-3 0,6 3-1,3 0 1,-2 3-2,1-3 1,-1 8 0,-6 0-1,-2 2 1,-7 3-1,-6 3 1,-5 8 0,-10 4-1,-3 2 2,-8 2 0,0 6-3,-3-4 0,2 3-3,-3-7-8,1-11 5,13 0 8,-2-15 1</inkml:trace>
  <inkml:trace contextRef="#ctx0" brushRef="#br0">4391 10965 41,'15'0'29,"-15"0"-28,0 0-13,-18 6-3,-4 8 13,-3 2 1,-4 10 1,-3 0-1,0 6 2,2 2-1,0-5 1,6 0-3,8-1 3,6-7-2,7-3 1,7 0 0,6-1-1,7-4 2,7 1-2,2 1 1,2 0 1,-2 2-1,0-2 0,-4 4 1,-4-1-2,-10 3 3,-2 2-2,-12 0 0,-4 1 1,-6-3-1,-4 4 0,-6-5 0,-2-3 0,-3-3-1,-3-4-1,-4-6 2,6-4-2,-6-11 1,9-2-12,-4-12 12,9-2-6,11 0 3</inkml:trace>
  <inkml:trace contextRef="#ctx0" brushRef="#br0">4708 11009 27,'19'0'27,"-19"0"-28,0 0-15,0 0 12,-19 25 2,6 0-1,-5 6 2,0 7 1,1 5 0,-2 8 1,8 1-2,2 2 1,3 0-1,6-7 3,12-1-3,0-8 1,8-8 2,5-11-3,4-8 2,5-11-2,4-15 2,2-8-2,3-12 2,-3-4-3,-4-7 4,0-1-3,-10-8 2,-4 4-1,-7-1 1,-8 6-1,-7-1 0,-7 5 0,-8 4-2,-7 6 2,-8 6-1,-3 8 2,-6 10-2,-2 8 0,-1 7 2,-3 7-1,7 4-1,4 2 2,7 3-2,4-1 1,8 3 0,6-7-1,9 3 1,7-1 0,7 3 1,2-1-2,5 5 2,1 2 0,1 3-2,3 2 2,-5 0-2,3 2 3,2 1-3,2-2 1,1 0-1,1-6 1,4-6-1,-3-11-1,8 0 0,-8-20-4,6-10-2,2-6-1,-13-23 9,6 2 15</inkml:trace>
  <inkml:trace contextRef="#ctx0" brushRef="#br0">5381 10872 13,'16'-7'27,"-16"7"-26,16 3-6,-10 16-11,-4 1 13,5 9 2,-2 3-1,0 1 3,-5 7-2,0 2 1,0-6 1,0 5 0,-5-5-1,5 1 1,-12-6-2,10 3 1,-2-8 0,1-4 0,3 1-2,0-8 1,3 1 2,7-6-3,9-5 3,6-1-1,7-4-1,12 0 2,8-4-2,7-1 0,7 0 0,-3-3-3,12 8-5,-4 0-6,-11 0 16,3 6-2,-20 1 20</inkml:trace>
  <inkml:trace contextRef="#ctx0" brushRef="#br0">4778 13367 28,'-3'-20'32,"-4"3"-33,-11 0 1,-9-1-29,-1 0 28,-8 5 0,-4 3 1,0 4 0,-6 6 1,2 6-1,6 4 0,1 4 1,11 5-2,2-2 1,14 8 0,6-2-1,9 2 1,11-1 0,6 2-1,12-1 1,5-1 1,5 4-2,3-3 3,-1 2-4,-3 1 3,1 3-2,-8 1 2,-5-2-1,-9 2 1,-7-1-1,-6-1 0,-9-2 1,-10-1 0,-11-4-2,-4 1 2,-14-6-2,-1 1 1,-12-5-1,1 0 0,-4-9 2,-2-5-3,3 0-1,-1-16-1,13-1-9,4-16 0,5-4 14,11-5-3</inkml:trace>
  <inkml:trace contextRef="#ctx0" brushRef="#br0">4933 13719 29,'33'31'30,"-18"-18"-29,5-3-3,-5-6-26,-3-4 27,-2-10 1,-3-3 2,-1-4-4,-6-6 5,0-3-4,-6-4 3,-1 0-4,-4-2 2,-4 7-1,-1 0 0,-3 7 0,-3 7-1,-4 11 3,4 15-2,-6 8 2,2 14 0,2 7-1,4 6 0,5 6 2,10-3-2,12-1 0,3-8 0,13-5-1,4-14 1,7-8 0,3-7 0,4-10 0,-2-13-1,2-8 2,-3-8-1,0-6-1,-5-7 3,0-3-4,-9-10 3,-4-3-1,-4-4 1,-6 0-2,-1-1 1,-6 2 2,-3 10-4,0 1 4,0 15-3,0 10 2,0 5-3,0 20 5,0 0-6,0 0 4,0 25-2,5 3 0,2 7 2,-2 7-3,7 10 5,-1 5-5,2 3 3,1-2-2,0-5 1,-2-4-1,5-6-1,-7-16-5,10-10-9,-1-9 11,-9-16 6,5-5 7</inkml:trace>
  <inkml:trace contextRef="#ctx0" brushRef="#br0">5532 13629 26,'5'19'30,"10"6"-31,-12-12-1,7 2-27,-2-4 26,7-1 4,-1-10 1,-2 0 0,3 0-1,-8-14 2,4 3-2,-5-10 0,1 1 0,-7-8-3,0 4 0,-7-2 1,-3 0 0,1 7 0,-6 6 0,1 5 1,-2 8 0,0 13 0,-3 8 0,4 9 0,1 6 0,1 6 0,2 1 1,8 6-2,3-7 1,7-5-1,4-5 2,7-11-2,3-8 2,7-6-1,1-7-1,4-9 1,0-5 1,-1-4-2,-3-8 1,0 3 0,-8-4 1,2-1 1,-7 4-1,-6 0 0,3 9 0,-13 1 0,0 14 0,3-11-2,-3 11 0,-3 11 0,3 1 0,-5 7 0,5 4 0,0 4-1,8-1 2,3 3-1,1-4 2,7 1-1,4-7 0,5-8 1,1-8-2,3-8 3,3-8-3,-2-10 1,-2-10-3,0-7 4,-6-12-3,-1 0 3,-8-8-2,0 2 4,-7 0-2,-5 8 2,0 6-1,-4 9-1,0 9-1,-7 6 0,7 20 1,0 0-3,0 0 0,-6 22 1,6 6 0,0 8 1,0 8 1,3 1-2,-3 8 1,6-1 0,-2-3 1,1-6-3,-2-5 1,1-6-1,-4-10-1,0 2-4,0-10-7,0-14 11,-14 4 2,-1-15 19</inkml:trace>
  <inkml:trace contextRef="#ctx0" brushRef="#br0">6076 13591 34,'13'0'32,"7"3"-32,-4 3-7,8-6-15,11 0 20,4-4-1,4-2-1,0 6 0,-2-12-5,-3 2-2,0 4 10,-9-9 4</inkml:trace>
  <inkml:trace contextRef="#ctx0" brushRef="#br0">7796 13122 39,'-9'-12'32,"9"12"-33,-28-7 1,9 11-31,0-1 29,-1 7 2,0 7 1,-1 11-1,1 8 0,6 9 1,-1 9-1,3 7 1,5 5-1,-6 0 1,8 0-2,-2-3 1,7-1 1,-3-7-2,3-7 0,0-6-2,0-14-6,3-8-9,2-3 16,-5-17 2,0 0 7</inkml:trace>
  <inkml:trace contextRef="#ctx0" brushRef="#br0">7351 13699 7,'-14'0'30,"-3"-8"-28,17 8-3,0 0-18,0 0 14,0 0 3,24 0 1,0-4 0,12-4-1,0-5 2,8-3 0,2-2-1,0-2 1,-1 2 0,-3 0 0,-9 0-1,-6 6 0,-10 2 0,-2 4-4,-15 6-1,4-14-11,-4 14 18,0 0-2,0 0 19</inkml:trace>
  <inkml:trace contextRef="#ctx0" brushRef="#br0">7801 13540 27,'15'14'31,"3"8"-31,-8-6-2,4 6-19,-10 1 10,6 8 10,-3 0 3,-2 4-1,-5-4 0,0-3 1,0-2-1,0-8-1,0-5 0,0-13-3,0 0 2,0 0-1,-12-21 2,12 3 0,0-9 0,0-2 2,0-4-2,7-7 1,0 3 0,6-1 0,2 7-1,5-2 0,2 7-1,-2 2 0,3 7 2,0 7-1,-2 10 0,-5 5 0,0 6 0,-4 11 0,-1 6 0,-2 3-1,-4 4 1,0 4-1,1 0 1,-2-1-3,-4-9-1,6-1-8,1-3 2,-7-12 11,11-1-3</inkml:trace>
  <inkml:trace contextRef="#ctx0" brushRef="#br0">8382 13598 16,'9'-6'32,"-9"6"-32,6-13-1,-6 13-18,-20 9 15,9-1-1,-6 3 4,-6 4-2,3 4 4,1 4-2,0 3 1,2 2 1,7-7-2,4 1 2,6-2-1,0-4 0,8-5 1,3-6-2,6-5 1,4-5 0,0-4 0,0-7-1,3-7 0,3 0 2,-3-2-1,-6-7 0,-2 2 1,-2 2-1,-5 4 2,-1 4-2,-8 8 1,0 12-1,0-16 0,0 16-1,0 0 2,0 16-3,0-3 2,0 4-2,2 3 1,-2-6 0,10 13-2,-10-11 0,9 7-1,-9-23 0,14 22 4,-14-22 0,10 0 1,-10 0 2,9-21 1,-4 3 0,0 0 1,4-6 0,-3-1-3,7 0-1,-3 4 1,-1 7-2,0 0 0,2 14 0,-11 0 0,18 14-1,-18 5 2,8 12-3,-8-1 0,10 7 1,-7 0-1,4 3 1,-7-11 0,6 0 2,-6-7-3,3-3 2,-3-19 0,0 12 0,0-12 0,-3-12-1,3-2 2,-5-5-2,5-5 1,-5-7 0,5 1 1,5-3-2,0 5 1,2-1 0,4 6 1,1 5-2,4 6 1,-2 6 1,1 3-1,2 10 1,-2 2-2,-2 9 3,-1 3-4,-2 6 3,-3-1-1,0 3-1,-3 0 2,-4-5-2,4 0 1,-4-8-1,0-4 1,0-12 0,0 0-1,-16 0 0,16 0 2,-7-29-3,7 6 4,0-6-2,0-2 0,8-5 1,3 3-1,1 1 0,3 4 1,4 6 0,0 6-1,1 11 1,-2 5-1,5 4 0,-4 7 1,0 7-2,-6 2 1,-1 4 0,-2 4-1,-2 0 1,-3 2 0,-5 0-1,0-5 1,0-4 1,0-2-2,3-5 1,-3-14 1,11 12-2,-11-12 1,20-12 0,-3 0 0,3-4-1,-1-8 2,3-3-1,-2-5 1,1-1-2,-6-2 2,-3 3-1,-4 0 0,-5 4 1,-3 4-2,-3 7 2,-6 1-2,9 16 1,-22-5 1,12 12-2,-5 4 0,5 3 1,0 8 1,2 2-2,8 4 0,0-2 2,4 2-2,7-4 2,6-1-3,3-2 1,4-3 0,-1-10-1,6 7-1,-6-15-3,9 6-1,-7-6-2,-3-8 9,5 3 12</inkml:trace>
  <inkml:trace contextRef="#ctx0" brushRef="#br0">9538 13672 19,'0'0'29,"10"14"-29,-7 7-14,-3-2 9,0 10 4,-4 0-2,4 8-2,-8 3 3,2-6-1,0 7-2,-5-12-3,2-4-1,3 3 5,-4-16 4</inkml:trace>
  <inkml:trace contextRef="#ctx0" brushRef="#br0">10006 13046 54,'5'15'36,"0"4"-37,-5 3 0,-10-4-30,6 10 27,-2 9 3,0 7 2,-1 7-1,1 6 0,0 1 1,2 3-1,4 1 0,0-5-1,0-3 0,0-10 0,5 2-1,-5-13 1,10 3-2,-10-16-2,5-1-5,-5-7 5,0-12 3,10 0 2</inkml:trace>
  <inkml:trace contextRef="#ctx0" brushRef="#br0">10121 13486 26,'0'0'32,"8"-11"-33,-8 11-11,4 14 6,-4-14 2,4 23 0,-4-9 2,0 7 2,4-2 0,3 9 0,-7-8-1,8 8 1,-8-4 0,6 0 0,-3-3 0,1-3-1,-1-3 0,2 1 1,-2-4 0,-3-12 0,2 19 0,-2-19-1,0 0 0,0 0 2,0 0-2,0 0 2,0 0-2,7-18 2,-6 6-1,8-1 0,-3-3 1,2-2-1,2-5 0,4 0 0,-1-1 0,-1 2-1,4-1 2,-4 7-1,1 1 0,2 7 1,-6 8-2,6 4 1,-3 7 1,-1 6-2,0 3 1,-3 6 1,5 4-2,-5-2 1,-1 1 1,-2-2-3,0-2 3,-5-2-2,6-4-1,-6-8 2,4 2-3,-4-13 0,0 0 0,0 0 3,0 0-3,0-27 5,12 12-1,-5-10 1,6 0 3,5-1-2,-3 0 1,7-1-2,-2 3 0,4 1 0,-10 2-3,4 7 1,-10 0 0,4 9-2,-12 5 3,0 0 0,0 0-3,0 0 2,-15 17 0,3 2-1,-4 4 1,3 4-2,-6-2 2,2 8 0,2-4 0,4 2 0,3-6-1,6-2 2,2-9-3,6-4 3,7-4-2,0-6 0,6-10 0,-3-7 2,7 2-1,0-9-1,-2-4 2,1 1-1,-5-4 1,-4-1-1,-1 4 0,-2 1 1,0-1-1,-5 6 0,-5 6 1,0 5-2,0 11 2,0-12-2,0 12 1,0 0-1,-5 18 2,5 3-2,0 3 1,-4 2 0,4 5-1,4 2 0,1 3 1,-1-4 0,5-6-2,1-7 2,3-1-3,-13-18 0,20 10-2,-15-20-1,5-6 3,-1-6 2,0-5 5</inkml:trace>
  <inkml:trace contextRef="#ctx0" brushRef="#br0">10856 13557 22,'3'-15'22,"-3"15"-23,12 6-5,-12 8 2,7 14 2,-7-1 0,6 9 0,-6-3 0,11 7 2,-8-9-1,3 1 1,-6-6 0,4-7-2,-4-8 3,0-11-2,0 0 2,0 0-2,0 0 1,9-11-1,-4-5 1,-4-5 0,8-3 1,-1-1-2,3 0 2,1-1-2,4 5 1,-3-1 0,3 6 0,0 8 1,3 0-1,-4 14 0,-2 0 0,2 5 0,-4 2 0,-1 2 1,0 6-2,-3-4 2,-5 2-2,-2-6 2,0-2-2,-4 0 1,4-11 0,-15 11-1,15-11 0,-15 0 1,15 0-1,-14-17 1,14 0-1,0-3 3,5-3-2,4-7 0,4-2 0,4-1 1,1 5 0,3 6-1,0 7 1,1 5 0,-4 10-2,3 4 2,-8 14 1,2 7-3,-4 3 1,-1 8-1,-3 1 1,3 2 0,-5-3-1,3 3 1,-2-9-1,3-4 2,-3-4-2,2-8 1,-8-14 1,24 8-1,-15-13-1,2-4 2,0-9-2,1-4 1,-1-10 0,-3-4 0,2-6 0,-1 1-1,-5 1 3,-4 1-4,5 8 4,-5 7-2,0 6 1,0 18-2,0 0 2,-9 16-1,3 9 0,2 4-1,4 4 1,-4 0-1,12 4 0,-2-2 1,11-8-2,4-8 2,7-6-2,3-10-1,12-3-6,-6-9-2,-1-10 8,9-5 3,-7-9 23</inkml:trace>
  <inkml:trace contextRef="#ctx0" brushRef="#br0">12418 12885 22,'-14'8'31,"0"2"-32,0 19-1,-4 2-25,3 7 21,-9 7 8,6 11-3,-1 6 1,5 13 2,1 2 1,1-4 0,8 2-3,0-1-1,4-2 1,0-10-1,0-7 2,0-15-4,4-6 2,0-12-1,-4-6 2,0-16 1,0-12-2,-3-6 2,-2-11 0,1-10 0,4-6 0,0-3-2,0-8 0,0 4 3,9 5-4,1 5 3,6 6-3,4 10 5,4 8-3,-1 8 2,6 10-2,-2 0 1,7 10-2,-5 5 1,-1 4-1,-4 4 0,-6 3-1,-2 3 2,-8-1 0,-8 0-1,0-4 3,-8-1-2,-2-3 0,-5-6 1,7-2-1,-3-12 0,11 0 1,-12-7-2,12-9 2,0-9-3,7-11 3,8-1-3,-1-8-1,10 4 1,0-9-2,9 12 2,-6-2 2,7 15-1,-7-1 3,3 13-1,-7-2 2,3 9-1,-3-1 1,-5 7-1,0-3 1,-1 3-3,-5 6 0,-12-6 1,18 22 0,-18-6 1,0 11-1,-8 5 0,0 13-2,-8 0 1,5 11-1,-7-5 1,4 6-1,1-8-1,6-1 3,2-13-3,9-1 1,2-16 1,4-7-1,8-11 2,1-10-2,6-8 0,-2-10 1,4-9 0,-3-6-1,-3-1 3,-7-2-4,-2-3 2,-7 5 1,-5 4 0,-7 6-3,-4 6 4,1 7-3,-4 5 2,1 4-1,4 5-2,9 7 3,-16-8-2,16 8 3,0 0-4,0 0 3,0 0-1,24 6 0,-10-6 0,9 0 2,-2 4-3,6 1 1,-2 0-1,3 3 2,-1 2-3,-2 6 2,-2 2 1,-3 3-3,-2 4 3,-4-1-1,-1 2 0,-5 0 1,-4-5-2,-4 0 3,0 0-2,-9-5 0,2-3-1,-4-4 1,-1-3 0,12-6 1,-15 8-2,15-8 1,0 0 0,-10-12 1,10 0-1,10-2 0,1-10-1,6-3 1,2-6 0,6-2 0,1 3 0,1 1 0,-2 4 0,0 7 1,-6 6-1,0 9 0,-4 5-1,-2 9 2,1 4-1,-3 6-2,0 6 4,0 3-4,-2 2 3,-2 2-1,0 1-1,-2-3 2,-5-1-1,0-9-1,0 3 2,-5-10-2,5-13 1,-12 13 1,12-13-2,-10-7 2,10-8-1,-2-4 0,4-9 0,5-5-1,6-5 2,4 0-2,5 0 1,1-4 1,2 14-1,-1 0 1,0 10-2,2 10 4,-1 8-4,0 13 2,-1 4-1,0 11-2,-3 2 3,-1 10-3,-1 4 2,-9-2-3,4 5 1,-14-11-5,0 2-7,-5-9 7,-9-14 7,4-10 5</inkml:trace>
  <inkml:trace contextRef="#ctx0" brushRef="#br0">14773 13473 13,'0'0'27,"0"0"-27,0 0-20,0 0 16,0 0 3,17 0 1,-17 0-1,27-8 2,-10 0-1,1-4 1,3-2-1,2-5-1,0-2 2,-1-1 0,-2-6-4,-2 0 4,-4 1-2,-2 2 0,-7 1 0,-5 2 2,-5 5-2,-10 3 0,-4 8 1,-8 6 0,-6 10 2,-6 7-2,1 18-1,-6 10 2,2 8 0,4 10 0,4 5-1,12 1 0,6-5 0,11-4 1,9-11 0,13-10-2,9-13 1,12-9-2,4-17 1,5-5-1,8-10 0,-3-11 1,3-2 0,-7-9 1,2 3 0,-11-10 1,1 2 0,-12-4 1,-1 2-1,-4-1 0,-8-3 0,0 8 0,-8 1-3,2 8 3,-9 8-1,8 8 0,-8 15-2,0 0 4,0 16-2,0 12-1,-5 6 4,5 8-4,0 6 3,0 8-2,-5 0 1,5 1-2,0-9 1,0-3 1,0-10-3,0-8 1,0-7 0,5-8 0,-5-12 0,0 0 1,7-22 1,-3-2-3,3-8 4,0-5-3,3-7 2,2-5-2,4 0 2,0 2-1,6 4 0,-1 8 0,3 7 0,-2 8 0,2 15 0,-2 10-1,1 11 2,0 6-1,-3 10 0,-3 4 0,-2 5 0,-7 1-1,-3 1 2,-5-2 0,0-9-2,-5-3 2,0-9-2,-1-5 2,6-15-3,-12 0 3,12-16-2,0-14 0,7-8 1,-1-12-1,6-8 1,1-3 0,7 1 0,2 2 1,3 8-1,0 9 2,1 10-3,1 16 4,-2 15-4,1 12 3,-4 10-3,0 15 2,-1 2-2,2 8 1,-7 4-1,-1 0 1,0 1 0,-7-9-2,-2-7 2,-6-6-3,5-6 1,-10-13-6,5-11-5,0 0 9,-10-8 8,10-11 23</inkml:trace>
  <inkml:trace contextRef="#ctx0" brushRef="#br0">16104 13241 7,'7'17'26,"6"17"-34,-2 15 2,-4 7 6,3 13-2,-3 3-3,2 8 4,-5-7 1,2 1 0,-6 0-1,5-6-1,-10-9 2,1-4-2,-2-12 3,-3-9-4,-3-8 3,-1-20-4,13-6-5,-21-22 0,6-16 5,11-6 11</inkml:trace>
  <inkml:trace contextRef="#ctx0" brushRef="#br0">16307 13180 35,'28'18'18,"2"7"-18,-8 7-4,4 10-3,-11 2 4,1 5 2,-7-2 0,-9 0-2,0-1 4,-16-5-5,-3-2-3,-10-8-8,-9-11 12,5-4 3,-11-16 29</inkml:trace>
  <inkml:trace contextRef="#ctx0" brushRef="#br0">16615 12915 2,'18'76'27,"-18"-7"-27,9 12-1,-9 0-26,-5-4 27,-2-7-1,0-10-1,1-12-2,3-7 4,-2-16-4,5-14 4,0-11-2,11-15 2</inkml:trace>
  <inkml:trace contextRef="#ctx0" brushRef="#br0">16724 13277 7,'0'0'16,"11"6"-18,-7 20 1,-4 6-1,0 13 0,4-4 2,6 9-3,-4-7 2,8-4-1,-1-8 2,8-11-1,-1-13 1,5-3 1,-7-13 0,4 1-2,-6-12 2,1 2-2,-7-12 2,-1 5-2,-9-6 1,0-1-1,-9-1-1,-1-3 1,1 10-5,-15-7 2,7 12-10,-4 2 7,-6 3 6,0 9 15</inkml:trace>
  <inkml:trace contextRef="#ctx0" brushRef="#br0">17017 13192 29,'10'17'28,"3"10"-39,1 6 0,-6 3 9,7 2 1,-2-2-1,4 0 1,1-10 4,5-2-4,1-17 2,4-2-1,-1-10 1,1-8-1,-3-6-1,2-5 0,-7-3 1,-2-1 0,-3 2-2,-6 3 4,0 3-4,-9 6 3,0 14-3,5-13 4,-5 13-4,0 28 0,4 4 4,-1 4-5,2 18 4,0 4-3,0 15 4,-5 3-3,7 6 3,-7-4 0,-9 3-3,0-1 2,-6-7 1,-4-3-1,-9-15-1,3-6-1,-5-14 1,2-10-1,-3-19 1,7-13-1,0-17 1,5-14 0,10-12-1,5-8 1,4-5 0,11-5 0,8 3 1,5-5-1,8 8-1,4 2 1,8 9 1,-1 3-1,2 3 0,3 5 0,4-1 1,-6 8-1,2 0-1,-3 2 2,-6 1-2,-5 4 2,-5 2-3,-4 3 6,-10 4-7,-4 4 5,-8 1-3,-3 12 2,-8-15-1,-1 15-1,-8 0 1,-3 0 0,1 7 0,-4 3-1,-6 9 1,5 3 0,-1 10-1,7 1 0,4 4 3,5 1-4,9-2 4,0 0-3,10-8 3,8-3-2,9-7 0,6-6 0,3-8-1,10-4 1,0-9 0,2-3-1,5-7 1,-4-9 0,-2-7 1,-3-3 0,-3-7-1,-7-6 1,-6-1-2,-7-1 1,-7 4 0,-9 6-1,-5 9 0,-10 6 1,-9 18 1,-4 10-2,-6 22 2,-2 10 0,-3 16-1,1 7 0,3 4 0,5 6-1,8-1 2,14-5-2,8-3 2,15-8-3,9-14 2,10-14 1,12-7-2,2-13-2,8-9 3,-1-13-3,3-4-2,-9-11-10,-5-9 12,-4 6 3,-16-8 26</inkml:trace>
  <inkml:trace contextRef="#ctx0" brushRef="#br0">16389 13207 29,'0'0'29,"13"16"-30,-13-16-21,19 10 14,-1-10 9,0-4-2,7-5 1,2-4 0,1-6 1,3-3 1,-2-8-2,-3-2 1,-3-2 0,-3-7-1,-2 1-1,-6-2 2,-3 6-2,-7 0-1,-2 8 2,0 6-1,0 6 1,0 16 0,-18 5 1,3 13-2,2 9 3,-6 17-2,4 10 2,-5 8-2,2 14 1,0 2-1,7 7 0,-2-4 0,8 3 0,0-16-1,10-4-3,5-11 3,3-17-3,13-7-3,0-15-9,5-14 12,6-4 3,-4-13 28</inkml:trace>
  <inkml:trace contextRef="#ctx0" brushRef="#br0">18626 13504 18,'0'0'13,"0"0"-16,0 0 2,0 0-1,0 0 2,0 0-3,0 0 3,0 0 0,0 0-1,0 0 0,0 0 3,0 0-3,0 0 1,0 0 0,0 0 1,0 0-2,0 0 1,0 0-2,0 0 3,0 0-2,0 0 1,0 0-1,0 0 2,0 0-2,0 0 1,0 0 0,0 0 1,0 0-1,0 0-1,0 0 1,0 0 0,0 0 1,0 0-1,0 0-1,0 0 2,0 0-2,0 0 1,0 0 1,0 0-2,0 0 2,0 0-3,0 0 3,0 0-1,0 0-1,0 0 2,0 0-1,0 0 0,0 0 0,0 0-1,0 0 2,0 0 0,0 0-2,0 0 1,0 0 1,0 0-2,0 0 1,0 0 1,0 0-1,9 0-1,-9 0 3,0 0-3,0 0 1,0 0 1,13 0-2,-13 0 2,12 0-1,-12 0-1,12 10 2,-12-10-2,19 18 1,-13-6 0,4 0-1,-2 2 1,-3 4 0,-5 1 0,0 4 0,0-3 0,-3 7 1,-4-3-2,-1 2 2,0-1-1,1-5-1,0-3 2,-1-5-2,3 0 0,5-12 0,0 0 1,0 0 0,0 0-2,-10 6 1,10-6 0,0 0-4,0 0-4,-12-15-3,6-1 12,6 16 11</inkml:trace>
  <inkml:trace contextRef="#ctx0" brushRef="#br0">18823 13367 23,'-5'23'31,"5"-23"-32,0 11 1,0-11-29,19 6 26,-6-12 4,9 2-2,6-4 3,6-8-3,5-4 5,2-3-6,4-3 3,-1-5-1,-1 2 0,-6-4 0,-6 2 0,-6 1 0,-2 1-2,-8 0 4,-6 1-4,-3 4 1,-12 0 1,-1 5-1,-9 5 1,-8 6 0,-3 4 0,-11 9 0,-5 6 2,-7 9-3,-2 9 3,-4 7-1,5 8 0,-2 4-2,10 6 1,-1-3 1,14 13-1,7-10 0,9 3-1,1-4 1,13 0 0,0-7 0,8-5 0,2-5 0,3-4 0,5 2-1,3-8 2,-2-8-3,3-2 2,1-4 1,2-5-2,5-4 1,0-3 0,3-12-1,2 2 2,0-7-1,0 4 0,4-3-1,-4-2 1,-3 1 0,-4-3-2,2 8 3,-12-4-4,4 10 3,-12-8-2,3 14-2,-13-10-4,0 10-6,0 0 14,-11-8 5</inkml:trace>
  <inkml:trace contextRef="#ctx0" brushRef="#br0">19707 13641 6,'12'11'31,"-12"-11"-31,0 0 0,1 24-19,-1-24 10,8 23 9,-8-6 0,7 10 1,-7-1-1,5 12 2,-8-3-3,3 8 0,-17 1 2,4 3-4,-7-5 3,-3-1-3,2-3 3,-4-10-6,9-1 0,-7-15-12,8-17 13,6-10 7,9-13 4</inkml:trace>
  <inkml:trace contextRef="#ctx0" brushRef="#br0">20574 13226 26,'0'0'31,"-12"-28"-33,5 18 1,-16 4-30,5-3 31,-12 0-1,-2 9 2,-8 9 1,-3 13-1,-1 14-1,-3 6 3,5 15-3,2 2 2,12 4-3,6-4 0,17 1-1,10-17 3,17-7-2,9-13 0,15-18 0,6-13 1,8-17-1,2-8 1,0-16 1,3-7-1,-7-15 1,-3-10 0,-8-2-1,-8-7 1,-6 2 0,-6-5-2,-11 4 2,-7 6-2,-1 9 0,-8 15 0,0 7 1,-8 16-1,0 8 2,-8 16-3,3 16 2,-2 20 0,-9 12 1,5 16-1,-3 8 1,5 14-1,3 6 0,6 6 1,8-3-1,0-6 0,15-5-1,1-11 1,4-7-1,4-11 1,0-10-1,4-9 1,0-11 0,0-9 0,1-12 2,-2-5-4,-2-11 5,-1-8-4,-1-6 4,-9-6-5,2-6 3,-5-1-1,-4 0-1,-1 6 1,-6 6-2,0 9 3,0 10-3,0 20 3,-15 0-1,5 23 1,-5 10-1,6 6 0,0 4 1,0 8-1,9 0-1,4-8 1,10-4-1,6-10 2,3-6-2,12-13 2,2-10-2,3-13 1,0-6 2,0-6-3,-3-8 1,-2-3 0,-5-6 2,-4 0-3,-7 1 2,-5 0-1,-2 0 0,-8 2 1,4 7-3,-8 12 3,0 2-3,0 5 2,0 13-1,0 19 0,0 12 2,0 13-2,1 5 2,6 10-1,-1 12 0,-2 8 1,2 0-1,-6-2 0,5-5 1,-5 2-2,4-7 0,-4-8-2,0-16-2,0-2-8,0-12 4,-5-19 9,5-10 7</inkml:trace>
  <inkml:trace contextRef="#ctx0" brushRef="#br0">21384 13311 19,'0'-79'26,"18"17"-28,-2 2-16,4 10 14,8 15 4,4 8-1,2 14 2,0 10 0,0 6-1,-3 5 1,-1 8 0,-6 1-2,-4 3-1,-7 5 1,-4-1 1,-9-1 0,-7 3-1,-6-2 0,-9-1 0,-7 4-1,-8-9-3,3-3-11,0 6 12,-3-11 5,14 4 20</inkml:trace>
  <inkml:trace contextRef="#ctx0" brushRef="#br0">22032 12944 11,'0'0'30,"12"8"-31,-27 9 1,-5 12-27,-6 7 24,-3 5 2,-5 2 1,2 11-1,1-8 2,5-6 0,7-9 1,5-6-2,10-9 2,4-16-2,16 0 0,0-21-1,11-3 0,0-7 0,4-8 0,2 0 0,-2-3 2,0 6-2,-8 6 2,-4 5 1,-2 8-2,-6 12 1,-11 5-1,18 27 0,-11 1 0,-3 6-1,4 0 2,2 4-3,0-2 2,5-7 0,3-8-1,1-10 2,6-11-1,6-14-1,-2-7 1,3-19 1,1-7-1,0-12-1,-4-7 0,-4-7 1,-12-4-1,-6 4 2,-7 3-1,-8 12 1,-15 11 0,-5 16 0,-6 11 0,-3 16-1,-5 9-1,5 14 2,3 8-3,6 1 3,10 7-3,13 2 1,10 1 1,7-1 0,10 1 1,1 0 0,7-7 0,-1 4 0,-2 2-1,-5-2 0,2 4 0,-8-3 0,3 4 0,-5-2-3,1 0 2,5 0-4,-14-14-2,12-7-1,-1-6 0,-2-20 8,4-7 29</inkml:trace>
  <inkml:trace contextRef="#ctx0" brushRef="#br0">22757 12529 19,'21'0'19,"-9"19"-26,-5 19 7,-2 24-1,-9 6 2,4 20-2,-3-1-3,3 8 2,0-5-1,0-10 1,3-8-3,-8-21 0,13-10-8,-8-18 4,0-23 12,0 0 16</inkml:trace>
  <inkml:trace contextRef="#ctx0" brushRef="#br0">22629 12960 2,'3'-12'22,"17"24"-25,-1-12-14,5 7 13,4-7 4,10 0 2,-1-6 0,0-2 1,4 2 0,-7-6 0,5 6 0,-10-6-4,5 12 0,-12-8-3,8 14 3,-7 0-3,-1 12 3,-2 6-1,-2 6 1,-3 9-1,-1 1 4,-6 8-4,-6-4 4,7 3-3,-18-7 2,9-7 0,-9-6-2,9-11 2,-12-6 0,12-10-2,-8-10 1,0-12 0,15-11 0,-7-5 1,15-11-1,-6-7-3,7-2 2,6 1 2,-2 8-1,4 8 1,-2 10-2,-2 11 2,-1 13 0,5 18-1,-4 11 2,-8 14-3,3 4 1,-5 7 0,-2 3 0,-2 2-1,-1-3 1,-5-4 0,-7-5-1,7-13 2,-13-7-1,8-5 0,-9-12-1,14-3 1,-14-26 0,8-2 1,6-8-1,0-11 0,6-7 1,0-6-3,11 4 2,-2 5-1,9 5 2,3 9-1,-1 10 0,6 11 1,3 16-1,-1 6 0,1 8 2,-3 10-3,-3 5 1,-7 10 0,-7 0 0,-3 5-1,-12 0 1,3-6 0,-7 0 0,-2-4 1,0-11-2,2-8 1,7-4 0,-3-11 0,18-6 0,-6-7 0,4-9 0,3-6 0,-3-4 1,4-10-1,-5-1 0,-1 0 0,-4 3 0,-2 3 0,-2 9-1,-6 8 2,0 10-2,0 10 1,-16 16-1,8 6 1,-6 7 0,5 10-1,3 0 0,6 1 1,0 0 2,8-5-3,4-4 2,6-9 0,5-6 0,2-9-2,-2-7 2,-3-7-2,1-4 2,-4-7-2,0-5 1,-3-5 2,1-3-3,-2-5 2,4 2-1,-4-4 0,6 4-2,1 6 3,-2 6-2,1 6 0,-3 6 2,0 10-1,-7 10 0,1 8 0,-5 2 1,-2 4-1,-3 0 0,0 4-1,0-4 1,-4 1 1,4-11-2,-4-2 1,4-12-1,0 0 2,4 10-2,-4-10 2,9 0-1,-9 0-1,11-4 3,-11 4-2,14 11-1,-5 0 2,0 4-1,-2 0-1,1 1 1,10 2-1,-4-4 0,10-2 1,0-7 0,9-5 0,5-13 0,0-5 1,4-10-1,-4-10 1,0-6 0,-4-12 1,-1 2-3,-7-17 1,-10 6 2,-2-2-3,-6 6 1,-4 8 0,-4 10-1,0 9 0,-4 10 2,4 24-2,-18 4 0,7 19 1,3 11-1,-2 12 2,-3 5-3,7 8 4,-2 5-2,3 0 1,5-2-3,0-5 3,5-10-2,0-6-2,-5-15-1,8 0-9,-8-7 3,0-19 9,0 0 5</inkml:trace>
  <inkml:trace contextRef="#ctx0" brushRef="#br0">24461 12963 32,'0'0'34,"8"-16"-34,10 5-2,12 4-25,-2-9 24,15 4-2,5 1 5,2-2-1,2 3-1,-8-2 2,-2 12-3,-10 0 1,-2 12-8,-7 8 3,-19-6 6,5 14 12</inkml:trace>
  <inkml:trace contextRef="#ctx0" brushRef="#br0">25307 13098 31,'-5'-19'33,"10"7"-34,-12-7 1,0 3-29,7-2 27,-3 5 1,-4-4 0,4 8 1,3 9 1,-12-15-1,12 15 1,-9 0-1,9 0 1,-19 0-3,8 13 4,-8-6-3,3 11 1,-7-3-1,0 6 1,-4-3 0,4 4 0,-2 4 0,7-2-1,0-2 1,3-4 1,5-2-2,3-5 1,7-11 0,-5 16 0,5-16 0,10-4 0,-10 4 0,21-21 0,-9 7 1,2-8-1,2-3 1,0-1 0,-3-9-1,2 1 0,-2-3 1,-1 0-2,-2-2 0,-1 5 1,-3 1 0,-2 4 0,0 5 0,0 9-1,-4 1 2,0 14-2,0-14 2,0 14-1,0 0-1,0 0 2,0-10-1,0 10-1,0 0 2,-4-14-1,4 14 0,-2-11 0,2 11 1,0 0-3,0-11 3,0 11-1,0 0 0,0 0-1,0 0 2,0 0-2,0 0 1,9 16 1,-3-1-2,3 2 1,1 10-1,-4 3 3,5 11-3,-2 4 2,-2 7-2,7 5 2,-8-3-2,6 0 2,-3-5-2,3-5 0,-3-9-1,1-7 2,-2-5-2,-8-23 0,10 14 0,-17-24-3,7 10-7,5-19 4,-13-2 10,8 3 1</inkml:trace>
  <inkml:trace contextRef="#ctx0" brushRef="#br0">25239 13061 25,'-4'-13'28,"14"13"-28,-10 0-20,-2-19 15,2 19 4,-5-20 0,5 20 1,-7-16-1,7 16 2,-22-10-1,10 10-1,-7 0 3,2 10-3,-9 0 2,9 6-1,-11 4 0,8 5 0,-4 1-1,9 5 2,-4 0-2,10 1 2,-1-6-3,2 1 2,8-6 1,5-2-3,4-5 3,-9-14-1,19 14-1,-2-14 2,-1 0-2,3-8 1,4-3 1,1-3-1,4-4 0,-3-5 1,2-3 0,1-2-1,-3-5 1,0-1-2,-7-5 2,4 1-2,-12-8 1,9 7 0,-10-3 0,2 6 0,-4-1 0,-1 5 0,-1 3 0,-2 7 0,-3 2-1,0 2 1,-9 4-1,5 0 1,4 14 0,-15-14 0,15 14-2,-14-2 4,14 2-2,-15 21 0,10 0-1,-3 8 2,0 5-1,-6 10 0,6 9 1,-7 4-1,0 1-1,-1 3 1,3-1 0,0-1 1,3-1-3,10-3 1,4-6 1,7-7-2,7-4 0,1-12-1,12-2-12,-5-10 6,1-14 10,1-5 0</inkml:trace>
  <inkml:trace contextRef="#ctx0" brushRef="#br0">4241 15426 11,'-15'-24'31,"15"24"-31,-13-19 1,-2 2-24,15 17 19,-17-22 4,17 22 0,-15-17-1,15 17 1,-15-14-2,15 14 4,-12-4-4,12 4 0,-16 16 1,6 6 0,1 15 2,-4 7-4,3 17 6,-5 5-6,5 12 6,1 0-4,1-3 5,4-9-6,4-12 1,5-6 3,2-20-3,5-9 1,3-19 0,3-10-1,3-12 1,5-13 0,-2-7 2,3-6-4,1-3 4,-2 3-1,0 4-2,-4 10 1,0 6 1,3 16-1,2 12-1,3 4 2,-1 12-2,6 3-1,2 0 2,-1-1 2,3-2-3,-2-6 1,-1-10 0,-1-12 1,-2-10-1,1-7 1,-8-7-3,-1-4 5,-9-8-5,-5-3 4,-11 0-4,0 1 3,-13 0-2,-3 7 1,-5 2-1,-4 5-3,-2 15 2,-6-1-2,13 15-2,-8-4-7,9 5 7,5-1 7,14 7 12</inkml:trace>
  <inkml:trace contextRef="#ctx0" brushRef="#br0">4952 14711 7,'25'-30'26,"-1"13"-30,-5 10-2,-8 2 1,4 16 3,-7 9-1,2 16 1,-2 8 3,4 12-1,-3 8-2,6 9 1,-4 2 1,6 2-1,-4-8 1,4-5 0,-2-7 0,0-7 0,-2-11-2,0-11 3,-3-5-3,-4-11 3,-6-12-3,12 4 3,-12-4-2,10-30 1,-2 8 1,-3-12-1,3-5 2,5-4-3,0 0 4,3-1-5,-3 4 3,7 8-1,-2 6 0,0 13 0,2 10 0,0 13 0,-7 8 0,4 16 0,-4 5 1,5 10-1,-2 5 0,2 3 0,0 1-1,3 2-1,-1-5 4,0-6-4,3-8 3,-5-5-2,1-15 3,5-6-4,-4-15 4,0-8 0,2-18-4,4-10 4,1-12-5,-4-5 5,0-9-4,-4-2 3,-2 3-2,-6 5 0,-5 6 4,-2 15-4,-8 8 1,-2 15 1,-4 8-3,-1 16 3,-6 14-1,6 10 0,-2 10-1,5 2 0,3 4 1,5 1-1,8 1 2,2-10-1,9-10 0,1-10 0,8-12 1,1-8-1,-1-7-1,2-10 4,-1-5-5,1-12 2,-3-2 0,-1-8-1,-4-9 0,-8-3 2,1-1 0,-6-1-2,-4 3 2,0 5-2,-5 8 2,4 10-1,-4 13 0,0 4 1,0 11-2,14 3 1,-2 11-1,0 3 2,3 6-2,0 5 3,6 6-3,-6 6 0,4-1 2,1 6-1,-6 2 1,4 2-1,-4-5 0,5 2-1,0-10 2,0-2-4,3-8 6,2-5-5,1-13 3,2-8-1,1-4 0,2-9 2,-2-10-3,0-1 4,-3-13-5,0-1 4,-8-8-4,-4 0 2,-6-8 1,-7 7-2,0 6 1,-4 4-1,-5 10 1,-4 6-1,-2 15 2,-5 11-2,3 17 0,5 8 2,4 5-2,-1 9 2,9 1-2,6 4 1,12-1 1,9-9-2,12-5 1,3-15 0,8-6-2,-3-13 1,15-10-3,-10-15-3,4-3-8,-4-4 11,-11-5 5,-1 0 13</inkml:trace>
  <inkml:trace contextRef="#ctx0" brushRef="#br0">8919 15590 10,'0'0'21,"0"0"-35,0 0 11,0 0 3,0 0 2,0 0-2,0 0 1,0 0 0,0 0-2,0 0 2,0 0-2,0 0 0,0 0 0,0 0 1,0 0-2,0 0 3,11 10-3,-11-10 3,23 5-2,-9-5 1,6 4-1,2-4 1,0-2 0,1-2 0,3-2 1,-3-1-2,1-1 1,-5-2-1,-1-1 3,-3 2-3,-5 1 2,0-3-3,-10 11 4,10-19-4,-10 5 2,0 0 0,0-4 0,-6-2-1,-5-6 1,4 3 0,-8-2-2,2 1 4,-7 1-3,7 9 2,-8-2-3,2 7 4,-2 1-2,2 8 0,-2 0 1,-1 3-1,3 7 0,-4-1 0,2 6 1,2 6-2,1 5 1,-4 9 1,1 6-2,1 3 1,-1 8 0,1 2 1,0 3-2,3-3 3,2 0-4,7-8 4,3-4-3,5-11 1,5-7 0,3-8-1,11-4 2,-2-5-2,6-7 1,4 0 0,5 0 0,5 0 0,0-4 1,-2 0-2,3-1 1,-2 1 0,-3-2-1,-3 2 0,-6-2 0,3 6-1,-11-16-5,6 16-8,-7-4 9,-15 4 6,15-21 12</inkml:trace>
  <inkml:trace contextRef="#ctx0" brushRef="#br0">9331 15801 5,'0'0'28,"0"0"-30,5 17 1,-5-17-22,0 0 18,0 0 4,17 12 2,-17-12-1,16 0 3,-16 0-2,19-4 1,-5 4-1,-14 0 0,18-15-1,-8 5 1,-10 10-2,13-14 0,-13 14 0,5-10 1,-5 10 1,0 0-2,0 0 0,0 0 1,0 0-1,-13 0 1,13 0 0,-11 9-1,11-9 1,-17 12-1,17-12 0,-15 17 0,15-17-1,-9 19-1,9-19-4,0 17-2,0-17 2,15 4 7,-2-4 26</inkml:trace>
  <inkml:trace contextRef="#ctx0" brushRef="#br0">9801 15433 19,'0'0'33,"-12"0"-32,12 0-3,0 0-18,0 0 13,0 0 5,-14 17 1,14-17 0,0 26 0,0-4 0,0 7 4,0 6-6,0 6 6,4 1-5,2-1 3,-2-3-4,0-1 5,0-10-5,2 0 0,-6-16-1,5 10-7,-5-9 0,0-12 10,-15 9 1</inkml:trace>
  <inkml:trace contextRef="#ctx0" brushRef="#br0">9475 15637 4,'-8'-29'31,"-2"0"-30,15 4-2,4 6-14,2-11 7,12 9 6,1-5-1,11 8 3,4-2-1,6 4 1,2 6-1,4 3 0,-1 7 1,-1 4 0,0 7 0,-4 6-1,-6 4 0,-5 7 2,-7 4 0,-7 4-4,-7 4 7,-8 2-7,-7 2 6,-11-5-5,-5 5 4,-6-3-4,1-6 3,-3-4-3,-1 0 0,-7-12-1,7 3-7,-2-10-4,-4-15 12,2-1 3,-4-12 27</inkml:trace>
  <inkml:trace contextRef="#ctx0" brushRef="#br0">10169 15478 36,'21'29'35,"-6"-3"-38,-2 3 4,0 2-32,-6 5 30,0 2-2,0 2 4,-2-3-1,0-2-1,-1-5 3,-4 4-3,0-11-1,3 1-1,-3-24-3,-4 20-6,4-20 5,0 0 6,-9-10 10</inkml:trace>
  <inkml:trace contextRef="#ctx0" brushRef="#br0">10181 15599 22,'0'-15'30,"0"4"-29,0 11-15,12 13 5,-4-2 6,5 12 0,6-1 3,4 6-3,4 1 5,4 3-3,2-5 4,-1-2-3,1-10-1,-1 2 3,-8-6-2,1-3 0,-6-8 0,-3-4-1,-6-8 0,-4-5 1,-6-7-1,0-10 2,-4-11-5,-8-6 3,1 1-6,-10-11-10,3 2 9,-1 4 10,-1 4-4</inkml:trace>
  <inkml:trace contextRef="#ctx0" brushRef="#br0">10653 15515 34,'4'25'32,"10"8"-32,-14-5-4,7 2-22,0 4 23,8-2 3,-5-5-1,3-3 3,-2-5-2,3-6 0,4 0 1,0-9-2,-2-4 2,-1-9 0,2-1-3,-3-8 2,0-1 0,-7-9 1,1-2 1,-4-4-5,-4 1 5,0-4-4,-8 1 4,-2 4-4,3 1 3,0 7-3,1 4 1,-3 6 2,9 14-1,0 0-1,0 0 2,-5 16-1,10 6 1,5 7-2,-2 4 2,7 6-2,-4-3-2,7 5 2,-8-10-3,9 1 3,-9-13-3,7 4 4,-17-23-4,22 4 5,-22-4 3,17-23-2,-9 2 6,1-3-1,-2 0-2,-4-6-4,6 10 4,-9-2-4,9 11 0,-9-3-3,0 14-1,0 0-1,11 15 1,-11 0 3,10 8-2,-1-3 2,0 7-3,0-2 4,1 0-3,-5-3 1,2-8 1,-1-2-1,-6-12 2,0 0 0,0 0-2,0 0 3,0 0-3,0-27 2,1 2 0,5-4-3,1-3 3,4-2-3,3 1 3,3 1-2,3 6 4,0 7-5,3 9 3,-4 7 0,3 9 0,-3 4-1,-3 10 0,-1 1 1,-3 9-3,-3 1 3,-2 3-3,-4-1 4,-3-3-5,0 0 5,0-6-3,-4-6 0,-2-5 2,6-13-2,-14 7 1,14-7 0,-14-15 0,6 0 1,1-3-1,1-7 0,4-5 2,2-3-5,6 1 5,3-4-4,6 2 4,3 2-5,1 3 6,4 8-6,0 5 4,-2 7 1,2 9-3,-1 2 2,1 13-1,-3 4-1,-2 5 1,-6 8-1,-1 0 0,-3 5 1,-8-1-1,0 2 0,-7-14-6,3 1-6,0-8 6,4-17 8,0 0 15</inkml:trace>
  <inkml:trace contextRef="#ctx0" brushRef="#br0">11715 15187 8,'21'29'32,"-9"11"-31,5 12-2,-6 8-19,0-3 12,1 4 4,-2-2 5,-3-5-4,-1-6 5,-4-4-3,-2-12 4,0-6-6,0-10 4,0-16 1,0 13-4,0-13 3,-5-15-1,5-4 1,0-6-4,0-5 5,0-4-5,9 3 4,0-5-1,1 3 0,6 10-1,0-1 1,3 11 1,-3 4-1,3 9 2,0 0-1,-1 8-2,1 3 1,-4-1 0,-3 5 0,-6 5 0,0 2-1,-12-1 1,-4 4-2,-13 2 5,-5-2-6,-4 6 5,-7-5-5,-3 2 2,0-14-3,8 10-6,0-13-2,6-14 10,10-5 10</inkml:trace>
  <inkml:trace contextRef="#ctx0" brushRef="#br0">12084 15591 35,'37'20'33,"-9"-6"-35,0-5-3,-3-2-20,-2-7 21,-6-10 6,3 3-4,-10-9 6,0-2-5,-4-1 4,-6-7-4,0 8 3,-11-5-3,2 5 1,-1 0-2,-1 2 1,-1 6 2,-3 6-2,1 7 0,-4 6 0,5 14 2,-4 2-2,3 7 3,-4 6-4,5 3 5,1 5-5,5 0 4,7-3-3,0-8 1,4-8-1,11-1 1,2-15-2,12-4-1,-5-23 1,13-2-9,-4-14 5,0-9-1,1-1 8</inkml:trace>
  <inkml:trace contextRef="#ctx0" brushRef="#br0">12410 15325 23,'0'-15'28,"0"15"-33,0 13-6,6 0 4,3 8 6,-1 5-2,7 3 5,2 5-2,2 4 0,1 0 1,-2 1-3,-2-1 3,2-4-3,-8-2 5,-1 0-7,-9-12 6,0 0-4,-6-5 3,6-15-1,-18 7 0,7-11 0,-7-8 0,9-2 0,-4-8 0,2-6 2,2-9-5,1 0 5,5 0-3,3-4 0,8 4-1,0-5 2,15 9-1,-4-2-1,11 12 2,-2-5-4,12 12-3,-7 0-7,2 0 14,-1 7-1</inkml:trace>
  <inkml:trace contextRef="#ctx0" brushRef="#br0">12948 15495 40,'0'0'35,"20"13"-35,-4-13-1,4-9-32,4 1 30,-1-5 3,7 4 0,3-2 0,-1 3 0,-4 0 1,-3 8-2,-3-6-1,-2 10-1,-20-4-4,23 0-7,-23 0 8,0 18 8,-9-7 18</inkml:trace>
  <inkml:trace contextRef="#ctx0" brushRef="#br0">12956 15671 8,'-19'8'30,"15"3"-28,4-11-4,-13 0-20,13 0 17,18-7 5,5 7-1,2-10 1,7 6 0,1-4-1,8 2 2,-1 2-4,3-2 2,-4 3-2,-8-10-3,9 9-11,-9-4 14,-3-2 1,-4 0 24</inkml:trace>
  <inkml:trace contextRef="#ctx0" brushRef="#br0">14168 15476 25,'0'0'33,"0"-18"-34,0 18-13,-21-17 7,7 8 2,-9-4 2,1 1 2,-9-1-1,-1 2 2,-4 4-1,0 5 1,1 6-1,-5 5 0,4 10 1,0 3 1,6 11-1,3 1 0,6 6 1,5 1-2,12-4 3,4 0-4,14-6 6,4-7-7,5-9 5,7-8-4,7-7 4,2-10-2,-2-6 0,5-7 1,-4-6-2,-3-2 4,-3-11-5,-2 3 5,-10-8-4,-1-2 1,-10-8-1,1 3 1,-10-3-1,0 4 1,-4 6-1,-5 6-1,3 4 3,-6 12-1,1 9 0,0 7 0,-2 9 0,-1 9-1,0 13 1,3 7 1,2 13-2,0 8 1,9 9 0,0 4 1,10 9-1,4-5-1,7-1 3,1-7-5,6-1 4,-4-16-4,5 2 0,-11-19-3,8-1-6,-8-14 4,-9-10 7,5-5 15</inkml:trace>
  <inkml:trace contextRef="#ctx0" brushRef="#br0">14390 15518 5,'0'0'31,"9"17"-31,-9-5-8,0-12-3,2 21 7,-2-21 2,0 18-1,0-18 2,0 0 0,0 0 0,0 0 1,0 0 1,13 0 0,-13-14-1,0 14 1,0-17-2,0 17 2,0-10-1,0 10-2,0 0 1,-3-11-1,3 11-2,0 0-5,0 0-9,-12 0 17,12 0 1,0 0 20</inkml:trace>
  <inkml:trace contextRef="#ctx0" brushRef="#br0">14667 15251 49,'0'0'34,"9"13"-33,-9-13-18,0 11 1,0-11 14,0 20 2,-3-3 0,3 11-1,-5 7 3,5 0-4,-2 8 4,2 2-3,0-5-2,0 3 3,-4-13-3,8-3-1,-4-27-7,-11 24 0,11-24 10,-13-8 5</inkml:trace>
  <inkml:trace contextRef="#ctx0" brushRef="#br0">14483 15265 32,'0'-21'33,"9"9"-34,8 5-17,-4-5 12,13 6 3,3 0 0,9 0 3,1-3 0,9 9 0,-2 0 0,1 0 0,-1 5 0,-1 7 0,-7 0-1,-3 6 1,-7 6-1,-7 0 1,-1 3-1,-12 2 1,-8 2 0,0 5 1,-10 0-2,-9 2 2,-4 6-1,0-5-1,-3 4 2,-5-2-2,1-3 2,-2-5-3,5-2 2,0-11-3,6-2 0,-8-22-4,14-1-7,0-8 10,7-12 4,8-2 25</inkml:trace>
  <inkml:trace contextRef="#ctx0" brushRef="#br0">15118 15182 27,'23'5'32,"-8"9"-33,-9 1-17,5 20 13,-11-5 3,4 14 0,-4-4 0,0 10 3,-3 0-2,3-2 1,0-6 0,0-4-2,0-4 3,5-7-4,-5-6 3,0-10-5,5 6-1,-5-17-9,0 0 10,-11-13 5,5-4 19</inkml:trace>
  <inkml:trace contextRef="#ctx0" brushRef="#br0">15149 15308 25,'0'0'33,"0"-18"-34,0 18-15,15 9 9,-12 3 4,7 10 0,-1 1 1,3 7 3,1 2-3,4 2 4,1 0-2,1-2 0,2-3 0,1-4-1,0-8 3,3-2-5,-6-8 6,2-1-6,-3-6 4,-3-6-1,-6-6-1,2-4 3,-7-8-3,0-3 1,-4-10-1,0 0 1,-6-5-1,-1-6-3,5 10 2,-11-13-5,8 19 6,-8-10-3,13 20-2,-9 4-2,5 6 13,4 12 23</inkml:trace>
  <inkml:trace contextRef="#ctx0" brushRef="#br0">15640 15320 23,'0'0'33,"0"0"-32,0 0-3,10 0-25,-10 0 24,0 0 2,0 0 1,0 0 0,0 0-1,-10 7 1,10 4 0,0 3 1,-3 10-2,3 2 1,0 4 1,6 6-1,-1 1 0,5 2-1,1-4 3,4-2-3,1-8 1,5-4 0,-3-6 0,2-5-2,-1-10 5,3-4-3,-5-9 0,3-4 0,-7-7-1,3-2 3,-8-8-4,2 1 4,-10 0-4,3 2 1,-6 3 0,-5 2 0,-3 4 0,-9 0-2,3 15 0,-14-11-9,2 7-3,0 3 16,-2-2-1</inkml:trace>
  <inkml:trace contextRef="#ctx0" brushRef="#br0">17173 15186 8,'-4'-23'33,"-10"-4"-34,1-1-6,4 5-9,-17-3 11,0 7 3,-6 3 1,-3 10-1,-5 14 2,1 9 1,-2 16-1,3 9-1,3 10 2,9 6-2,5 4 1,7 0 2,14-7-2,7-5 0,9-15 0,13-7 1,8-15-1,6-13 0,7-11-1,0-9 0,0-9 2,-2-7-2,-5-7 3,-8 0-3,-11-6 3,-4 2-3,-12-1 4,-3 6-5,-5 2 1,0 7 1,-7 6-1,4 5 0,0 7 0,3 15 0,-9 12 1,6 6-1,3 15 0,0 1 2,0 11-1,3 0 0,2 5 0,3-4 2,0-10-1,0-5-2,2-13 1,0-6-1,3-8 1,-1-12-1,2-5 0,-1-14 2,0 1 1,2-7-1,-2-3 0,2 0 1,-6-3-1,3 7-1,-5 6 2,2 6-4,-5 5 1,-4 15 0,17-7 0,-8 18 1,2 9-1,-1 6 1,0 6-2,2 5 2,1 2-1,0-1 3,-3-2-2,0-6 0,-3-9 1,-1-3-1,-6-18 1,9 8-1,-9-8 0,13-22 0,-8 2-1,1-4 1,-1-4 0,5-5 1,-3-1 0,1-3-1,0 4-1,3 3 1,-4 6 1,3 4-3,-4 7 2,-6 13 0,16-9-1,-9 20 2,1 3-1,-1 7 0,1 4 1,0 2-2,-1 4 2,2 4-2,3-7 0,-4-1 2,1-3-2,-2-4-1,4-1 1,-11-19-3,19 19 1,-19-19-4,18 0 1,-6 0-4,1-9 16</inkml:trace>
  <inkml:trace contextRef="#ctx0" brushRef="#br0">18111 15225 5,'22'-18'29,"0"-2"-34,-6 12 0,-11-9-1,-5 17 4,0-22-1,0 22 1,-18-19 2,3 13-3,-8 3 3,-2 3-3,-3 4 3,-3 8 0,1 9 0,2 7-1,3 5 1,4 5 0,3 1 1,9 3-1,3-3 1,12-5 0,3-4-3,9-8 3,3-8-3,6-10 3,4-4-2,0-14 1,2-6 0,-2-6 0,-4-10 3,0-2-3,-9-10 2,1-3-3,-10-14 3,-1-4-3,-8-8 0,-2 5 1,-6-1-1,1 5 0,-2 14 0,2 11 2,-3 11-3,2 15 2,8 17 0,-12 22 0,7 16 2,2 14-3,3 11 1,0 11-1,10 12 0,0 1-2,15 4 0,-1-18-12,12-9 2,6-13 14,1-19-1</inkml:trace>
  <inkml:trace contextRef="#ctx0" brushRef="#br0">19103 15236 10,'12'-9'15,"-12"9"-20,15-22 6,-6 12 0,-5-6 0,8 4-1,-12-5-2,0 17-1,9-17 2,-9 17-1,0 0 1,0 0-1,0 0 2,0 0-2,0 0 3,0 0-2,0 0 1,0 0 0,0 0 0,0 0 0,0 0 0,0 0 1,0 0-2,0 0 2,0 0-1,-10-12-1,10 12 2,0 0-2,0 0 0,0 0 2,0 0-2,0 0 0,0 0 2,0 0 0,0 0-1,0 0-1,0 0 3,0 0-3,0 0 1,0 0 1,0 0-1,0 0-1,0 0 1,0 0 0,0 0 0,0 0 0,0-10-1,0 10 2,-8-11-1,5 1-1,-2-3 2,-2 3-1,-4-3 0,1-2 1,-7 2-1,-2-2-1,-4 4 2,-6 4-1,-2 7 0,-1 9-1,-3 11 1,2 10 0,1 6-1,5 13 3,1 4-4,10 5 2,6-1 1,6-7 0,8-3-3,9-15 4,9-5-4,11-14 3,4-13-2,5-12 2,5-12-2,3-12 2,-3-11 0,0-9-2,-7-10 4,-6-5-3,-6-6 0,-2 2 1,-13-4-1,0 6-1,-10 4 1,-3 12-1,0 10 0,-4 10 2,-2 13-2,0 8 0,6 16 2,-15 10-3,10 19 3,0 9-1,-1 9-1,6 12 2,-3 8-1,3 7 0,9 2 0,1 1 1,2-9-2,3-6 1,-1-2-2,-3-15 0,4 0-4,-15-18-8,10-7 3,-10-8 10,0-12 2</inkml:trace>
  <inkml:trace contextRef="#ctx0" brushRef="#br0">19357 15277 26,'0'14'30,"0"8"-31,0-5-4,0-7-19,0-10 22,0 12 3,0-12-1,0 0 2,0 0-1,0 0 1,0 0-2,0 0 1,3-11-2,-5 0 0,2 11 0,0-18 2,0 18-2,0-18 1,0 18 0,-5-18-1,5 18 0,0-11-1,0 11 2,0 0-2,0 0 0,0 0-1,0 0-7,0 0-2,0 0 10,-6-10 3</inkml:trace>
  <inkml:trace contextRef="#ctx0" brushRef="#br0">19909 15201 6,'0'0'29,"5"-11"-29,-5 11-11,0-24 3,0 8 4,0-2 3,0-1-1,-8-2 2,2 1-1,-9-4 1,-2 8 0,-3-2 1,-3 7-2,-5 1 1,0 10 0,-4 0-1,1 9 1,0 7 0,6 4-1,1 5 1,5 2-1,0 5 1,9 4 0,4 1 0,3-1 0,3-2 0,3-1 0,3 2 0,0-5 1,2-5 0,1-3-2,-2-10 2,-2 0-2,-5-12 1,13 11 0,-13-11 0,0 0 1,13 0-2,-13 0 1,0 0 0,0 0 1,11-8-2,-11 8 2,0 0-2,0 0 2,0 0-2,10-9 1,-10 9 1,0 0-2,13-8 2,-1 4-2,-2 0 1,3-1 0,-1 5 0,3-7 0,-2 1-1,1 0 2,-2 1-1,0-3-1,1-1 3,-2 0-3,3-7 2,-1-2 0,2-8 0,-1-1-2,1-8 3,5-6-3,-7-12 2,2 0-3,-3-8 4,-2-1-4,-3 0 2,-4 1-1,-3 2 0,-9 9 1,3 11 1,-2 6-2,1 12 1,-2 7-1,0 11 1,-2 10 0,2 14 0,1 11 0,3 12 0,-3 9 0,2 5 0,6 12 0,0 2 1,8 0-1,1-3-1,1-7 1,7-2-2,-6-12 1,6-1-1,-13-17-2,13 1-2,-17-31-2,4 17 1,-4-17 4,0-14 20</inkml:trace>
  <inkml:trace contextRef="#ctx0" brushRef="#br0">19990 15125 20,'5'-34'28,"0"8"-33,6 13-3,-11 0 3,0 13 1,7 15 2,-1 7 2,-6 2-1,7 7 1,-7 0 0,10 2-1,-5 3 0,0-10 2,-4-3-2,-1-6 0,0-7 2,0-10-1,0 0 0,0 0 0,0 0-1,5-18 1,0-4 0,2-6 0,4-4 0,3-5-1,4-2 1,-1 0 0,3 2 1,-1 9-2,-1 9 2,-4 4-1,-2 12 0,-3 3 0,-1 16 1,-1 5-1,-7 6-1,0 5 3,0 4-4,0 4 2,-6 0 0,4-2-2,2-1 2,-3-12-2,6 6 1,-3-20-2,12 3 0,-12-14-10,18-7 6,4-3 7,-1-14 21</inkml:trace>
  <inkml:trace contextRef="#ctx0" brushRef="#br0">20577 15034 22,'18'-16'28,"-11"6"-34,-7-2-1,0 12 1,-21 4 3,6 4 0,-8 11 2,-1 4 1,-6 4 0,-1 7-1,1 1 0,6 5 2,2-3-2,7 3 1,6-9 1,9 0 0,0-8-3,14-6 3,0-6-2,6-5 1,1-12-1,0-4 2,0-6-1,3-5-1,-4-11 3,-1 0-2,-1-6 2,-2 2-3,-4 0 2,-1 4-2,-1 3 1,-5 8 0,-1 6-1,-4 15 0,0 0 1,0 12 0,-6 10-2,-1 5 2,1 7-1,-2-1-1,8 9 0,-10-9 1,10 3 0,-6-16 0,6 1 0,0-21-1,0 0-10,0 0 9,0-21 23,9 2-12</inkml:trace>
  <inkml:trace contextRef="#ctx0" brushRef="#br0">20625 15068 13,'8'-22'31,"5"15"-32,-13 7-7,18 8-3,-3 13 6,-4 2 4,3 11-1,-5-2 1,-1 6 1,3-1 0,-4 2-1,-5-9-1,-2-6 3,0-3-2,0-5 1,0-6 0,0-10 1,0 0-1,-15 0 0,15 0 0,-7-20-1,7 1 3,0-6-3,0-4 3,6-6-5,3 0 4,2-4-2,0 5 2,5 0-2,-1 12 2,-1 1-1,3 10-1,-2 11 3,1 4-3,-4 11 2,0 4-2,-2 7 2,-2 2-2,-2 3 1,-2 3-1,-4-2 1,0-2 0,-9-7 0,4-2 0,-4-5-1,2-3 0,-6-8 3,13-5-2,-19-4-1,19 4 3,-10-26-3,10 1 3,6-4-3,4-7 3,7-2-3,-1 1 1,7 2 0,-2 4 0,2 6 0,-2 8 1,-1 9-2,-1 8 1,0 8 1,-4 5-3,0 9 3,-3 2-2,-2 8 0,-3 4 1,-1 0 0,-2 2-1,-4-5 2,5-2-1,-5-5 1,7-2 0,-1-7-1,6-9-1,2-6 1,5-4 1,-1-5-2,1-9 2,3-5-2,-5-4 3,4-7-3,-5-6 1,-3-4 1,-3 0-1,-1 6-1,-4 0 1,-5 8-1,0 3 1,0 7 0,0 18-1,-23 0 2,9 18-2,-10 2 1,5 11 0,-5 3-1,1 6 2,1 0-1,7 1-1,5-4 3,10-4-3,4-5 2,7-4-1,7-7-1,7-2 0,2-7 2,7-2-2,2-2 1,3-4 0,-2-4 1,6 0-2,-6-1 3,1-2-2,-5-5-2,-3 4-3,-11-12-10,-6-2 8,2 2 5,-15-10 17</inkml:trace>
  <inkml:trace contextRef="#ctx0" brushRef="#br0">21495 15102 39,'0'14'33,"0"-14"-33,16-8-15,-3 2 1,2-2 11,2 0 3,-1-1-1,3 4 2,-1-2 0,5 1-2,-3 6 3,-2-4-3,1 0 0,-1 4 2,-4-5-3,0 2 1,-4 3-1,-10 0 0,13-6-1,-13 6 0,0 0-6,0 0-4,-21 13 13,10-1 7</inkml:trace>
  <inkml:trace contextRef="#ctx0" brushRef="#br0">21482 15287 30,'-10'6'30,"10"-6"-29,8 12-21,-8-12 14,14 0 5,-3 0 0,7 0 0,3-6 1,4 6-1,0-4 0,-1 4 1,-1-5 0,1 5 0,-2-6 0,-2 6-1,-5-5 0,0-2-2,2 7-1,-10-11-10,-2-3 7,3 2 6,-3-8 15</inkml:trace>
  <inkml:trace contextRef="#ctx0" brushRef="#br0">22213 14617 6,'0'0'33,"-3"-12"-32,3 12-2,0 11-19,0-11 13,0 0 5,-10 17-1,8-3 3,-3 7-1,0-3 1,1 5 0,-4 4 0,2 0-1,0-2 1,2-4-1,2-3 0,4-7-1,-2-11 0,15 14-1,-5-26-3,10 3 4,-2-15 2,14 4 3,-9-14 1,10 5 2,-8-2-1,-2-1 1,1 12 0,-10-1-1,0 13-5,-14 8-1,14-4-2,-14 4-2,0 24 2,-6-2 0,6-1-1,-8 11 1,4-6-2,4 6-7,-4 1 3,-5-10 9,6 3 18</inkml:trace>
  <inkml:trace contextRef="#ctx0" brushRef="#br0">22483 14988 8,'9'39'33,"-5"-4"-34,1 7 2,-5-3-20,0-5 7,0-4 12,-6-1-2,2-2 2,-1-10 0,0 0 1,5-17-1,-13 18 1,13-18-1,0 0 0,-13 8-1,13-8 2,0-12 0,0 0-3,5-7 3,1-9-3,1-9 3,8-8-3,-1-5 4,4-5-5,9-2 4,-3-1-1,6 8-2,-3 4 1,2 7 1,-6 7 1,1 10-4,-10 4 0,1 14-9,-5 8 1,-10-4 12,3 21 6</inkml:trace>
  <inkml:trace contextRef="#ctx0" brushRef="#br0">22710 15007 4,'0'0'27,"8"20"-27,-8-20-12,0 0 3,21 7 9,-16-18-1,12 6 1,-11-12 1,5 8-1,-4-7-1,3 5 1,-10-2-1,0 13-1,4-15 2,-4 15-2,0 0 1,-11 5 2,2 10-2,-3 4 0,3 9 2,-8 2-2,5 8 2,-4-1 0,8 4-1,4-2 1,4-7-2,3 0 3,5-12-3,11 0 1,-1-11-1,8-9 2,2-4-2,4-7 1,4-5 0,0-10 1,1-6 0,2-6-1,-6-5 0,0-2 0,-9-4 0,-2 4-1,-16 1 1,-6 6-1,-4 6 2,-12 5-2,-2 12 2,-9 5-3,-1 10 3,-1 10-1,5 2 0,1 5 0,6 5 0,6 8-1,6 0 2,5 2 0,11 2-3,6-2 4,5 2-4,2-2 4,5-3-4,3-2 4,-3-2-4,-4-3 2,-4-5 1,-5-2-2,-7-1 1,-9-14 0,0 18 0,-9-14 0,-7 1 1,-5-5-2,-3 3 2,-2-3-2,-4 0 1,4 0-1,3 0 1,2 0-2,9 0 2,1-11-3,11 11-2,8-19-4,10 10 6,3-7 4,8 8 6,-3-9 0,9 9 0,1 0-5,-4 3 7,6 5 1,-10-3-7,5 3-3,-7-8-5,5 8-2,-10-5 4,4-1 1,-9-9 1,0 2 0,-5-11 2,-1 3-3,-6-2 3,1 1-2,-5-2 0,-6 4 1,-1 0 0,-3 6-1,-1 7 1,-3 7 0,-4 4-1,-2 3 2,0 7-2,0 4 1,3 11-1,0-4 2,5 5-2,4-1 1,8 1 1,2 0-2,10-2 2,5-5 0,5-2-2,5-3 1,7-3 1,2-4-2,4-6 2,-1-5-2,-3-8 2,3-5 0,-3-7-1,-3-2 1,-10-10 0,-1 2-1,-9-6 1,0 4-2,-11 0 1,-2 9-2,0 3 3,-12 4-3,-1 10 1,-6 6 1,-1 10 0,-6 5-1,2 7 2,-5 2-1,-1 5 0,3-1 0,3 0 1,4-2-1,7-7 0,4 1 1,9-8-2,10 0 1,4-8 0,9 0 0,2-4 0,7 0-1,0-6 3,3-2-2,-4-4 1,-1 1-1,-7-2 1,1 5-2,-7-4 2,-6 4-1,-11 8-1,15-6-1,-15 6 2,0 0 0,0 10-1,0-10 1,-9 24-1,3-8 2,1 1-3,0 2 4,1 1-2,4 3 1,4-4-1,2-2 0,4-7 0,3-4 1,3-6-2,2-8 1,1-10 0,0-7 0,-1-4 0,1-12 0,-5-7 0,-4-8 0,-4-4 0,-6 1 1,-6 2-2,-4-1 1,-3 6 0,-9 12 0,-2 8 0,-2 8 1,-3 10-2,5 10 2,3 4-2,0 10 1,7 2 0,3 8-1,7 0 2,4 4-3,5 3 3,5 2-1,7-1 1,4 2-1,-1 5 0,9-5 1,-1 2-1,8-3-1,-2 0 2,2-2-1,-1 0-1,-1-6 3,-4-6-4,-4 0 2,-4-5 0,-7 3 0,-15-13 0,13 19 0,-17-7 0,-5 1-1,0 2 0,-6-4 2,5 6-5,-3-8 3,6 8-3,-5-17 1,12 0-4,0 0-2,13-14 5,5 0 15</inkml:trace>
  <inkml:trace contextRef="#ctx0" brushRef="#br0">24183 15088 6,'19'-22'33,"-3"-10"-33,1 9-2,-8 6-14,-9-7 8,8 8 3,-12 2 3,4 14 1,-20-4 1,5 13 0,-6 10 0,5 7 1,-6 4-1,3 6 1,6 5-2,6 1 3,-3-2-3,10-3 2,5-2-2,6-7 0,6-5-1,2-8 1,10-3 0,-2-12-1,13-4 3,-8-13-1,10-3 0,-6-9 3,0-9 0,-4-2-2,-4-9 2,2 3-2,-10-9-1,6 12 0,-15 0 1,7 14-4,-12 1 3,6 12-1,-12 16-1,0 0 2,0 16-1,-4 10 1,-4 5 0,-2 6 0,1 11 0,2 2-1,0 3 2,0-5-1,3-1 0,0-5 0,4-10 0,0-4 1,-5-12-2,5-4 0,0-12 2,0 0-1,0 0 0,8-13 0,2-2 0,1-5 0,4-2 1,3-2-2,3-1 2,2 1-2,0 0 1,1 10 0,-3 2 2,-1 6-3,4 6 2,-4 3-1,-3 8 0,2 3-1,-3 6 3,0 0-4,-6 4 0,-2 2 4,-8-1-4,0-1 1,0 0 1,-14-8-2,7 2 1,-8-12 0,15-6 0,-25-6-6,25 6-4,-14-25 2,6-4 9,8-4 10</inkml:trace>
  <inkml:trace contextRef="#ctx0" brushRef="#br0">24839 14693 17,'0'0'31,"0"0"-29,9 10-4,-9-10-17,-6 14 11,6-14 8,4 18-3,-4-6 3,0 1-1,0 4 2,0-1-2,4 3 0,-4 0 1,0-3-3,6 3 2,-6-9-3,0-10-9,15 15 4,-15-15 7,15-12 7</inkml:trace>
  <inkml:trace contextRef="#ctx0" brushRef="#br0">24995 14719 9,'0'0'33,"10"20"-34,-15-2 0,5 9-19,-11 2 5,5 5-4,-2 3 12,-6-7 5,9-1 8</inkml:trace>
  <inkml:trace contextRef="#ctx0" brushRef="#br0">4141 16827 33,'0'0'32,"10"20"-32,-10-8 0,0-12-29,-8 13 27,8-13 0,8 19 4,-6-5-4,6 7 5,-5 0-4,1 4 2,0 2-2,1 9 2,-5-2-2,6 4 1,-6 0-1,5-7-2,1 1-2,-6-8 0,9 0-2,-9-24-2,0 0 5,15 4 3</inkml:trace>
  <inkml:trace contextRef="#ctx0" brushRef="#br0">4357 16854 35,'-3'-27'28,"-5"1"-31,4 11-4,-12-6 3,6 8-2,-14-3 4,2-1-1,-12 2 0,-4-5 1,-2 6 1,-9-7 1,-1 7 1,-2-2-1,0 8 0,3 5 1,2 3 0,4 6 0,6 7-2,7 14 2,5 2-2,3 12 1,7 5 0,5 10 2,7 5-4,3 4 4,12 4-4,0 2 5,5-9-4,3 3 1,9-11 1,5-3-2,5-9 2,9-7-2,-1-10 2,11-6-2,2-9 0,5-2 2,-1-12-3,2-4 4,-5-3-4,-1-7 3,-7-9-4,-2-9 6,-11-3-5,-10-9 3,-8-6-1,-5-9-1,-17-8 2,-7-9-3,-8 3 5,-6-4-7,-5 5 6,-5 0-5,-2 16 4,-7 5-3,5 23 3,-8 7-5,4 25-2,-15 14-4,2 13 2,4 18 9,-6 4 8</inkml:trace>
  <inkml:trace contextRef="#ctx0" brushRef="#br0">5279 17035 38,'15'-9'35,"-15"-12"-36,-8-1 1,-7-9-33,-7-1 31,-8-6 1,-6 8 1,-8-3-3,1 12 6,-5 4-4,1 12 3,2 5-1,5 12 0,0 6-1,4 7 1,8 6 0,7 2-4,8 10 5,8 2-4,5 5 2,8 8-1,10-1 2,8-7-1,4-2-1,1-2 2,8-8-4,4-9 6,-1-10-5,7-13 2,-2-10-4,7-4 2,-10-14 2,8-5-3,-9-15 5,-2 1-3,-8-9 3,-1 4 0,-6-3 4,-10 3-2,3 10 0,-13 2-1,7 13-2,-13 1-1,0 20 0,0-15-2,0 15-2,-3 13 2,3 2 1,0 4-3,0 8 5,0 3-3,8 4 4,3 2-4,2 0 5,3-3-4,6-7 1,-4-6 0,1-5 0,0-8 1,0-7-1,-8-14 0,1-2 0,-4-12-1,-8-3 2,0-4-1,-11-8 1,-4-5-2,-7 2 0,0 1 1,-3 5-1,-3 7 2,-1 4-5,5 13 5,-2 4-6,10 20 5,-7 2 0,13 17-5,-5-3-6,9 0 2,9 6 11,0-7 16</inkml:trace>
  <inkml:trace contextRef="#ctx0" brushRef="#br0">5643 16941 10,'29'-5'27,"-13"-2"-30,-6 1-5,4 10 5,-14-4 0,11 17 1,-11-5 0,10 11 0,-5 1 1,-1 6 0,1 2 0,-1 0 0,0 1 0,-4-7 2,6-3-2,-6-10 3,4-1-4,-4-12 3,0 0-1,6-10 0,-3-11 1,-3-5-3,5-5 3,0-9-3,6 1 3,-1-7-2,5 4 1,1 2 0,4 11 2,1 4-3,2 9 3,2 11-2,-1 5 3,0 13-4,-2 3 1,1 9 0,-6 5-2,2 4 3,-6 3-3,-2-1 4,-4-2-5,-5-1 5,-2-7-4,0-3 3,0-5-3,0-8 2,0-10 0,0 0-1,0 0 3,-9-8-3,9-6 2,-5-7 0,5-2-1,0-4 1,0-8-1,0 0 0,8 1 0,2-2-1,1 5 2,7 1-1,2 5 1,4 3-3,-1 7 4,0 8-3,-1 7 1,-2 0-1,1 10 2,-7 10-2,-2 6 0,-7 9 3,0 2-5,-5 8 6,0 1-7,0-2 5,0 0-6,-9-5 4,13-4-7,-8-10-1,4-9 4,0-16 3,13-8 28</inkml:trace>
  <inkml:trace contextRef="#ctx0" brushRef="#br0">6481 16876 8,'20'-6'33,"-7"6"-34,-1 11-2,5 14-10,-12-5 6,8 13 6,-3-2-4,1 5 4,-1-1 0,1 6 2,-3-6-3,-1-6 2,1 0-1,-8-4-1,6 1 3,-8-7-5,4 0 2,-2-19-3,0 0 1,-22 0-1,15-12 5,-8-13 0</inkml:trace>
  <inkml:trace contextRef="#ctx0" brushRef="#br0">6474 16947 9,'-9'-42'16,"-1"9"-14,5 5-4,0 6 1,7 10-2,-2-1 2,0 13 0,13-9 0,1 15 1,1-6-3,5 0 3,1 4-2,8 4 0,-5-4 2,3 2-1,-2 4 1,-3-5-1,-5 2 2,-2 3-3,-15-10 3,15 22-1,-12-10-1,-3 4 2,-3-1-2,-2 3 2,-2 0-3,-3 0 4,0 1-6,-3 0 5,4 1-5,-6-8-2,11 2-5,4-14 1,-15 6 12,15-6 5</inkml:trace>
  <inkml:trace contextRef="#ctx0" brushRef="#br0">6781 16840 9,'20'-14'30,"0"6"-28,-6 8-10,-14 0-1,22 18 6,-22-18-2,8 30 4,-8-12 0,6 8 0,-6-2 0,7 4 1,-7-8-3,7 4 4,-7 1-2,6-7 2,-2-2-3,-4-2 1,7-4-1,-7-10-1,5 14 0,-5-14-5,-3-12-4,3-2 8,0-10 4,0-3 23</inkml:trace>
  <inkml:trace contextRef="#ctx0" brushRef="#br0">6853 16544 29,'0'-19'34,"-3"5"-37,3 2-9,0 12 0,0 12 7,0-12-3,7 12-9,-7-12 9,0 12 7,0-12 4</inkml:trace>
  <inkml:trace contextRef="#ctx0" brushRef="#br0">6965 16368 38,'22'15'34,"-7"3"-36,4 10-10,-4 12-3,1 5 14,2 12-2,-6-2 3,0 6 1,-6 0-3,3-3 5,-5-5-6,3-4 5,-2-10-3,-2-5 1,2-5-1,-3-6 2,2-5-3,1-6 2,-5-12-1,16 16 0,-16-16 2,18 0 0,-1 0-2,0-8 1,6-2 1,0-2 0,5-4 0,3-2-1,-4 1 2,5-6-4,-9-1 4,-2 0-4,-4-1 4,-6 3-3,-8 4 1,-3-1 0,0-1 0,-9 3-1,-4 1 1,-7 4-1,-4 3 2,1 2-2,-1-1 0,3 4 2,1 12-2,0 7 1,10 8 0,3 3 3,7 6-5,7 6 2,3 4 0,7 5 2,6-6-5,3-2 5,8-3-3,-2-7 0,5-3-1,1-12 3,1-1-3,-7-19 1,7 3-1,-12-18-6,3-4-5,-2-4 8,-13-5 5,3-2 11</inkml:trace>
  <inkml:trace contextRef="#ctx0" brushRef="#br0">9534 13768 10,'0'0'8,"0"0"-9,0 0-1,0 0 2,0 0-1,0 0 1,0 0-2,0 0 3,0 0-2,0 0 2,0 0-2,0 0 1,0 0 0,0 0 0,0 0 0,0 0 1,0 0-2,0 0 2,0 0-2,-5 14 3,5-14-4,0 11 4,0-11-2,0 20 0,0-20-1,0 24 0,-5-14 2,5 5-1,0-2-2,-1 1 3,1-1-2,0-2 1,0-11-1,-4 18 2,4-18-2,-4 12 2,4-12-1,0 0 1,0 0-3,0 0 3,0 0-1,-4 9 0,4-9 0,0 0 0,0 0-1,0 0 1,0 0 1,-5 13-2,5-13 1,0 0 1,-10 12-1,10-12-1,-5 12 2,5-12-1,-8 13 0,8-13-1,-5 12 2,5-12-2,0 0 2,-7 12-2,7-12 1,0 0 1,0 0-2,0 0 1,0 0 0,0 0 0,0 0 0,0 0-1,0 0 0,0 0 1,0 0-3,0 0 0,0 0-6,0 0-3,0 0 11,0 0 1</inkml:trace>
  <inkml:trace contextRef="#ctx0" brushRef="#br0">8101 16952 14,'10'15'27,"-10"-15"-26,0 0-18,0 0 11,0 0 5,0 0 0,0 0 1,0 0 1,0 0-3,0 0 3,0-11-2,0 11 2,21-4-1,-6 4 0,2-7 0,11 2-1,1-1 1,13 0 0,0-3 0,6 0 0,3-1-2,6 0 2,2 0 1,-2 0-2,-3-1 2,-1 0-2,-5 2 2,-3 2-3,-6 1 4,-10-2-2,-1 6-1,-4 2 2,-7-7-2,-1 7 2,-3 0-1,-13 0-1,21 0 0,-21 0 0,12 5-2,-12-5-2,0 0-15,0 0 18,-27-16 0,7 14 16</inkml:trace>
  <inkml:trace contextRef="#ctx0" brushRef="#br0">8112 16983 22,'8'14'27,"-8"-14"-28,0 0-18,0 0 16,0 0 1,0 0 2,0 0-1,0 0 1,0-10 0,0 10 1,0 0 0,0 0-1,0 0 0,0 0-1,0 0 3,0 0-3,0 0-1,0 0 3,4 11-2,-4-11 1,12 13-1,-1-2 2,3 0-2,0 4 1,4 1 1,6 0-2,-1-4 2,1 6-1,0-3 0,1 1 0,-4-6 0,0 2-1,-3-5 2,-4 2-3,-1 2 4,-13-11-5,15 9 2,-15-9-1,0 0 0,0 0-1,14 9-8,-14-9 1,-8-17 10,8 5 16</inkml:trace>
  <inkml:trace contextRef="#ctx0" brushRef="#br0">8058 17017 9,'0'0'25,"0"10"-32,0-10 1,0 0 3,0 0 4,0 0-3,-5-12 2,5 12-2,0 0 1,0 0 0,0 0 0,0 0 0,0 0 0,0 0 1,6-10 0,-6 10-1,0 0 1,9-14 0,-9 14 0,11-14 0,-3 2 0,4-4-1,-3 1 2,6-3-1,-2-1-1,2 0 2,-2 0-1,6-1-1,-5 4 3,2-2-2,2 1-1,-5 1 1,6 4 1,-6-1-3,3 0 4,-5 1-3,1 2 1,-2 1 0,-10 9 0,12-10-1,-12 10 1,0 0-2,12-5-1,-12 5-5,0-15-9,0 15 18,5-14-3,-5 14 31</inkml:trace>
  <inkml:trace contextRef="#ctx0" brushRef="#br0">10310 16897 22,'0'15'31,"0"-15"-31,-13 14-1,1-14-25,-7 3 21,-5-3 6,-4-3-2,-1-3 2,-3 2-1,-1 1 1,4-2-1,5 2 1,3-1 0,10 1-2,11 3 2,-11-5-1,11 5-1,6-11 1,-6 11-1,18-14 0,-3 5 1,-1-2-1,9 6 1,-2-2-1,7 7 1,-2 0 0,3 12-2,-6-1 3,1 4-3,-9 5 3,-1 5-1,-14 3 0,0 2 0,-15 4 2,-7-2-2,-3 2 3,-3-5-3,0-1 2,-5-7-3,9-4 3,6-6-3,4-7 1,0-7 0,3-8-2,6-3 3,-3-7-4,8 1 4,0-1-1,0-1 0,0 0 0,8 9 0,6 4 1,2 9-2,8 6 3,-1 6-2,6 7-1,-1 4 2,5 3 0,-1-1-2,0 0 1,-4 3-1,-3-4 1,-2-6-2,-9-5 0,0-1 0,-14-12-2,16 14 0,-16-14-6,-10-20 4,5 5 2,0-6 19</inkml:trace>
  <inkml:trace contextRef="#ctx0" brushRef="#br0">10330 16798 32,'-7'-17'23,"-2"4"-24,9 13-3,-19-20-1,19 20 1,-25-21 1,15 14 1,-12-7 0,5 2 0,-10-3 1,2 3 0,-6 0 2,-2 7-2,-1 0 1,-3-2 0,0 7 1,3 9-1,0 1 1,-1 2-1,4 4 0,4 4 1,4 2-2,0 5 1,3 3 0,1 0 0,5 2 0,4 6 0,1-1 0,4 4 0,5-1 0,8 3 1,-1-1-2,5 2 2,5-2 0,1 1-3,5-6 4,4-1-3,-1-6 3,2-3-4,7-7 4,1-2-3,4-8 0,0 0 3,2-5-5,1 3 4,-1-5-1,5-3-1,-8 0 2,3 0-1,-2 0 1,-1-8-2,-5 0 1,-1-1 0,-5 0 1,-1-1 0,-7-4-1,-2-5-1,-6-4-1,-1-3 4,-9-4-4,2-7 4,-4-6-5,-6-3 3,-3 3 0,-4-3 0,0 0 0,-3 1-1,-1 3 2,-2-2-2,-1 0 3,-8 6-4,8 2 2,-8-10-1,5 17 0,-8-11-3,6 19-2,-10-4-5,2 15 2,6 2 11,-3 8 4</inkml:trace>
  <inkml:trace contextRef="#ctx0" brushRef="#br0">14741 14047 8,'0'0'8,"0"0"-7,0 0-2,0 0 1,0 0 0,0 0-1,0 0 1,0 0-1,0 0-1,0 0 2,0 0 0,0 0-2,0 0 2,0 0 0,0 0-1,0 0 1,0 0 0,0 0-1,0 0 2,-10-3-2,10 3 2,0 0-1,0 0 1,0 0-2,0 0 2,0 0-1,0 0 0,0 0 1,0 0-2,0 0 0,0 0 3,0 0-3,0 0 0,0 0 2,0 0-2,11-4 3,-1 4-3,3 0 0,10-4 1,2-1 0,11 0 1,4-3-2,5 0 1,0-2-2,4 2 4,-5 0-3,1 2 2,-8-1-1,-5 4 0,-5 0 0,-4 3 1,-5 0-2,-4 0 1,-14 0-1,13 0 1,-13 0 1,0 0-3,0 0 1,0 0-1,0 0-1,0 0-10,0 0 0,-6-18 13,-3 1-1</inkml:trace>
  <inkml:trace contextRef="#ctx0" brushRef="#br0">20612 13791 12,'0'0'9,"0"0"-12,0 0 2,0 0-1,0 0 1,0 0 2,0 0-2,-10 0 2,10 0-1,0 0 0,0 0 2,0 0-3,0 0 2,0 0 0,0 0-2,0 0 0,0 0 1,0 0-1,0 0 1,0 0 0,0 0 0,0 0 0,0 0 0,0 0 0,0 0 1,0 0-2,10 4 2,5-8-3,8 4 3,1 0-2,13-3 1,0-1-1,11 4 1,-1-5 0,2 1 0,-3-3-1,-2 4 2,-2-1-1,-6 4 0,-2-4-1,-5 1 2,-5 0-1,-3 3-1,-4 0 2,-4-4-1,-13 4-1,14 0 1,-14 0 0,0 0-1,0 0 1,0 0 0,0 0-2,0 0-2,0 0-6,0 0-6,-27-6 16,-1-10-1</inkml:trace>
  <inkml:trace contextRef="#ctx0" brushRef="#br0">8490 15236 21,'9'0'26,"-9"0"-26,0 0-18,0 0 9,0 0 8,0 0 2,-9 5-2,9-5 2,-8 16-1,2-2 1,1 4-1,0 10 1,-3 7-1,4 7 0,-3 8-1,0 6 0,1 9 3,-1 4-4,-2 1 3,1 3-1,0-2 0,0 1 0,-1-2 0,1-8 2,-3-3-3,3-7 2,3-4-2,0-8 1,0-9 0,5-4 1,-5-8-2,5-5 0,0-14 2,14 17-2,-4-12 1,5-5 0,-1 4 1,10-4-2,3 0 2,5 0-2,4-4 2,5 4-2,8 0 1,6-5 1,5 5-2,6 0 2,3 0-3,1-5 4,5-1-3,1-2 2,-5 0-1,1-2-1,-7-1 0,0-3 1,-4 5-2,-7-4 0,1 7-2,-15-2-1,2 2 1,-8 6-3,-16-8 15</inkml:trace>
  <inkml:trace contextRef="#ctx0" brushRef="#br0">8503 15207 15,'0'0'11,"-10"-6"-11,10 6-1,0 0-1,0 0-1,0 0 2,17 10 0,-5-10 1,7 4 0,0-4 0,10 4 1,5-8-3,6 4 4,8-10-3,6 0 0,11-6 2,7 2-2,8-8 0,9 0 1,4-5 0,8 3-1,5-4 1,6 5 0,1 1 0,4 2-2,0 4 4,3-1-3,3 7 2,-1 2-2,6 1 2,-6-9-2,6 9 2,-1-6-1,3 2-1,0-4 2,-3 2-2,-1-4 1,-3 5 0,0 4 0,0-5-1,-3 8 2,0 5-3,-5-5 2,4 5 1,-6 0-1,4-11 0,-1 7 1,0 4-1,0-8 0,0-1 0,3 4 1,-2-6-2,-1 4 2,-4 7-1,-3-2-1,-3 2 2,0 0-1,-9 0 0,-1 0 0,-4 2 0,-4-2 1,0 7-2,-3-7 1,-6 0 0,-3 0 0,0 4 0,-1-4 0,-7-4 1,-1 4-3,1-7 3,-4 2-2,1 5 1,-2-6-1,-3 1 1,0-1 0,1 2-1,-1-1 2,-3 0 0,-3-2-2,-2 0 2,-4 1-1,0-1 1,-6 2 0,1-1-2,-3 4 2,1 2-2,0 0 1,3 0 0,-4-3-1,3 3 0,-1 0 2,-2 0-1,-4 0 1,-2 0-1,-5 0 1,-9 0 0,1 0-1,-8 0 1,-1 3-2,-12-3 1,10 2-1,-10-2 2,0 0-3,14 11 2,-14-11 0,11 11 0,-11-11 0,15 14 0,-15-14-1,15 16 2,-9-4-2,-1 4 3,0 1-3,-1 4 1,-2 3-1,3 2 3,-1 8-3,1 3 2,-2 2-2,2 0 1,3 3 0,-1 0 1,3-1-1,-3 3 0,4-4 0,-2 2 0,4-6 0,-3 2 0,-3-2-1,-1-1 1,0 3 1,0-4-1,-2 3 0,1-2 0,-1 1-1,0 0 3,-1-1-4,0-4 4,0-2-4,-3-1 3,6-4-1,-6-4 0,0-3 1,0-2-1,-6-1-1,2-2 1,-1 1 0,-1-1-1,1-2 1,-5 2 0,3 0 0,-2-4 0,-2 3 1,0-3-2,-7 1 1,3-3 0,-8 2 1,-1-1-1,-3 2 0,-2-3 0,-4 3 1,-1-4-1,1 3 1,-6-2-2,4 2 1,-7-4-1,-1 2 2,-4-1-2,-5-1 1,-4-1 0,-2 2-1,-6-5 0,-8 3 1,-1 1 1,-1 1-3,-3-5 3,-3 5-1,2-2 0,-2-3 1,4 6-1,3-6 0,1 0 0,1-3 1,-1 3-2,0-8 2,-3-1-3,-3 1 3,-1 1 0,-6 1-2,1 1 1,-2 2 0,0-1 0,2 4 1,0 0-2,-1 4 2,4-4-2,2 6 3,2-6-3,3 4 2,-2-4-1,4 0 0,1 0 0,1 0 0,0 0 0,-2 4-1,1-4 1,1 6 0,3-1-1,-3 0 1,5 0 0,-2-1 0,6 0 0,3 0 1,-2 0-2,2-4 2,-4 3-1,-3-3-1,4 6 2,-4-1-2,-2-2 1,2 0 0,-3 2 0,2 0 0,1-1 0,-3 3 1,2 1-2,-5-3 2,2 5-2,-4-4 2,0 0-2,0 2 1,-2 2 0,-2-1 0,-1-2-1,1 5 3,-2-2-4,-2 4 4,-1-3-3,-1 2 1,3-2 0,6 0 0,-5-1-1,1-2 2,2-1-2,6-3 2,1 0-1,1-4 0,-1 0-1,1 0 2,5 0-3,1-4 3,5 4-3,-1 0 1,8 0 0,-3 4-2,13 6 0,-4-1-9,4-2 5,10 8 7,-8-15 19</inkml:trace>
  <inkml:trace contextRef="#ctx0" brushRef="#br0">11408 16985 11,'0'0'28,"0"0"-29,0 0-13,0 0 8,0 0 4,0 0 0,0 0 1,0 0 1,0 0-1,0 0 1,0 0 0,9 14-1,-9-3 1,0 2 0,5 9 0,-5 5-1,6 6 2,-2 4 0,1 8-2,3-6 2,-2 3-2,2 1 1,-2 2 2,4-3-4,0 5 2,1 1-1,-11-48 2,17 54-1,-17-54 0,9 70 1,-9-70-1,19 91 1,-19-43-5,9 2 9,2 3-7,1 7 3,-9-4-3,8 9 0,-5-3 1,7 6 0,-13-4-1,11 6-9,-6-1 5,-5-9-2,8-4 15</inkml:trace>
  <inkml:trace contextRef="#ctx0" brushRef="#br0">11393 17003 19,'0'0'14,"0"0"-14,0 0-1,0 0-1,-8-14 0,8 14 0,0 0 0,0 0 1,0 0-1,0 0 1,15-8 1,-15 8 0,18-9 0,-4 3 0,6-1 0,7 2 0,2-4-1,5 0 1,8 3 1,3-2-2,8-1 1,4 0 0,7-2 1,5-1-1,7-1 0,-2 1-1,6 0 1,4-2 0,2 4 0,5-4 0,-1 1-1,2 2 2,-2-1-1,6 2 1,-7-3-1,1 5 0,0-7 0,-5 6 0,4 2 0,-1-4 0,-1 2-1,1 2 2,3-1-3,-2-4 3,-2 2-1,-2 1 0,-6-4 0,-3 3 0,-3 5 0,-2-5 0,-11 2-1,2 0 2,-5 3-1,-3-3 0,-2 8 1,-4-7-3,-4-2 3,-2 9-1,-2-4 0,-3 0 0,-6 0 0,-3 1 1,-1-2-3,-6 2 3,-6 3-1,0-5 0,-5 1-1,-10 4 1,15 0 0,-15 0-2,0 0 3,11 0-2,-11 0-3,0 0 1,18 0-7,-18 0 3,0 0 4,20-9 25</inkml:trace>
  <inkml:trace contextRef="#ctx0" brushRef="#br0">14879 16504 10,'0'0'20,"0"0"-34,0 0 8,0 0 2,-7-6 4,7 6 1,0 0 0,0 0 1,0 0 1,0 0 0,0 0-2,0 0 1,0 0-1,0 0-3,0 0 2,0 0-1,0 0-1,0 0 1,0 15-1,0-15 3,0 24-4,0-8 5,0 6-4,0 2 3,0 7-2,0 4 1,2 6 0,3 3-1,-5 7 3,12 0-5,-8 10 5,8 5-5,2 11 6,-4-8-2,4 8-3,-3-6 3,2-1-1,-4 0 2,0-2-3,-9-68 2,0 66 0,0-66-3,14 69 4,-14-69-3,0 71 1,0-71-1,7 75 0,-7-75 2,0 75-3,0-75 4,5 82-3,-5-82 1,-3 78-4,3-78 7,4 82-2,-4-82-5,0 73 3,0-73 0,-7 70-2,7-70-3,-11 59 2,11-59-7,-21 49 24</inkml:trace>
  <inkml:trace contextRef="#ctx0" brushRef="#br0">11664 18535 5,'0'0'11,"0"0"-13,0 0 1,0 0 2,0 0 0,-47-54-2,47 54 0,0 0-3,0 0 4,0 0 0,0 0-3,0 0 4,-29-56-2,29 56 2,0 0-3,0 0 5,0 0-4,0 0-1,0 0 4,0 0-2,0 0 1,0 0-3,0 0 2,0 0 0,0 0-1,0 0-2,0 0-5,0 0-3,0 0 1,-18-48 10,18 48 31</inkml:trace>
  <inkml:trace contextRef="#ctx0" brushRef="#br0">11578 18150 2,'0'0'31,"0"0"-34,0 0-9,0 0 7,0 0 5,0 0-6,0 0 8,0 0-6,23 57 3,-23-57 1,0 0-1,2 67 2,-2-67-6,4 56 10,-4-56-5,5 58 0,-5-58-1,8 70 1,-8-70 0,6 77 0,-6-77 2,9 78-5,-9-78 3,14 77-2,-14-77 4,13 73-3,-13-73 2,12 74-2,-12-74 4,13 63-5,-13-63 3,20 60 0,-20-60-2,18 50 1,-18-50 1,0 0-3,0 41 2,46-41 0,-46 0 0,0 0 0,48 0 0,-48 0 0,0 0 1,65 0-3,-65 0 4,58 0-1,-58 0-3,72 0 4,-72 0-4,84-9 3,-32-2-2,4-8 2,1 2-1,3-4 0,7 0 1,3-1-2,4 1 1,0 2-1,9 0 3,2-1-3,3 6 1,1-3-1,0-1 0,5 6 3,0-3-4,-4 9 2,0-2 0,-1 1-1,-2 0 2,-3 3-1,1 4 1,-7 0-2,-2 0 2,-3 0-2,-2 0 3,-9 0-3,-5 0 0,-4 2 3,-3-2-3,-50 0 0,84 10 2,-84-10-1,66 0 1,-66 0 0,55 0-2,-55 0 0,0 0 0,60 0 3,-60 0-1,0 0-2,0 0 0,55-7 1,-55 7 0,0 0 0,0 0 2,47-8-4,-47 8 2,0 0-1,0 0 2,0 0-1,56-12 0,-56 12 0,0 0 0,0 0 2,0 0-5,50-13 5,-50 13 0,0 0-5,0 0 4,0 0-1,0 0 0,49-40-2,-49 40 4,0 0-3,0 0-1,0 0 3,42-52-1,-42 52 1,0 0-1,0 0 0,0 0-1,45-55 2,-45 55-1,0 0 0,0 0 1,0 0-3,41-49 5,-41 49-5,0 0 3,0 0-2,26-53 1,-26 53 0,0 0-4,0 0 6,10-66-7,-10 66 6,-10-70-6,5 23-12,17-1 11,-35-70 3,2 4 12</inkml:trace>
  <inkml:trace contextRef="#ctx0" brushRef="#br0">11502 17663 7,'0'0'12,"2"13"-14,-2-13 0,13-10 5,-13 10-3,0 0 1,18 0-3,-18 0 2,25-12-2,-9-1 0,15 13 3,3-12-2,12 3-2,2-6 3,11-7 0,4 2-1,13 0 2,5-3-2,3 5 0,10-3 2,6 1-2,9-4 0,2 3 2,8 1-2,5 8 0,3-1 0,8-4 3,0 4-4,0-2 3,-1 7-3,-2-2 5,-7 2-5,-6-4 5,-7 6-4,-8 0 1,-9 2 1,-5 0-2,-17-4 2,-2 1-1,-10 0 0,-1-1 0,-9 0 0,-3 2-1,-9-3 1,1 4 0,-6 1 1,-1 4-2,-3-7 1,-6 7-1,-4-4 2,-1 4-2,-7 0 1,-1-5 0,-11 5-3,0 0 3,0 0-3,0-11-3,0 11-11,-11-18 14,-7 2 4,-8 0 23</inkml:trace>
  <inkml:trace contextRef="#ctx0" brushRef="#br0">12438 16762 19,'0'0'28,"0"0"-28,9 16-24,-9-16 21,0 16 2,0-4 2,4 9-1,1 6-1,0 11 3,6 11-4,1 19 4,4 2-3,2 17 0,4 8 2,-12-42 0,6 14-1,-9 2 3,5 4-2,-2 9-1,3 9 1,-7 1-2,3 3 3,-1 1-6,6 5 6,-14-7-7,8 8 3,-2-7 2,5 0-1,-11-9 0,0 4-3,4-12 6,-4-11-11,0-10 6,0-9-6,0-48 5,0 0 4,0 0 26</inkml:trace>
  <inkml:trace contextRef="#ctx0" brushRef="#br0">13534 16762 11,'0'0'25,"0"0"-38,0 0 6,0 0 7,0 0-1,0 0 0,0 0-1,0 0 3,0-11-2,0 11 2,0 0-1,0 0 0,0 0 0,0 0 0,0 0 0,0 0 0,-12 0-1,12 0 0,0 0 2,0 0-2,0 0 1,0 0 1,0 0-1,0 0 1,0 9 0,0-9-1,0 0 0,0 0 0,0 0-1,0 0 1,0 0 0,0 20-2,0-8 3,4 10 0,-4 6-2,9 12 2,-6 6-1,6 13 2,0 5-5,1 7 5,-1-3-3,8 8 1,-7 2-1,3 2 1,-13-80 1,11 87-4,-5-35 6,4 5-6,-5-2 7,-1 7-8,4 4 8,0 4-4,-4-1-1,0 4 3,1-3-3,-1 5-2,0-5 4,-4-1 1,6 0-6,-3 0 2,-3-10 4,0 0-2,0-10-2,0-49 5,2 76-9,-2-76 4,0 53-2,0-53 0,0 0-6,0 0 2,9 47 10,-9-47 22</inkml:trace>
  <inkml:trace contextRef="#ctx0" brushRef="#br0">16257 16626 28,'0'0'26,"0"0"-26,0 0-22,7-13 20,3-1 1,1-1 1,8-4 1,0 1-1,6 0 2,-4 0-3,6 6 3,-5-4-3,4 16-1,-7-6 3,-1 10-3,-3 1 2,-2 3-1,-2 6 1,-2 1-1,-5 2 2,-4 0-1,0 5 0,0 0 0,-4-2-1,-4 4 3,-2-4-3,0 2 2,0-4-2,-2 1 1,0-4 1,2-2-2,1-1 1,9-12 0,-13 14-1,13-14 2,0 0-1,0 0 0,0 0 0,-9 10 1,9-10-1,0 0 0,17-6 0,-17 6 0,20-9-1,-7 9 2,5-7-1,-3 7-1,5-4 1,-2 4 0,-2 4-1,0 0 0,-3 5 2,-1-2-2,-2 4 1,-10-11 1,9 21-1,-9-11-1,0 2 3,0-1-2,0-11 1,-4 19-1,4-19-1,-12 20 3,1-12-4,-1 2 4,-6-5-3,-1 6 1,-6-2-1,-4-2 1,-1 0-2,-7-7 2,4 7-5,-9-7-6,1 0-1,7-7 11,-5-2 5</inkml:trace>
  <inkml:trace contextRef="#ctx0" brushRef="#br0">16516 16376 11,'0'0'33,"0"0"-35,0 0 2,0-12-26,-12 6 22,-1-1 1,-8-2 3,1 3 0,-9-1-2,2 7 4,-4 0-3,-1 5 2,-2 7-1,1 6 3,4 4-3,-1 1 1,6 5-3,1 4 4,4 1-4,1 0 3,7-1-2,1 2 0,4 2 1,6-4 0,-3 5 0,3-3 0,7 6 1,2-4-1,1 7 0,4-5-1,2 3 2,11-4-1,0 5 1,9-8-3,3 2 3,3-8-2,3-2 2,3-6 0,0-2 0,1-5-2,0-8 2,-5-5-1,1-9-1,-4-3 2,-3-1-1,-6-4 1,-2-6-1,-9-5 0,0 2 0,-10-3 2,-2 2-3,-9-3 2,4-2-2,-11-1 0,1 1 0,-3-2 1,-2-2-2,-5 0 2,-7-1-2,3 2 3,-7-3-3,-1 7 3,-7-5-2,2 4-1,-11-4 3,8 9-2,-8-4 1,4 10-2,-7-4 1,10 11-3,-9-1-8,4 8 9,4 7 0,1 0 29</inkml:trace>
  <inkml:trace contextRef="#ctx0" brushRef="#br0">11347 17809 2,'0'0'28,"0"0"-37,3 49-4,-3-49 13,0 0 1,0 0-1,0 0-1,0 0 0,0 0 3,0 0-5,0 0 4,0 0-4,0 0 4,0 0-3,0 0 3,-50-35 0,50 35-6,0 0 8,0 0-4,0 0 2,0 0 0,-54-8-2,54 8 0,0 0-2,0 0 8,0 0-8,0 0 2,-45 5 1,45-5 4,0 0-7,0 0 5,0 0-2,0 0-1,0 0 2,0 0 2,53 25-6,-53-25-2,0 0 9,50 9-6,-50-9 4,0 0-4,48 23 4,-48-23-4,0 0 4,48 48 2,-48-48-8,0 0 6,18 73-4,-18-73 6,0 57-7,0-57 6,-15 54-7,15-54 3,-14 54 3,14-54-6,-19 49 6,19-49-5,0 0 5,-34 49-5,34-49 6,0 0-1,0 0-4,0 0 5,0 0-5,0 0 5,0 0-6,0 0 6,0 0-5,-46-3 1,46 3 2,0 0-1,0 0 0,0 0-1,10 55 3,-10-55-3,5 68 5,-5-68-3,0 98-1,8-42 2,-8 9-2,0-2 1,2 1-4,3-4 4,-2 4-4,6-4 2,-3-6-2,-6-54-3,27 75-1,-27-64-10,0-11 14,53 0 3,-53 0-1</inkml:trace>
  <inkml:trace contextRef="#ctx0" brushRef="#br0">11376 17655 12,'0'0'29,"0"0"-31,0 0-11,0 0 8,0 0 2,0 0 2,0 0-1,0 0 2,-9-13-1,9 13 1,-15 3 0,6-3-1,9 0 2,-23-3-2,12 3 2,-6 0-2,5 0 2,-5 6-3,0-6 3,17 0-1,0 0 0,0 0 1,0 0-3,-46 38 3,46-38-3,0 0 4,-42 58-2,42-58 0,-30 50 0,30-50-1,-23 53 1,23-53 0,-29 47 0,29-47 0,-16 52-3,16-52 5,-11 47-4,11-47 4,0 0-3,10 59 2,-10-59-2,0 0 4,0 0-1,56 25-4,-56-25 2,0 0 0,66 12 2,-66-12-4,48 12 4,-48-12-6,51 9 4,-51-9 0,0 0 0,61 24 1,-61-24-2,0 0 1,0 0 0,42 65 3,-42-65-6,0 0 5,0 65 0,0-65-4,0 0 3,-26 59-1,26-59-1,0 0-1,-37 50 5,37-50-7,0 0 3,0 0 2,-51 44-1,51-44 1,0 0 0,0 0-2,0 0 3,0 0-3,0 0 3,0 0-4,0-46 2,0 46-1,0 0 1,0 0 1,0 0-5,0 0 6,51 19-1,-51-19-2,3 57 3,-3-57-1,-5 93 0,-4-35 0,-4 8-1,1 5 1,-3-11-1,3 8 1,-2-4-2,4 1-2,10-6 5,0-59-4,0 0 1,0 0 0,0 0-1,0 0 4,0 0-7,0 0 1,66 0-5,-66 0-4,73 0 14,-34-52-1,9-1 16</inkml:trace>
  <inkml:trace contextRef="#ctx0" brushRef="#br0">17430 16663 21,'6'21'28,"-6"-21"-30,-7 13-19,7 3 17,0 3 2,4 7 4,-4 4-4,5 8 5,-5 2-4,7 10 3,-7-14-2,8 9 1,-8-13-2,5-2 2,-5-10-3,0-2 2,0-18-1,0 13-1,0-13 2,0 0 0,0-12 0,0 12-1,-10-19 2,4 3-1,0-3 0,-4 0 1,2-3 0,-1-5-2,-3 0 1,2-4 0,-2 0 0,1-5-2,3 8 5,-1 1-4,-1 3 3,5 2-2,-1 8 2,6 14-1,-7-17-1,7 17 1,0 0-2,0 0 1,13-14-1,-2 11 0,3-11 0,2 6 0,6 1 2,3-9-4,1-2 3,1 1 1,-3 6-3,-1-1 2,-3 6-1,-4-7 0,-3 8 0,-8-5-1,-5 10-2,0 0-1,10 10-4,-10 2 3,0-12 5,-22 26 32</inkml:trace>
  <inkml:trace contextRef="#ctx0" brushRef="#br0">17332 16902 13,'0'0'28,"-5"17"-28,5-17-15,16 5 9,4-5 3,3-8 1,7 0 1,0 0 1,7-4 0,0-1-1,1-2 2,-4 2-1,-2 0-1,-4 1 2,-5 2-2,-5 4 4,-4 1-4,-14 5 1,14-3 0,-14 3 1,0 0-2,4 18 1,-4-7-1,0 0 0,0 5 2,5 2-2,-2 8 1,2-2 0,0 2 1,1-4-2,-2 2 1,3-5-2,-1-1 0,3-2 0,-9-16-3,0 0-7,0 0 4,7-12 7,-3-6 23</inkml:trace>
  <inkml:trace contextRef="#ctx0" brushRef="#br0">17747 16722 16,'0'0'29,"0"0"-37,0 0-6,0 0 3,0 0-2,0 0 6,0 0 4,9-11 30</inkml:trace>
  <inkml:trace contextRef="#ctx0" brushRef="#br0">17928 16274 7,'17'27'30,"-15"-10"-28,7 16-3,-5 6-25,2-3 23,3 16 1,3 0 3,-1 3-3,1 5 3,-1 0-2,-1-3 1,1 4 2,-3-9-3,0-4 2,0-8-3,-1-2-1,1-10-5,-3-6-8,-5-22 14,12 0 2,-12-23 29</inkml:trace>
  <inkml:trace contextRef="#ctx0" brushRef="#br0">18226 16506 19,'12'51'33,"-8"1"-33,6 4-1,-1-5-30,1-1 27,-3-3 3,5-6-2,-7-11-3,6-2-1,-11-7 0,0-10 3,0 1 23</inkml:trace>
  <inkml:trace contextRef="#ctx0" brushRef="#br0">18171 16913 6,'24'8'28,"-15"-8"-29,15-5-11,0 1 0,5-3 8,-2-8 1,6 3 3,-4-12-1,4 2 5,-8-8-4,-3 2 3,1 4-1,-13-2 1,4 7-2,-14-1-1,4 8 0,-8 0-1,4 12-2,-15-11 1,4 11 1,-1 9-1,-4 5 2,-1 6 0,4 6 0,-2 3 1,5 3-1,2 1 1,3-2-1,5-5 0,5-1 0,3-7-3,2-4 3,7-5-3,-1-9 1,6 0 0,-4-9-2,9 1 0,-8-18 4,5 5 1,-10-12 0</inkml:trace>
  <inkml:trace contextRef="#ctx0" brushRef="#br0">18600 16693 9,'0'-10'12,"0"10"-15,4-10 3,-4 10-2,0 0 2,21 12-1,-21-12-1,22 26 2,-10-10-1,5 7 1,-2-1 0,-1 4-1,0-4 0,-5 8 1,-1-12 0,-1 5 1,-7-9-1,5 2 2,-5-16-2,0 15 0,0-15 1,0 0 0,0 0-1,0 0-1,0 0 1,-4-18-2,4 1 1,5-9-3,3 1 0,-4-16-9,11 2-1,0-8 13,2 0 2</inkml:trace>
  <inkml:trace contextRef="#ctx0" brushRef="#br0">20688 16391 8,'0'0'28,"0"0"-28,0 0-17,0 0 12,0 0 2,0 0 2,0 0 0,0 0 3,0 0-3,0 0 2,0 0-1,0 0-1,0 0 1,0 0 1,-14 13-2,14-13 0,-13 20 2,6-4-3,-6 2 3,4 1-1,-2 3 0,1 5-1,1-8 2,2 5-3,-1-2 4,4 0-4,4-8 3,-5 4-1,5-7 0,0-11 1,9 17-2,3-17 2,0 0-1,4 0 1,7-4-1,0 4-1,2-8 2,3 2-2,0-4 1,1 0-1,-1 1 2,-4-4-2,-1 3 0,-3-8 1,-3 12-1,-6-8 0,1 4 2,-8-1-3,-4 11 0,3-25-2,2 14-6,-10-6 2,-2-8 4,3 7 20</inkml:trace>
  <inkml:trace contextRef="#ctx0" brushRef="#br0">20854 16314 12,'0'0'26,"0"0"-28,-10 11-8,10-11 5,0 15 3,6 1-1,-6 0 4,6 8-3,-6 2 4,9 7-4,-9 3 3,10 9-2,-10-4 0,3 11 2,-3-8-1,0 5-1,0-9 0,0 4 1,0-10-3,-3-4 2,3-2-2,-3-13-2,8-1-8,-5-14 5,0 0 6,0 0 18</inkml:trace>
  <inkml:trace contextRef="#ctx0" brushRef="#br0">20888 16290 2,'0'0'29,"-9"-21"-27,9 21-13,-6-13-2,-5 4 11,1 0-1,-7 1 3,2 3-1,-4 5 0,1-5 1,-2 10 0,-2-5 1,1 6-1,2 1 0,0 3-1,-2 3 2,0 0-1,4 2-1,-2 4 0,0 3 2,2 2-1,0 4-1,4 2 2,2 0-2,3 5 2,0 3-1,2-1 1,6 2-3,0 1 3,0-2-1,5-4 0,3 2-1,-4-5 2,6 3 1,1-10-5,2 2 5,3-6-2,0 4-1,4-9 2,3 6-1,1-8 0,0-2-1,5-2 1,-1 0 1,2-9-2,0 0 2,-1 3-1,0-3-1,-1-6 1,0-1 1,-4-2-2,3-1 1,-3-3 0,-3-3 1,-1-3-1,0-4 0,-2-2 1,-3 0-2,-4-4 3,3-4-5,-6 3 6,1-5-5,-3-1 3,-3-4-3,-3 1 4,0 0-3,0 3 0,-7 3 2,1-2-2,-3 6 1,0 3-1,-2 3 2,-4 3-2,-2-1 1,4 1 0,-6 0 0,4 4-1,-4-2 1,1 5 0,1-5-1,2 12-1,-6-7-2,8 13-7,-10 0 0,1 3 11,4 11 13</inkml:trace>
  <inkml:trace contextRef="#ctx0" brushRef="#br0">21744 16155 13,'0'0'29,"0"0"-30,0 14-17,0-14 13,0 12 3,0 2 0,4 6 2,-1 8-1,1 2 2,0 7-2,1 4 1,0 10 2,-1 0-4,-4-7 3,9-1-1,-9-6 0,6-1-1,-6-11 1,0-2 0,0-23 0,0 12-1,0-12 1,0 0 1,0 0-2,0-12 2,-3 1 1,3-4-2,-6-1 2,6-2-2,-6-6 2,6-2-2,-8-3-1,8-2 1,-8-5-2,2 6 2,1-5-2,1 4 2,2-6-2,2 8 3,-5 0-1,5 5 0,0 1 0,0 5 0,0 2 2,5 4-3,-3 2 2,-2 10-2,17-15 2,-6 10-2,4-2 1,2 0 0,6 1 0,3-2-1,1 0 2,-2 3-2,-2 2 2,-3-1-3,-2 4 2,-1-5 0,-17 5-1,11 0 0,-11 0-1,0 0 0,0 0-1,0 0-1,0 0-10,-9 11 8,-3-6 7,-4 6 24</inkml:trace>
  <inkml:trace contextRef="#ctx0" brushRef="#br0">21722 16366 21,'-4'13'32,"4"3"-31,7-2-17,-7-14 8,19 13 5,-5-13 2,7 7 0,6-11-1,7 4 1,1-11 0,0 5 0,1-2-2,-4-5 2,1 6-6,-12-7-13,-9-2 20,-5-2-1,-14-5 24</inkml:trace>
  <inkml:trace contextRef="#ctx0" brushRef="#br0">7735 12905 3,'11'-14'26,"-8"-16"-27,17 6 1,-2-6-24,4-5 22,3-4 2,8 2 0,6-6 1,2 2-3,6-3 4,3 3-2,5 1 0,5 4 0,0 6 1,3 6-1,-1 10 0,0 10-1,3 14 2,-8 15-1,0 8 0,-6 13-1,-3 12 2,-1 5-1,-4 5-1,-6 0 3,2-3-1,-2-10-2,6-4 4,-3-13-4,5-11 2,-8-15-2,11-6 1,-6-17 0,5-10-2,-6-12 1,-1-7 0,-9-9 1,2-5-1,-10-3 2,-6-1-1,-8 5-1,-1 4 2,-8 7-3,-5 7 4,0 10-4,-5 9 3,10 16-2,-18-4 1,14 16 0,-4 4 0,3 10 1,10-1-2,-5 4 3,12 0-2,3-1 1,4-6-2,5-8 2,9-7-3,1-7 3,4-7-2,4-3-1,4-4 2,2 3 1,3-5-3,-4 7 3,1 0-1,4 2 1,-4 4 0,3 3 0,-3 0-1,2 0 1,4 0 0,-4 0-1,2 0-1,-3 0 2,-3 0 0,-2 0-2,-2 0 1,4 0-1,-14 0 3,7-5-3,-6 7 2,-7 5-1,10 1-2,-7 0 3,-6 8-1,5 5 0,0 7-3,-3 5 5,-1 6-5,4 7 2,-11 7-2,12 7-12,-6 11 7,-13-7 7,9 10 9</inkml:trace>
  <inkml:trace contextRef="#ctx0" brushRef="#br0">11520 16882 8,'0'0'30,"-22"-27"-30,20 11 0,-1-9-28,3-3 25,-4-4 3,9 0 0,8-7-1,2 7 2,7-5-2,6 6 1,2 0 3,3 5-4,4 2 2,0 9 0,-2 7-2,3 8 1,-4 10 0,1 0 1,-1 21-3,1-5 3,1 7-1,-4-1-1,1 2 3,2-9-3,-2-3 1,0-5 0,2-12 0,-4 0 0,1-10-1,1-4 1,-4-4 0,-1-5 2,-1-1-4,-6-5 4,-3-2-3,-3-4 1,-2 0 2,-7 1-4,0 0 4,-6 0-6,0 5 7,-6 0-6,0 8 5,3 3-4,3 13 3,-12-12-2,12 12 2,0 0-1,-10 15 0,10-4 0,0 4-1,6 6 2,3-3-3,0 2 5,4-5-6,4-4 6,6-8-5,5-3 4,1-9-1,5-7-4,3-2 6,0-6-5,0 1 3,-1 0-3,-3 2 5,0 3-7,-3 5 6,-4 2-1,1 9-2,-2 2 2,-3 4-2,3 2 2,3 5-2,-3 4 3,2 1-4,-1 3 3,-1 0-4,-2 3 6,-2 1-7,-7 6 6,-4-5-6,-2 3 1,-8-5-12,5-1 6,-5 2 10,0-8 9</inkml:trace>
  <inkml:trace contextRef="#ctx0" brushRef="#br0">11315 17654 20,'0'0'33,"0"0"-34,0 0 2,0 0-26,0 0 20,0 0 5,0 0 0,0 0 0,0 0-2,-15 0 4,15 0-4,-18-10 3,3 3-2,0 7 1,-4-7 0,-4 7-2,3 8 3,-4-8-2,24 0 2,0 0 0,0 0-4,-50 45 5,50-45-3,0 0 4,-38 51-5,38-51 4,0 0-4,-18 69 3,18-69-2,-5 48 1,5-48 1,16 48-2,-16-48 1,25 52-1,-25-52 1,0 0 1,66 64 2,-66-64-6,53 32 3,-53-32 2,59 34-7,-59-34 9,57 38-7,-57-38 5,49 41-3,-49-41 2,37 53-2,-37-53 0,15 63 5,-15-63-6,0 69 5,0-69-6,-24 70 3,24-70 0,-41 76 0,41-76 2,-49 67-5,49-67 4,-55 50-2,55-50 2,-53 26-1,53-26-2,0 0 3,-53 5-1,53-5 1,0 0-1,0 0 0,-3-49-1,3 49 2,0 0-1,0 0 0,63-49 0,-63 49 0,0 0-1,69 11 2,-69-11-1,42 50 1,-42-50 0,39 70-2,-26-22-1,2-1 5,-7 12-1,2-4-2,-1 5 1,-2-2-4,-7-6 1,0-52 4,0 0-2,46 0 0,-46 0-1,0 0 0,60 0-2,-60 0 5,52 0-5,-52 0-1,61 0-10,-61 0 2,62 0 12,-62 0 0</inkml:trace>
  <inkml:trace contextRef="#ctx0" brushRef="#br0">22104 16358 5,'0'0'28,"0"0"-29,0 0-12,0 0 6,0 0 6,0 0 1,0 16-3,0-16 5,9 22-4,-9-5 4,12 10-5,-6-2 5,1 5-6,2-2 5,0 0-3,-4 1 0,0-13-1,3 2-2,-8-18-5,0 0-2,-4-18 14,-2-7 20</inkml:trace>
  <inkml:trace contextRef="#ctx0" brushRef="#br0">22095 16219 7,'-9'-15'33,"9"15"-33,0 0 0,-9-4-22,9 4 14,0 0 4,0 0-1,14 16-1,-14-16-10,14-15 11,1 5 4,1-10 30</inkml:trace>
  <inkml:trace contextRef="#ctx0" brushRef="#br0">22336 15888 26,'13'0'32,"-13"0"-34,10 7-14,3 10 9,-6 5 5,5 13 0,0 0 0,1 11 3,3 9-2,-3 6 3,1-1-4,-2 4 2,-1-3 0,-2-8-4,-4-2 4,-5-20-5,11 2-3,-13-21-3,2-12 5,0 0 8</inkml:trace>
  <inkml:trace contextRef="#ctx0" brushRef="#br0">22336 16378 10,'0'16'30,"0"-16"-29,22 0-6,0-6-16,0-8 16,6 3 6,2-8-1,4 1 0,0-7 1,-1 5 0,-4-5 0,-3 5-1,-8-1 0,-1 7-2,-6 1 3,-11 13-4,10-15 4,-10 15-3,-10 0 2,10 0 0,-24 20-1,11-4 2,-4 12 0,4 1 0,-5 6-1,10 4 0,6-3 2,2 5-3,6-3 1,6-4-1,4-6-1,1-8 0,2-2 1,-7-18-3,10 6-1,-14-24-4,6-6 1,-2-6 7,-4-10 12</inkml:trace>
  <inkml:trace contextRef="#ctx0" brushRef="#br0">22760 16147 17,'11'-20'18,"-3"9"-25,1 0 5,2 15-1,-11-4 3,24 17 0,-11 0-3,2 11 4,2-1-2,-2 4 1,1 1-1,-5 1 1,-1 3 0,-4-6 0,-2 4 1,-4-10-2,0-4 2,-5 0-2,5-20 3,-13 21-2,13-21 2,0 0-3,-9 0 1,9 0 2,0-25-5,4 8 3,1-11-2,6-10 1,1-3-5,-3-19 1,16 5-17,-7-5 18,3 0 4,2-1 10</inkml:trace>
  <inkml:trace contextRef="#ctx0" brushRef="#br0">23234 16429 4,'8'24'28,"-8"-24"-28,0 0-1,15 0-24,-10-9 22,-1-9 2,1 0 1,-1-7 0,-1-3 1,-3 1 0,0-3-1,0 4 1,-3 2-2,-3 7 2,0 2-1,6 15 1,-21-5-2,8 14 1,-5 1 1,-2 11-1,1 1 2,-4 9-2,0 0 0,5 6-1,2-5 2,5-2-2,3 2 2,13-4-4,4-5 3,9-7-1,7-5 1,6-8 0,3-3 0,9 0 1,4-12-2,5 2 1,-5-8 1,4 2 0,-6-5-3,0 5 4,-5-6-4,-4 2 4,-11-4-4,-3-2 4,-8 2-4,-3 0 3,-7-4-2,-4 4 0,-6 3 2,-7 0-3,-6 8 3,1 5-2,-7 8 2,-8 7-2,1 13 2,-2 2-1,0 11 0,2 2 0,4 8 1,4 2-2,9-4 3,7 1-4,8-3 4,9-10-4,9-4 3,7-8-1,7-11-1,3-10 0,7-7 1,1-10 1,1-6-1,4-4 2,-9-7-3,3-4 3,-9-5-1,-2 0-1,-8-6 1,0 5-1,-12-9-1,0 6 0,-11-6 3,0 6-5,-5-1 4,-3 4-2,-2 6 2,-4 4-3,-3 5 3,2 6-2,0 12 1,-4 4 0,3 7-1,0 12 2,-1 13-2,6 13 2,0 11-2,7 12 3,4 7-4,4 13 4,7 2-1,6 3-2,8-3-1,2-9 0,7 2-2,-8-19-9,7-5-2,-4-5 16,-9-12-4</inkml:trace>
  <inkml:trace contextRef="#ctx0" brushRef="#br0">22016 17161 24,'0'0'30,"0"0"-37,0-15 1,0 15 1,0 0 1,0 0 3,0 0-1,0 0 1,0 0 0,12 15 0,-5 0 0,1 11 2,-3 3 0,9 12-3,-5-3 4,1 8-3,0-3 2,-1 1-3,-4-4 4,-1-9-4,1-1 2,-5-11-1,0-7-1,0-12 4,0 15-3,0-15 2,0 0-2,0 0 2,-5-19-1,5 5 1,0 0-1,5-10 0,1-5-1,4-8 3,1-10-4,4-3 2,0-9-2,6-1 3,4 3-3,-1 2 2,1 3 1,-3 6-5,1 14 4,-11 3-3,10 17-10,-9-1 0,-13 13 14,0 0 0</inkml:trace>
  <inkml:trace contextRef="#ctx0" brushRef="#br0">22275 17253 26,'0'13'33,"0"-13"-33,3 10-1,-3-10-27,7-12 25,2 1 3,1 0-1,2-1 0,-3-2 3,1 0-3,1 2 2,-2-4-1,-5 5 0,-4 11-1,0-16 2,0 16-2,0 0 1,-13-6-1,-2 13 1,2 10-1,-8 9 1,2 5 1,1 8-1,0 7 2,7 1-3,5-2 2,6-1-1,12-10 2,6-6-4,2-8 3,12-10-1,3-14-1,3-8 2,1-6-2,2-5 1,6-12-1,-1-14 2,-4-4-2,-4-4 3,-9 0-5,0 1 4,-7 1-1,-7 4 0,-12 15 1,-3 9-3,-13 6 2,-4 10 1,-3 11-2,-4 7 3,-4 9-4,4 4 4,4 2-4,4 10 3,5-1-1,11 4 1,11-2-3,6 0 3,5-1-2,2-1 3,1-4-2,-1-4 0,-1 0 1,0-2-3,-8 0 4,-1 0-3,-4-3 2,-5-2-2,-1-3 0,-4 4 1,-4-2-1,-5-1 2,-3 0-2,-9 0 0,-3-4 1,-1 5-1,2-4 1,-5-9-3,12-2 0,-7-17-11,9-7 3,14-9 11,6-9 1</inkml:trace>
  <inkml:trace contextRef="#ctx0" brushRef="#br0">22799 17067 9,'0'34'34,"5"12"-36,-5-1 3,-7-2-19,7 4 7,0 1 11,4-8-3,1-1 4,0-5-4,3-14 5,0 0-2,3-1-2,-2-6 4,-1-9-3,6-4 0,-5-8 3,2-6-4,4-4 4,1-11-4,0-9 0,3-8 4,3-1-3,-8-4 2,6 3-4,-10 2 5,5 10-4,-11 4 3,3 14 1,-7 18-3,0 0 1,0 14 2,0 11-2,-4 14 2,4-1-3,0 7 2,4 2 1,5 1-4,-1-11 5,6-1-6,0-12 3,5-10-1,0-2 1,5-12-1,2-4-2,-5-12 3,8-4-4,-6-16 7,3-3-5,-2-9 5,1-4-3,-7-8 1,0 6 1,-6-5-1,-4 7 2,-4 7-5,-4 7 4,0 7-4,-4 6 3,4 12-2,-8 0 1,8 13-1,0 0 1,-9 0-1,9 14 2,-6 7-1,14 6-2,-8 7 3,7 9-2,0 7 3,5 2-3,1 6 2,4-4-1,-2 1-1,-1-6 3,0-2-4,1-14 3,0-3-3,0-10 2,-2-7-2,5-8 2,1-9 1,0-8-1,1-7 1,3-8-2,1-11 4,-2-6-3,-2-9 2,-1-1-2,1-3 0,-9 1-1,1 2 2,-7 6-2,0 12-1,-5 8 2,0 11-1,0 17 1,0 0 0,-11 13 0,3 13-1,2 14 1,2 10 1,0 6-2,0 0 2,4 1 1,0-3-3,0-14 3,6-2-3,-1-14 3,-3-10-5,-2-14 5,15 0-4,-2-7 0,0-8 3,1-2-2,5-6 3,1-1-4,6-4 4,-2 2-3,4 4 3,-4 0-2,0 8 0,0 6-1,-4 8 2,-6 6-2,1 10 2,-3 7-2,-4 3 3,-1 2-1,-2 3-3,-1 1 3,-4-2-3,0-3 2,-7-4-2,-4-3 1,-14-10-5,3-3-10,-18-13 8,-10-4 9,0-10 3</inkml:trace>
  <inkml:trace contextRef="#ctx0" brushRef="#br0">23633 17079 28,'29'-16'36,"11"8"-36,11 4 0,-1-2-27,17 2 19,0 0 4,3-4-5,4 2-11,-6-10 17,-8 0 3,-10-3 7</inkml:trace>
  <inkml:trace contextRef="#ctx0" brushRef="#br0">16380 12168 10,'0'0'27,"7"-19"-29,-2 9-16,-5-1 12,-3 1 6,3 10 1,-6-20-1,6 20 1,-9-11 0,9 11-1,0 0-1,0 0 1,0 0 1,0 11-2,0 3 1,12 10 0,-4 2-1,6 5 1,0 6 0,7 6 0,-1-2-1,0 2 1,2-1-1,2 2 1,-6-3 0,1 0-1,-2-2 3,-6-3-4,4-4 2,-9-4-1,6-4-1,-9-5 0,7-3 0,-10-16-5,0 0-5,11 3 8,-11-17 16</inkml:trace>
  <inkml:trace contextRef="#ctx0" brushRef="#br0">16754 12070 31,'-7'-19'14,"7"19"-15,-10-14 2,10 14-4,-11 0-1,11 0 1,-11 20 0,2-4 3,1 7-1,2 7 2,-1 9-2,-1 6 1,5 1 0,3 3 0,7 1 0,6 0 0,6-6 0,3-4 0,7-7 0,5-5 0,-1-10 1,3-2-1,-2-8 1,0-4-1,-6-11 1,3 0 0,-11-10-2,6 0 2,-9-8-2,-2-5 2,-6-6-3,3-4 2,-9-4-1,-3-1 1,0-1-1,-8-2 1,1 4 0,-2 3 0,-5 8 0,-4 5-1,1 8 1,-9 3-1,0 9 1,-6 2 0,-4 6-1,-2 4 2,6 2-2,-3-6 0,7 10 0,1-10-3,9 0-9,2 0 8,1-7 2,15 7 17</inkml:trace>
  <inkml:trace contextRef="#ctx0" brushRef="#br0">17233 11985 9,'0'0'29,"14"10"-29,-14-10 0,0 0-23,-5 15 16,3 1 6,-5 3 1,2 7 1,-2 6-1,1 4-1,-1 5 3,7 1-2,0 2 0,6-5 0,1 2 2,4-4-4,8-5 3,0-6-1,6-6 1,6-6-3,1-8 3,1-6-1,2 0 0,1-12 1,-1-2 0,-7-9 0,1 2-1,-10-11 1,-5 4-1,-8-7-1,0 1 2,-12-5-3,0-2 0,-5 1 0,-8 2 2,-5 5-2,-6 3 1,-5 10 1,-7 1-1,0 12 0,-8 1-3,6 14-5,-2 1-3,-3-4 12,18 10 9</inkml:trace>
  <inkml:trace contextRef="#ctx0" brushRef="#br0">17831 11891 6,'0'-10'28,"0"10"-29,0 0-2,-23-6-21,11 6 22,-2 8 1,-2 0 2,1 2-1,-3 6 1,4 2 1,1 6-2,1 2 3,6 0-4,-2 5 1,8 0 0,6 1-1,2 3 1,2-1-1,6-2 1,2-3-1,4-2 1,4-7 0,1-5 1,0-7-1,6-2 1,-4-9-1,5-3 1,-6-9 1,3 3-3,-10-8 3,2 1-3,-12-7 1,-1 0 0,-10-5-1,0 1 0,-8-3 0,-5 1 0,-6 1 1,-8-3-2,-3 5 0,-8 0 1,2 11-4,-14-8-8,5 10 2,0 6 11,0-1-2</inkml:trace>
  <inkml:trace contextRef="#ctx0" brushRef="#br0">22916 11747 22,'0'0'25,"-10"-4"-24,10 4-24,0 0 21,0 0 1,0 0 0,5 15 1,-1-5 1,1 10-1,5 6 1,0 3-1,6 6 1,-1 2 0,7 7-1,-3 0 0,9 2 0,1-6-1,2 3 2,-2-4-3,0 0 1,3 1-2,-5-10 1,-1 5-1,-7-9-7,-5-6 3,7-2 2,-21-18 28</inkml:trace>
  <inkml:trace contextRef="#ctx0" brushRef="#br0">23323 11678 22,'-8'16'26,"-14"-7"-25,3 10-23,6 7 20,-6 4 0,7 6 2,-1 2-2,6 6 4,2-3-3,5 7 2,0-7-1,9-1 1,11-3-1,-1-4 1,6-5-1,5-3-1,3-4 2,2-5-1,5-6-1,0-4 1,0-6-1,-2-6 1,-2-2 0,-4-2 1,-4-10-1,-4-1 0,-5-6 1,-6 1-2,-8-8 2,-1 1-2,-8-9 1,-7 2 1,-6 0-5,-7 1 5,0 3-3,-9 1 3,-5 8-3,-8 4 2,3 11-2,-6-1 0,4 13-1,-6-6-6,6 6-2,8 8 10,-1-10 12</inkml:trace>
  <inkml:trace contextRef="#ctx0" brushRef="#br0">23841 11608 24,'0'0'30,"10"0"-30,-10 0-1,0 0-27,-14 4 25,14-4 2,-18 14 2,4-3-1,1 3 1,-5 4-1,1 6 2,1 0-2,4 5 1,-2 3-2,9 4 0,1 1 2,8-1-2,1 2 1,8-3-1,2-4 2,5 0-3,7-6 4,-2-7-2,8-3 1,-2-4-2,6-5 3,2-6-3,-2-3 2,3-3-2,-2-7 2,-2-1 0,-1-10-1,-5 4 1,-5-12-2,-7 2 3,-8-6-4,-4 3 4,-12-3-4,-3 1 1,-9 2 0,-7 1 0,-12 5 0,-5 4-2,-3 7 2,-14-3-6,2 10-11,-4 4 14,-10-3 4,9 8 8</inkml:trace>
  <inkml:trace contextRef="#ctx0" brushRef="#br0">16675 12862 7,'0'0'7,"0"0"-9,0 0 1,0 0 0,0 0 0,0 0 1,0 0 1,0 0 0,0 0 0,0 0 0,0 0-1,0 0-1,0 0 2,0 0-2,0 0-1,0 0 2,0 0-1,12 3 0,-12-3 1,0 0 1,11-8-2,-11 8 2,15-4-1,-4 4 1,-11 0-1,23-12-1,-11 6 2,3 3-1,1-6-1,6 3 1,-3 0 0,4 0-1,-2-1 2,3 0-2,2-1 2,2 3-2,-2-1 2,4 0-2,1-5 1,3 6-1,1-3 2,1 0-1,-1-2 0,3 1-1,-1-2 1,2 3 0,-2-4 0,-5 0 1,4 0-2,0 0 2,-3-2-2,2 4 3,0-2-4,0 2 4,-2-1-3,1 3 1,-2 0 0,0-1-1,-3 1 1,-2 0 1,1-1-2,-3 1 1,0 0 0,-3-1 0,-2 2 0,-4 3 0,0-2 1,-3 4-2,-13 2 1,20 0 0,-20 0 0,15-7 1,-15 7-2,9-3 1,-9 3 1,0 0-2,13-6 1,-13 6 0,0 0 1,0 0-2,0 0 1,0 0 1,0 0-2,0 0 1,0 0 0,0 0 0,0 0 0,0 0 0,0 0 0,0 0 0,0 0-1,0 0 3,0 0-4,0 0 4,0 0-4,0 0 2,0 0 0,0 0-1,0 0-1,0 0-2,11 0-6,-11 0-4,0 0 15,0 0-3</inkml:trace>
  <inkml:trace contextRef="#ctx0" brushRef="#br0">23289 12507 3,'0'0'14,"0"0"-16,0 0 1,0 0 0,10 4 0,-10-4 0,0 0 0,0 0-1,11-9 2,-11 9-1,9-9 0,-9 9 0,23-10 1,-10 3-1,8 2 2,1-5-1,7 0 0,0-5-1,8 2 2,6-3 0,-1-1-2,2-2 1,3-1 0,-1-3 1,0 5-3,-4-2 4,2 2-4,-8-2 3,3 0-2,-4 4 2,1 1-2,-7 2 1,4 1 0,-5 0 1,-4 4-2,-1 4 1,-3 0 0,-4-1-1,-3 2 1,-2 3 0,-11 0 0,20-4-1,-20 4 2,18-8-1,-18 8 0,0 0-1,11-3 2,-11 3-1,0 0-1,0 0 1,0 0 0,0 0-2,0 0 2,0 0-1,0 0-4,0 0-7,0 0 2,-5-11 8,5 11 10</inkml:trace>
  <inkml:trace contextRef="#ctx0" brushRef="#br0">11357 17650 16,'0'0'28,"0"0"-26,0 0-18,0 0 9,0 0 5,-5-13-1,5 13 3,-5-17 0,5 17 1,-14-14-2,4 1 2,10 13 0,-18-12 0,18 12-1,-14-8 0,14 8-1,-17-10 1,17 10-1,-18-7 0,5 7 1,4 0-1,-6 7 0,2-5 1,-3 5-1,0 0 1,-2 1 0,2 6 0,-2-1 1,18-13-1,0 0 1,0 0-3,0 0 2,-49 61 1,49-61-1,-15 47 1,15-47-3,0 0 3,-18 66-2,18-66 3,0 52-3,0-52 1,0 0 0,23 68 0,-23-68-2,25 47 5,-25-47-4,0 0 1,62 60 2,-62-60-3,47 33-1,-47-33 4,50 35-1,-50-35-3,49 41 2,-49-41 0,42 47-1,-42-47 2,34 57-2,-34-57 2,18 66-1,-18-66-1,0 78 0,0-78 4,-12 91-5,1-41 4,11-50 0,-31 87-2,31-87-2,-36 76 3,36-76 0,-33 60-2,33-60 1,0 0-1,-39 51 1,39-51-3,0 0 6,0 0-4,0 0 0,0 0 1,0 0 1,0-55-1,0 55-1,0 0 2,0 0-1,47-19 0,-47 19-1,0 0 1,0 0-2,44 80 3,-44-80 0,13 98 0,-9-38-4,-4 12 5,0-44-3,0-28 3,0 0 3,0 0-6,0 0 1,0 0-1,0 0 0,0 0 2,0 0 0,0 0-4,0 0 1,52 0 1,-52 0-2,49 0 2,-49 0-11,65 0-2,-65 0 12,79 0 3,-79 0-1</inkml:trace>
  <inkml:trace contextRef="#ctx0" brushRef="#br0">13802 8782 6,'0'0'19,"0"0"-33,13 5 12,2-5 2,-1-6 1,11 2-1,4-2-1,7 2 2,7-2-1,9-2 0,2 1 0,8 0 0,3-2 0,11 2-1,-2-3 0,7 1 2,0 1-2,9-1 2,0 0-2,1 0 1,5 4 0,-1-2-2,2 3 3,-1 4-1,0-2-1,-2 2 2,-2 0-2,-3 0 1,-8 2 1,-3-2 0,-2 0-2,-9 0 1,-7-2 0,-5-2 0,-9 0 0,-3 0 0,-10 0 0,-4 0-1,-8 1 1,-8-1 0,2 4-2,-15 0 0,10 4-3,-10-4-12,-10 4 14,10-4 2,-32-6 29</inkml:trace>
  <inkml:trace contextRef="#ctx0" brushRef="#br0">19326 12025 18,'0'0'21,"0"0"-37,0 0 12,12-4 4,-12 4 0,0 0 0,13 2 1,-13-2 0,10 6 0,-10-6 0,20 2 0,-10-2-2,9 6 2,-1-4-2,5 7 1,-1-2-2,5 4 2,3 3-2,-1 2 2,5 4 0,4 3 0,-1-2 0,5 4 0,0 1-1,3 1 2,-4-1-1,2 2 0,-7-4 0,-1 1 0,-3-4 1,-5-4-2,-7-1 1,0-2 0,-11-5-1,-9-9 2,19 13-2,-19-13 0,0 0 0,0 0 0,10 12 0,-10-12-1,0 0-4,0 0-7,-19-14 8,19 14 7,-28-22 26</inkml:trace>
  <inkml:trace contextRef="#ctx0" brushRef="#br0">19833 11918 11,'0'0'8,"0"0"-15,0 0 7,0 0 1,0 0-1,0 0 1,0 0-1,0 0 1,0 0 1,0 0-4,0 0 3,0 0-2,0 0 2,-4 14-2,4-14 0,0 0 2,0 0-2,-9 15 1,9-15 0,-7 12-1,7-12 1,-11 12 0,11-12 0,-12 24 0,-1-6-1,1 6 2,-3 4-2,-2 7 2,0 7-1,-6 2 0,-2 6-1,2 0 2,-4 4-2,6 0 1,-6-1 1,3-1-2,-4-1 2,6-5-2,1-4 2,2-2-2,4-8 1,-1-2 1,4-9-3,3-2 4,-1-6-4,4-1 2,6-12 1,-7 16-2,7-16 2,0 0-2,-6 12 1,6-12 0,0 0 0,0 0 0,0 0-1,0 0 2,0 0-3,0 0 2,0 0 0,0 0-4,0 0-1,0 0-9,-14-4 8,14 4 7,-4-14 20</inkml:trace>
  <inkml:trace contextRef="#ctx0" brushRef="#br0">16713 12873 16,'0'0'16,"0"0"-30,0 0 12,0 0 3,0 0 0,0 0 0,0 0 0,0 0 0,0 0 0,0 0 1,0 0-3,0 0 1,0 0-1,0 0 0,0 0 0,0 0 0,0 0 0,0 0 0,0 0 0,16-12 1,-1 4 0,1-4 0,7 0 0,5-6 1,5 0 0,11-2-1,2 5-1,-1-3 3,5 0-3,2 2 1,5 3-1,-3-2 1,0 1-1,-1-2 2,0 1 0,-2 1-2,-1 2 1,-4-1 0,-5 1 1,-2 1-2,-4 5 2,-7-1-2,-3 2 2,-6 2-2,-4-1 1,-4 4 1,-11 0-2,13-3 1,-13 3 0,0 0-1,0 0 1,0 0 0,0 0-1,0 0 2,0 0-1,0 0 0,0 0-1,0 0 2,0 0-1,0 0 1,0 0-2,0 0 0,0 0 2,0 0-1,0 0 0,0 0 0,0 0-1,0 0 1,0 0 1,0 0-2,0 0 1,0 0 0,0 0 0,0 0-1,0 0 0,0 0-1,0 0-3,0 0-7,0 0 2,0 0 11,0 0 10</inkml:trace>
  <inkml:trace contextRef="#ctx0" brushRef="#br0">23455 12487 2,'0'0'3,"-4"-12"-2,4 12 0,0 0 1,0 0-3,0 0 2,0 0-3,-12-8 2,12 8-1,0 0 1,-11 0-1,11 0 1,-11 0-1,11 0 0,-11 0 2,11 0-2,-12 0 1,12 0-1,-16 0 2,16 0-2,-14 6 2,14-6-2,-17 8 3,17-8-3,-16 8 2,16-8-1,-13 8 0,13-8 0,-12 4 0,12-4 0,0 0 0,0 0 1,-13 0-2,13 0 2,0 0-1,0 0 0,0 0-2,7-11 2,6 2 0,5-1-1,5-4 1,7-2-1,8-2 3,3-3-4,7 0 3,5 1 0,2 2-1,-3 3 0,2-2 0,-3 3-1,4-1 0,-6 4 1,3-2 1,-3 5-1,-5-2 0,4-2 1,-4 3-1,1 0 0,-1 3 1,-3-1-1,-3 0-1,-3 1 1,-2 2 0,-7 1-1,-2 3 1,-7 0-1,-5 0 2,-12 0-1,14 5-1,-14-5 1,0 0 0,0 0-1,0 0 2,0 0-2,0 0 1,0 0 0,0 0-1,0 0 0,-13 0-3,13 0-5,-21-8-2,21 8 11,-27-5 18</inkml:trace>
  <inkml:trace contextRef="#ctx0" brushRef="#br0">11331 17728 6,'0'0'6,"0"0"-9,0 0 2,0 0 2,0 0-2,0 0 5,-12 57-4,-2-65 0,14 8-1,0 0 2,18-36-1,-23 11-2,10 9 1,-8 4-1,10 0 1,-25 1 2,28 11 1,-31-16-4,21 16 3,-7-12 0,7 12 1,-5-11-2,0 0 1,5 11 0,0 0-3,0 0 3,-10-14-3,10 14 2,0 0-2,0 0 1,0 0 0,-13 8 0,13-8 1,-15 18-1,7-7 1,-2 1 1,10-12-1,0 0 3,0 0-4,0 0 0,-28 54 1,28-54 1,0 0-2,0 0 1,-21 57 0,21-57-2,0 0 4,-10 53-2,10-53 0,0 0 0,6 63-1,-6-63 3,0 0-2,18 61 0,-18-61 0,0 0-2,39 56 4,-39-56-2,0 0 0,55 43 0,-55-43-2,0 0 2,63 43 1,-63-43-1,0 0 0,61 32-3,-61-32 4,0 0-2,55 43 3,-55-43-2,0 0 0,34 61 2,-34-61-3,7 51 4,-7-51-6,-2 59 2,2-59 3,-18 59-2,18-59 0,-28 58 0,28-58 0,-29 56-1,29-56 4,-33 48-2,33-48-4,0 0 1,0 0 4,-58 37-3,58-37 1,0 0 0,0 0-1,0 0 1,0 0 0,-10-46 2,10 46-4,0 0 3,0 0-2,0 0 1,52-18 0,-52 18 1,0 0 0,35 63-1,-35-63 2,19 84-3,-11-25 2,-2 2-4,-6 10 9,4 2-9,-4-1 2,0-24-1,0-48 1,0 0 3,0 0-3,0 0 2,0 0-6,0 0 8,0 0-5,53 0 1,-53 0-7,0 0-6,65 0 11,-65 0 2,53 0 3</inkml:trace>
  <inkml:trace contextRef="#ctx0" brushRef="#br0">11550 16941 20,'0'0'22,"0"0"-35,0 0 2,-10 4 11,10-4 0,0 0 2,0-11 0,0 11 0,-8-11 0,8 11-2,0 0 1,-8-14-2,8 14 1,-8-14-3,8 14 3,-9-17-2,5 5 0,4-4 2,0 0 1,0-4-2,0 0 2,0-1-1,8 2-1,-4-3 2,1 2-1,-1-1 1,3 4-1,-2 2-1,-2 3 2,0-1-2,1 1 3,-4 12-3,7-13 0,-7 13 1,0 0 1,17-14-2,-17 14 1,12-10-1,-12 10 3,15-4-3,-15 4 1,16-6 0,-16 6 1,20-6-2,-8 2 2,0 0-1,4-1-1,-2 1 1,5-5 0,-5 3 1,5-2-2,-1 2 1,-3 1 0,3 0 0,-5 1 0,3 4 0,-2 0 0,0 6 0,0 1 1,0-2-2,0 4 1,-3 2 0,7 1 1,-5 1-2,3-6 1,-4 7 1,4-6-2,-5 8 1,3-10 1,0 9-1,-2-6-1,0 2 2,-4 1-2,6-1 2,-5-1-1,1 2-1,3 1 2,-4-5-2,-9-8 1,20 20 0,-15-10 1,-5-10-2,18 18 1,-18-18 1,10 10-3,-10-10 4,10 10-3,-10-10 1,0 0-1,15 6 3,-15-6-2,11 0-1,-11 0 1,12 0 1,-12 0-2,13 0 2,-13 0-1,15 0 0,-15 0-1,14-6 1,-14 6 0,15-4 0,-15 4 0,19-8-1,-19 8 2,17-11-2,-6 3 2,-11 8-1,18-19 0,-7 8-1,1 3 3,3-3-3,-4 0 1,-3-3 0,5-3 1,-3 6-2,2-1 1,1-1 0,-4-4 0,1-1 0,-2 2 0,2-4 1,1 5-2,-4-4 2,-1-2-1,-1 4 0,0-2 0,0 3 2,-1 0-5,-4 2 6,0 2-4,4 2 2,-4-3-4,0 13 5,-4-23-3,4 11 0,-1 0 2,1-2-2,-4-3 0,4 5 1,-4-3 1,4 2-1,-5 2-1,5 11 2,0-19-1,0 19-1,0 0 2,-2-14 0,2 14-2,0 0 1,0 0-1,0 0 2,0 0-1,0 0-1,0 0 2,0 0-1,0 0-1,0 0 2,0 0 0,0 0-2,0 0 1,0 0 1,0 0-2,0 0 0,0 0 1,0 0 0,-8 14 1,8-14-2,0 0 2,0 13-2,0-13 2,-3 13-1,3-2 0,0 1-1,0-2 3,0 5-3,0-1 0,0 2 3,0 3-2,3-2-1,-3-2 3,5 0-4,-5 1 3,5 0-4,0-3 7,0-2-7,-1 1 4,-4-12-2,8 25 2,-4-14-2,-4-11 1,7 13 2,-7-13-3,8 15 0,-8-15 2,6 11-1,-6-11 0,0 0-1,13 9 3,-13-9-3,0 0 1,11 14 0,-11-14 0,0 0 0,13 12 1,-13-12-2,0 0 1,14 10 0,-14-10 0,9 0 0,-9 0 0,12 0 1,-12 0-2,15-6 1,-4-5 0,-11 11 0,16-17 1,-16 17-2,22-22 1,-12 14 0,0-2 0,2 2 0,0-2 0,1 0 2,1-2-5,-3-1 5,2 2-5,1 1 6,-4-1-5,4 0 4,-5 3-3,0 2 1,-9 6-1,16-8 2,-16 8-1,11-8 0,-11 8 0,12-7 0,-12 7-1,9-10 2,-9 10-2,13-8 3,-13 8-2,10-8-2,-10 8 3,10-5-2,-10 5 2,13 0-1,-13 0 0,0 0-1,11-5 3,-11 5-4,13 0 4,-13 0-3,10 5 1,-10-5 0,19 0-1,-19 0 2,19 5-2,-4-5 1,-2 3 0,2-3 0,-2 5 1,2-5-2,-15 0 2,23 10-2,-23-10 4,15 8-5,-15-8 4,15 10-4,-15-10 3,12 9-2,-12-9 3,11 10-4,-11-10 3,10 14-2,-10-14 1,8 11-1,-8-11 3,9 11-5,-9-11 6,5 12-3,-5-12-1,3 12 1,-3-12 1,6 21-2,-6-11 1,5 3 1,-1 3-2,-4 2 0,5-2 2,-5 0 0,5-4-2,-5 4 1,1 0 0,-1 2 0,4-3-1,-4-1 2,0 4-2,0-4 0,4 6 2,-4-9-3,0 3-1,0-14-2,0 0-11,0 0 12,0 0 2,-9-11 26</inkml:trace>
  <inkml:trace contextRef="#ctx0" brushRef="#br0">11601 18184 16,'0'0'25,"0"0"-39,-12 52 6,12-52 9,0 0-2,0 0 2,0 0-1,0 0 1,0 0-1,0 0 0,0 0 0,0 0 0,64 22-1,-64-22 1,49-17 0,-49 17-3,73-25 3,-73 25 0,88-33-1,-37 13 3,10-2-2,0-1 0,6 2 0,7-4 0,4-2 2,2-3-2,8-2 1,-3 2-3,-4 8-1,101-40 2,-17 11 2,-2-3-1,-17 6-2,-9 7 3,-23 8-2,-8 14 2,-29 12 1,-9 4-2,-7-1-1,-4 8 2,0 0-2,-7-4 2,-4 13-2,-2-13 1,-5-4-1,-2 4 2,-3-5-1,-4 5-2,-7 0 1,-1-4 0,-9 0-2,2 7-1,-15-3-9,0 0 5,-17 0 6,-5 0 22</inkml:trace>
  <inkml:trace contextRef="#ctx0" brushRef="#br0">11909 18698 14,'10'65'27,"-10"-65"-25,9 47-3,-9-47-23,0 0 21,0 0 1,0 0 5,0 0-1,47 24-1,-47-24 0,0 0-3,42-60 1,-42 60 1,52-58 0,-52 58-1,65-64 1,-65 64 0,86-71-1,-29 35 2,-5-1-2,14 2 2,-1-5-2,8 6 1,-3 2-1,9 0 2,-1 4 0,7-1-2,-2 1 2,3 6-3,-1 0 4,5 0-2,-3 3-1,0 1 0,-3-1 2,0 1-3,-2 2 2,-1-1 0,-4 4 2,-2-3 0,1 3-3,-7-1 0,-2 0 0,-3 2 4,-6 2-5,-1-2 3,-1-3-4,-7 4 0,1 1 8,-50 10-7,88-15 1,-88 15 1,78-13 0,-78 13-3,64-4 5,-64 4-6,53 4-3,-53-4-7,0 0 8,55 0 3,-55 0 12</inkml:trace>
  <inkml:trace contextRef="#ctx0" brushRef="#br0">11679 17974 20,'0'0'23,"0"0"-35,0 0 3,0 49 7,0-49 3,0 0-2,0 0 4,0 0-4,0 0 3,50-8 0,-50 8-3,0 0 2,58-46-1,-58 46 0,59-36 1,-59 36-1,73-36-3,-73 36 6,88-33-3,-36 16-1,0 1 0,10 2 1,-4 1-2,11 1 1,69-15 1,-6 3-4,1 1 4,-11 11 0,0 1 1,-16 3-2,-2-4 1,-11 0 3,-4-3-5,-2-2 4,0 10-2,1-11 0,-7 3 0,1-1-1,-6 1 3,-3 0-3,-7 7 1,1 0 0,-6-6 0,0 8-1,-4 6 3,-5-4-4,-3 4 2,-6 4 1,-4-4-2,-6 0 1,-4 4-1,-7-1 2,-4-6-1,-1 6-1,-17-3 2,18 0-3,-18 0 2,12 0-1,-12 0 0,0 0-5,9 5-6,-9-5 0,0 0 10,-5-12 4</inkml:trace>
  <inkml:trace contextRef="#ctx0" brushRef="#br0">23050 13650 8,'0'0'28,"0"0"-28,0 0-16,0 0 12,0 0 1,0 0 1,0 0 2,0 0 0,0 0-2,0 0 2,9 16 1,-9-16-2,5 20 1,-5-9 0,5 6 1,-1-1-2,-4 7 1,5 1 1,-1 4 0,2-4-3,-2 5 3,4 2-1,-3 3-1,8 0 2,-8-1-3,4 3 3,-2-4-2,2 0 2,-3-6-2,-3-4 1,-3-3-2,3-6 1,-3-13 1,5 17-2,-5-17-1,0 0-1,-7-22-3,11 5 1,-4 1 2,0-14 16</inkml:trace>
  <inkml:trace contextRef="#ctx0" brushRef="#br0">23195 13785 4,'5'-13'20,"-5"13"-22,0 0-1,0 0 1,0 0-1,0 0 1,0 0-1,0 0 3,0 0-2,11 5 0,-9 7 2,3 0-1,1 6 1,2 4-1,-2 2 2,4 2-2,4 4 2,-2-4 0,5-2-2,1 1 3,-4-5-4,10-2 4,-6-9-4,1-1 4,5-8-3,-4 0 0,-1-7 4,-5-7-4,5 2 2,-10-10-1,5 4 1,-11-8-2,-1 3 1,-2-6-1,-4-1 1,-4-5-2,-1 7 2,-3-4 0,-2 3-1,-2 5 1,1-1-1,-3 8 2,1 2-2,0 9 2,-1 0-2,4 6 1,-4 7 1,8 2-1,-4 5 0,4 4 0,2 6 0,1-1-1,3 1 1,4 3 0,-5-7 0,5 2 0,-4-5 0,4 0 0,0-7-1,0 0-1,0-10-1,0 0-5,-3 12-3,3-12 9,0 0 17</inkml:trace>
  <inkml:trace contextRef="#ctx0" brushRef="#br0">22855 13610 19,'0'0'25,"0"0"-42,0 0 13,0 12 3,0-12 1,-2 15-1,2-2 1,0 6 0,0 8 1,0 3-2,5 8 2,-2 2-3,4 5 2,0 1 1,0-1-2,5-3 2,0 1 0,-2-12-1,4 4 1,-5-8-1,8-1 0,-5-5 0,6 1-1,-7-4 1,9 0-1,-1-1 1,1-1-1,-3-1 0,5-3 1,-4 0 0,1 0 0,3-6 1,-4-1-1,1-5 0,3 0 0,3 0 0,-1-4 0,-1-5 0,2 3 0,-3-1-1,7-1 1,-1 1-1,1-2 0,0 2 2,-1-2-2,0 6 1,-10-5 0,5 8-1,-9-9-1,0 9-2,-14 0-11,0-13 8,0 13 7,-7-19 21</inkml:trace>
  <inkml:trace contextRef="#ctx0" brushRef="#br0">22899 13726 4,'0'10'30,"0"-10"-31,0 0 0,8-13-25,-8 13 23,18-23 2,-5 9 2,-1-4-1,0-2 0,4 2 0,-3 2 2,4 2-2,-4 0 0,4 3 0,-8 0 0,3 5 0,-2-4 0,-10 10 0,19-6 0,-19 6-1,20-5 1,-9 0-1,4 5 3,5-4-4,-1 1 3,4-2-1,0-3 1,3 8-1,-1-10 1,4 10 0,-1-5-2,2 5 2,-3-7-1,4 7 1,-5-4-3,2 4 3,1-6-3,-3 2 2,-2 4 0,-1-4-1,-1 4 1,-5-6 0,-3 6 1,-3 0-1,-11 0-1,18 0 2,-18 0-1,0 0-1,11 0 2,-11 0-1,0 0-2,0 0 4,0 0-4,12 10 3,-12-10-1,6 17 0,3-5 0,-3 4-1,3 3 2,-1 4-1,-3 1-1,10 3 2,-6 4-1,2 0 1,-2 0-2,3 4 1,-3-2 0,2 3 0,-2 0 1,-2-2-2,0-2 1,-2 2 0,-1-4 0,0-2 0,2-3 0,-6-3 0,0-2 1,0-1-3,0-2 4,-5-4-2,5-13-1,-8 23 1,8-23 1,-10 18-2,-2-12 2,12-6-2,-18 15 2,4-4-2,-8 0 2,-4-1-2,-5 1 0,-10-2 0,1 5-2,-17-14-7,1 3-8,-1-3 18,-3-9-2,3 0 30</inkml:trace>
  <inkml:trace contextRef="#ctx0" brushRef="#br0">22221 14976 15,'0'0'9,"0"0"-12,-9-12 4,6 0-1,3 2 2,-4-5-2,4 4 0,0-8 1,4 2-2,-4-1 0,4 0 1,-4-7-3,10 3 3,0-6-3,1 2 3,2-3 0,-1 5-2,7-7 3,-5 5-2,5 2 1,-4 2 0,4 3 0,1 1 1,-1 3-3,-2 0 3,3 7-1,0-2-1,-3 5 2,6 2-1,-3 3 0,2 0 0,1 7-1,-2 0 2,7-1-1,1 2 0,2 0 0,-1 4 0,4-4 0,-3 2 1,2 0-2,-3 3 1,-2-3 1,0 1-1,0 1 0,4-1 0,-2 2-1,1 0 2,0-3-2,2 2 2,3-1-1,-3 1-1,0-4 1,1 1 0,-1 1 0,-1-3 0,0 0 0,-1-7 1,1 5-2,2-5 1,-2 0 1,2 0-2,-3-11 1,3 3 1,-1-2-1,1 0-1,-2-4 1,-2-2 0,-2 0 0,3-2 0,-6 0 0,-2 0 0,-3-1 0,-6 3 0,0 0 0,-3-2 0,-3 2 0,1 1 0,-3 4 0,-1-2-1,-5 13 1,7-19 0,-7 19 0,-4-17 0,4 17 0,-9-13 0,9 13 0,-15-13 1,6 9-1,9 4 0,-20-13-1,20 13 2,-13-10-1,13 10 0,0 0-1,-14-3 1,14 3 1,0 0-2,0 0 1,-13 9 1,13-9-2,-12 20 1,9-8 1,-2 1-1,5 2-1,-4 3 2,4 2-2,0-2 3,4 3-3,2 0 1,2-2 0,3 0 0,0-1 1,8-4-1,-2-3-1,4 0 2,-1-6-1,6-1 0,1-4 0,1 0 0,0-4 1,3-4-1,-5 3-1,5-3 2,-5-2-2,2 0 2,-4-1-1,4-1-1,1 0 1,-2-1-1,1 0 2,0 1-2,1 0 2,-2 0-3,1 1 3,-2 0-1,1 4-1,-2-2 2,-3 6-2,1 3 2,-6-6-2,2 6 2,-2 0-1,-1 6 0,-1-3 0,-2 4 0,1 3 0,-1 2 0,1 4 0,0 6 0,0 4 0,0 5 0,2 1 0,1 6 0,3 4-1,-3-3-1,4 4-3,-11-8-13,-2-6 11,-3-5 6,-15-13 5</inkml:trace>
  <inkml:trace contextRef="#ctx0" brushRef="#br0">18328 17667 25,'0'0'31,"0"0"-28,0 0-20,0 0 4,0 0 12,8 0 0,-8 0 1,0 0 1,0 0-2,0 0 0,21 62 1,-21-62 1,8 59-1,-8-59 2,12 74-4,-12-74 1,11 93 2,-6-40-1,0 2 0,-5 0-1,10 9 2,-5 0-5,-5 3 7,2-9-4,-2-2 1,0-6 1,0-3-2,0-47 2,0 78-3,0-78 2,0 66-3,0-66 0,0 0-5,0 59-8,0-59 12,0 0 2,0 0 25</inkml:trace>
  <inkml:trace contextRef="#ctx0" brushRef="#br0">18374 17612 32,'0'0'31,"0"0"-31,0 0-24,0 0 19,0 0 5,0 0 0,0 0 0,6 10 0,-6-10 1,0 0-2,0 0 2,0 0 0,20 0-2,-7-3 2,8 3-3,5 0 2,9-6 0,9 6-2,8-4 3,5 4-3,12 0 4,0-4-2,8 4-1,3-11 3,4 7-4,5-3 5,3-5-5,1-2 3,2 2-2,1-4 1,-2-4 0,2 0-1,-5-4 3,-4 4-5,-3 4 6,-4 0-5,-10-1 3,-5 2-4,-7 8 6,-8 2-7,-7-1 6,-4 2 0,-6 1-4,-9 3 1,-1 0 3,-8-4-2,-1 4 0,-14 0 3,11 0-6,-11 0 3,0 0 0,0 0 2,0 0-4,0 0 4,0 11-4,0-11 1,5 13 1,-3 0 0,3 6 0,0 8 1,3 1-4,1 14 6,-9-42-6,12 54 7,-12-54-3,8 79-3,-8-79 1,19 95 3,-14-46-1,3 5-3,-1 1 5,3-1-7,-3-2 6,1-1-3,0-2 4,1 1-7,-5-3 5,0-1-1,-4-46-3,13 77 7,-13-77-7,7 51 5,-7-51-2,0 0 0,3 47 0,-3-47 0,0 0 1,0 0-3,0 0 2,0 0 0,-63 28 0,63-28-1,-49 4 3,49-4-2,-60 8 1,60-8 1,-74 10-5,74-10 5,-92 8-2,39-6 1,-4 4-3,-6-2 1,-4 2 1,-1 0-1,-7 5 3,0-3-4,-4 0 3,-2 8-3,-5-4 4,0 5-2,1-3 0,-3 3-1,2 3 3,1 2-3,1-1-1,1-1 4,1-2-6,5-3 0,-3-1-15,9-14 12,0 0 4,6-3 4</inkml:trace>
  <inkml:trace contextRef="#ctx0" brushRef="#br0">18426 18118 17,'0'0'31,"0"0"-38,-41 56-8,41-56 11,0 0 2,0 0 2,0 0 1,0 0-4,0 0 3,0 0 3,0 0-6,0 0 2,74-10 2,-74 10-3,82-27 3,-31 15 0,7-3 1,11 2-5,-1-4 5,11 1 2,5 0-6,7 2 4,-1-1-4,4 1 2,0 2-2,0 0 5,-7 6-6,-1 0 1,-8-1 2,0 4-1,-13-1 1,-4 4-1,-8-4-1,-53 4 0,82 0 0,-82 0-7,0 0-9,51 0 17,-51 0 6</inkml:trace>
  <inkml:trace contextRef="#ctx0" brushRef="#br0">18819 18286 14,'-53'33'30,"-1"-2"-30,54-31-22,-80 51 18,80-51 3,-55 42 4,55-42-5,0 0 2,0 0 0,-48 43 0,48-43 0,0 0 2,0 0-3,0 0 1,69-5 0,-69 5-1,76-18 1,-22 4-1,3 2 1,11-5-2,3-2 3,12-3-2,3-1 0,8 0 1,3-1 0,4-4-2,-2 7 6,2-6-8,-3 2 4,-3 0-1,-7 2 4,-4 1-5,-8 6 1,-9 4 3,-9-1-6,-10 4 4,-48 9-9,65-17-11,-65 17 18,0 0 3,10-47 23</inkml:trace>
  <inkml:trace contextRef="#ctx0" brushRef="#br0">19053 17532 19,'0'0'33,"0"0"-34,0 21 2,8-11-30,-8-10 26,0 0 4,18 53-3,-18-53 3,17 71-2,-10-24 5,6 9-6,1 9 4,-5 2-3,1 8-1,5-1 3,-3 3-4,-1 0 4,-3-6-8,11 1 1,-8-6-13,1-13 15,-12-53 5,25 60 18</inkml:trace>
  <inkml:trace contextRef="#ctx0" brushRef="#br0">19760 17556 16,'12'-4'35,"-12"4"-35,10 0 0,-10 0-29,0 22 27,9-3 1,-9-19-2,0 0 5,10 82-3,-4-33 2,-1 13 1,3 11-4,1 14 5,0 10-5,0 4 3,-3 8-2,5 1-2,-3 2 3,3-3-9,-7-5 1,13-5-9,-4-9 16,-2-16-1,-1-18 12</inkml:trace>
  <inkml:trace contextRef="#ctx0" brushRef="#br0">20560 17973 8,'0'0'33,"0"47"-31,0-47-4,0 0-23,6 53 21,-6-53 0,0 0 6,0 0-1,61 26-2,-61-26-3,57-5 10,-57 5-7,75-22 2,-28 9 1,5 6-5,9-3 3,5 3 1,3 0 1,4 2-5,4-3 0,1 4 4,3-5-3,-2 4 5,1 5-5,-4-7 2,1 4-3,-6-3 6,1 0-4,-7 2 0,-4-1 5,-8-10-8,-53 15 5,115-48-3,-68 3-1,-17-4-3,-35-3 2,-8 3-3,-30-1 3,-1 4 6,-21 6 0</inkml:trace>
  <inkml:trace contextRef="#ctx0" brushRef="#br0">21693 17503 25,'-45'6'19,"10"2"-19,3 0-2,14 2 1,-6-4-2,19 8 1,-9-4 0,14-10 0,0 15-1,12-4 4,-1-3-2,11-1 1,1 8-2,11-9 2,0 7 0,-34-13 1,47 16-2,-47-16 0,52 22 4,-52-22-4,60 25-1,-60-25 2,59 31-1,-59-31-1,55 51 3,-55-51 0,39 60-5,-39-60 1,24 75 6,-24-75-6,-5 84-2,5-84-14,-40 84 13,40-84 4,-61 76 12</inkml:trace>
  <inkml:trace contextRef="#ctx0" brushRef="#br0">18981 15806 22,'0'0'27,"0"0"-25,0 14-25,0-14 20,0 0 2,0 0 2,18 6-1,-18-6 1,27 3 0,-13-3-2,10 0 1,5-3 0,12 3 0,2-11-2,15 7 2,3-9-1,8 0 1,7-4 0,11 4 0,3-5 0,8 2 0,3 0 0,5 0 1,6 2-3,4 2 3,2 2-2,0-2 2,2 5-1,-1 0-1,-4 1 1,0 2 0,-8-2 0,-5 3 1,-10-1 0,-4 4-1,-7 0-2,-5 0 4,-11-5-3,-4 5-1,-9 2 5,-5-2-5,-10 0 0,-9 0 3,-7 0-1,-9 0 0,-12 0-1,11-5 3,-11 5-2,-15 0-1,2 0 1,-7-3 0,-7 3 0,-5-5 0,-7 5 0,-7-5 0,-6 5-1,-6-6 2,-3 6-2,-7 0 2,-1 0-1,-7 0 0,-1 0 1,-5 6-3,0-1 4,-6 0-2,-2 1 0,-1-1 0,-8 2 0,0 1-1,1 0 2,-4 0-1,5 2 1,2 0-3,6 4 3,8-2-1,5 1 0,12-2 0,6 3 0,10-4 1,10-2-3,5-4 3,6 2-1,11-1 0,16-5 0,-12 0-1,12 0 2,24-8-2,8 2 2,12 0-1,17-6-1,8 3 2,18 1-1,11 0 0,10-1 0,7 0 1,5-3-2,4 1 2,2-1-2,4-3 3,6-3-4,2 0 3,2 0-3,2 3 4,-5 0-3,1-1 1,-2 4-1,-6 4 2,-4-1-2,-5 5 2,-7 0-1,-10 0-1,-4 4 1,-7 0 1,-8 0-2,-8 0 2,-9 0-1,-8 0-1,-9 0 0,-4 0 1,-4 4-1,-15-8-1,0 4-4,-15-6 0,3 2-3,-7-3 4,-9-4 18</inkml:trace>
  <inkml:trace contextRef="#ctx0" brushRef="#br0">23248 12538 5,'0'0'21,"0"0"-36,15 7 10,-3-7 4,7-5 1,5-1 3,1-1-2,8-2-1,2-4 1,10 2 0,3-4-2,8 1 2,6-2-2,3 3-1,5-2 3,1 1-3,4 4 3,-2 0-1,-8 1-1,-3 2 0,-8 1 2,-5 6-2,-11-6 2,-7 6-2,-8-4 0,-10 4 2,-13 0-2,12-4 2,-12 4-2,0 0 1,-13 0 0,2-3 0,-7 3 0,0 0 0,-8 0 0,-5 0 0,-7 0-1,-5 5 2,-8-1-2,-3 4 2,-6 0-2,-1 0 2,-6 2-2,1 4 3,0-4-3,-1 3 1,3-1 0,6-1 0,2-3 0,8 0 0,5-4 0,6 1-1,5-5 2,8 5-1,10-5 0,2 0 1,12 0-1,0 0 1,0 0-1,0 0 1,16 8-1,2-6 1,6-2-2,5 0 1,10-4-1,6-2 2,7-3-3,6 0 2,4-6-1,4-5 1,4 1 0,-1-3-1,-1 3 3,-1-1-3,-8 2 2,-5 1-1,-6 0-1,-11 8 1,-5 2 1,-8 3-2,-6 4-1,-18 0 2,15 0-1,-15 0 1,0 0 1,-5 10-3,-4 0 4,-9-6-3,-7 1 2,-3 3 0,-11 1-1,-7 2 1,-8 2-1,-6-1 1,-5 1-2,-2 6 3,2-2-3,2 1 2,1-2-2,8 2 1,6-6-1,5 2 2,12-5-2,5-2 1,6-1 1,7-3-1,13-3 1,-14 0-1,14 0 1,0 0-3,23-9 3,1 1-2,8-1 1,9-4-1,8-3 1,5-3-1,11 2 2,-3-6-2,4 2 2,-4 1-1,0-2 1,-5 3-2,-5 2 2,-8 4-2,-4 0 0,-11 6 2,-1 1-2,-9 0 1,-6 6-1,-13 0 1,0 0-1,0 0 2,-10 18 0,-8-13-3,-10 4 3,-1 3 0,-14 3-1,-2-3 1,-9 5-2,-7-2 2,-5 1-2,1 2 3,-1-2-2,6 0 0,4-5 1,9 0-1,6-6 0,12 2 2,9-7-3,20 0 1,0 0-2,0 0 0,31-15 0,7-2-8,19 1-6,16-4 12,3-16 4,15-2 25</inkml:trace>
  <inkml:trace contextRef="#ctx0" brushRef="#br0">24207 10702 14,'-36'-12'21,"15"12"-35,-7 0 11,-1 7 5,5 7-2,-3 1 0,5 14 2,-4-2-2,12 12 2,-7 0-5,12 7 4,-1-5-4,10 4 2,0-6-1,15-3 1,-2-9 0,6-8 1,9-9 0,-2-10 1,5-4 0,0-7-1,-3-11 0,1-3 0,-2-9 0,-4 0 1,-2-2-3,-3-2 2,-2-1-1,-4 3 1,-2 4 0,-4 7 0,-1 5 0,-2 3 0,-3 7 0,0 10 0,0 0 0,0 0 0,10 18-1,-10 0 2,9 5-1,0 7 1,1 2-2,3 4 2,3 4-1,0-2 0,-1 3-1,3-8-1,-6 4 2,1-10-2,0 3 0,-7-13 1,2 1 0,-8-18-3,16 12 4,-16-12-3,19-14 2,-3-2 0,6-7 6,2-5-1,4-6-2,-4-2 3,4-2-2,-2-3 1,-6 3 1,-5 0-3,-2 0-3,-3 7-1,-10 0 1,5 7 0,-9 1 1,2 5-3,-8 0 2,2 4-1,-5 2 2,-2 1-2,0 0 2,-7 1 1,-1 2-2,-3 1 2,-5 7-1,-4 0 1,-3 4-2,2 7 1,-1 5 0,2 6 0,5 2-1,6 4 0,9 2 0,8-1 0,9 1 1,7-8 1,15 0-2,-1-12 3,6 0-1,2-8 1,-1-8 0,2-2-2,-7-12 2,5 4-3,-10-10 2,5 5-3,-9-6 2,4 8-1,-4 0-1,2 8 2,-2 11 0,5 7 0,1 10 0,-1 15 0,3 9-1,3 8 1,-3 12-2,-3 2 1,-2 3 0,-11-6-2,-2 1 2,-6-15 1,0-2-1,-7-16-1,7-10-9,0-18 6,0 0 5,3-22 18</inkml:trace>
  <inkml:trace contextRef="#ctx0" brushRef="#br0">24522 10315 24,'-55'-16'26,"-14"-13"-26,9 5-23,-3 7 20,-6 9 2,1 8 2,-1 2-2,-2 10 1,4 7 1,0 10 0,-2 8-2,7 15 2,2 8 0,6 13-1,4 11-1,12 7 2,5 4-2,24 4 1,9-5 0,15-5 0,12-2-1,14-7 2,15-14-1,7-2-1,16-10 2,2-11 0,9-7-1,6-11 0,5-14 1,5-7-2,1-13 3,-1-8-2,-2-17 1,3-5 0,-13-15-1,0-2-1,-8-12 1,-6-7-1,-13-7 2,-6 1-3,-17-1 1,-8 2 0,-16 0 1,-11 7 0,-18 5-1,-11 8 1,-16 4 0,-9 5 0,-13 5-2,-20 4 0,-2 12-1,-14-4-3,-6 10-11,-8 8 13,-6-7 4,6 5 4</inkml:trace>
  <inkml:trace contextRef="#ctx0" brushRef="#br0">24041 9251 16,'0'0'26,"0"0"-27,4 12-15,-4-12 10,10 15 5,5-3 1,-3 2 2,9 4-2,2 3 1,5 5 0,8 3-2,8 4 2,3 0-3,6 5 3,4-1-3,4 2 1,-1-6 3,-3-2-6,-1 0 6,-11-5-5,0-3 4,-13-7-3,2 3 2,-20-10-3,10 4 2,-10-10 0,0 1-4,-5-8-2,-1-7 2,8-2 0,-16-14 9</inkml:trace>
  <inkml:trace contextRef="#ctx0" brushRef="#br0">24477 9143 18,'-12'0'26,"12"0"-26,0 0-18,0 14 16,-4-2 2,-5 6-1,7 9 1,-12 8 1,5 11 0,-10 11-3,5 11 2,-10 6-1,1 9 0,-4-1-1,-2 0-1,2 1-2,-7-13-6,1-6-2,6-1 12,-8-21 0</inkml:trace>
  <inkml:trace contextRef="#ctx0" brushRef="#br0">21350 12124 23,'0'0'25,"12"18"-25,-12-18-20,30 0 12,-2 0 8,6 0 1,2-6 1,-2-5 1,4 4-1,-9-8 0,4 1-1,-15-9 2,5 7-4,-10-12 1,4 6-3,-13-11 2,9 3 0,-13-4-2,6 0 3,-6-1-2,0 5 2,-4-2-1,-1 6 3,1 6-3,-2 2 1,1 7-1,5 11 2,-7-12-2,7 12 0,0 0 2,-8 9-2,8 6 2,0 3-1,0 9 0,0 7 0,4 4 1,0 7 0,1 3-2,2 4 2,2-1-2,-1 3 1,-2-2 1,4-3-2,-6-2 1,1 1 0,-5-4-1,4-2 2,-4-2-2,4-5 1,-4 0 0,4-6 0,3 1-1,-10-4-2,11-7 2,-15-7-6,15-2-7,-8-10 8,0 0 7,0 0 17</inkml:trace>
  <inkml:trace contextRef="#ctx0" brushRef="#br0">21407 12676 26,'6'13'25,"-17"-16"-24,11 3-26,0 0 24,0 0 3,11-10-1,-11 10 0,22-8-1,-10-3 1,7 4-2,0-5 0,14 4 2,-5-4-4,11 1 5,-5-2-5,6 3 5,-7 0-3,6 1 2,-5-1-1,-6 5 0,-4-2 1,-5 7-2,-2-9 1,-3 9 0,-2 0 0,1-4-1,-13 4 1,13 0 0,-13 0-1,11 0 1,-11 0 0,0 0 1,0 0-2,0 0 2,0 0-2,0 0 0,0 0 1,0 0-2,0 0 0,0 0 0,0 0-5,-15-7-4,15 7 11,-13-15-2,4 2 3</inkml:trace>
  <inkml:trace contextRef="#ctx0" brushRef="#br0">21309 12214 15,'0'0'30,"0"0"-29,0 0-1,0 0-25,11 4 20,0-4 4,6-3 0,2 3 1,1-5 2,4 1-3,0-4 3,0-1-2,4 0 1,-6-5-1,3 2 0,-4-6 0,0 0 0,-1-4-1,-3-1 0,-2-4 2,-3-8-3,-4 0 3,-4-4-2,-4-1 1,4 0 1,-4 0-2,-4 5 2,0 3-3,-2 6 5,4 6-5,2 5 2,0 4 0,0 11 0,-6-11-1,6 11 2,0 0-2,0 0 0,0 0 2,0 0-2,0 15 2,0-3-1,0 8 1,4 1-1,-4 8-1,10 5 2,-6 5-1,5 2-1,-1 2 2,2 4-1,0 3 0,0 1-1,4-1 2,-5 1 0,1-1-2,2-2 2,-3-1-2,0-3 2,-1-8-2,0-4 2,-3-6-2,1-2 2,-1-8-2,-1-2 1,-4-14 0,3 16 1,-3-16-2,0 13 2,0-13-2,0 0 1,5 10 0,-5-10 0,0 0 0,0 0 0,0 0 0,0 0-1,0 0 2,0 0-1,0 0-1,0 0 3,0 0-4,0 0 3,-12 7-1,12-7-1,-12 0 2,0 0 0,2 0-3,-5 0 4,-5 0-4,0 4 3,-5 0-1,2 0 0,-3 2 0,3-2 0,-1 0 0,2 1-1,3 1 3,-1 0-3,6 1 2,-5-3-3,5 3 3,-5-1-2,19-6 3,-24 10-4,24-10 3,-22 9-2,22-9 1,-10 0 1,10 0-1,0 0 0,0 0 0,0 0 0,0 0 0,0 0 0,0 0 0,0 0 1,0 0-2,0 0 3,0 0-3,18 0 1,-7-3 0,11-1 2,-2-1-5,15-1 6,2-1-6,4-1 4,3-5-1,7 2 1,1 0-3,-2 1 2,-6-1 1,0 1-1,-8 3-1,-5 0 2,-6 3-2,-4 4 1,-7 0 1,-1-4-2,-13 4 2,13 0-3,-13 0 3,0 0-2,11 0 2,-11 0-2,0 0 1,0 0 0,0 0-2,0 0 0,0 0 0,-11 0-7,11 0-6,0 0 12,-8-17 4,8 17 16</inkml:trace>
  <inkml:trace contextRef="#ctx0" brushRef="#br0">22114 15555 21,'0'0'26,"0"0"-25,0 0-22,15 0 18,-15 0 1,0 0 4,0 0-3,9-5 5,-9 5-5,0 0 2,0 0-1,15 0-1,-15 0 1,23 5-1,-4-10 0,11 5-1,10-5 3,9 5-3,11-7 3,10 3-2,11-4 2,12 2-2,2 0 2,10-1-2,4 2 1,0-2 0,8 3 1,-4 4-2,5 0 1,-4 0 1,-1 0-2,-2 0 1,-9 8 0,2-1 0,-10 2 1,-7-2-1,0-2-1,-11 2 2,-9-1-2,-10-1 1,-5 0 0,-14 0-1,-8-5 1,-11 0 0,-10 3-1,-9-3 2,0 0-2,-22-4 1,-7-3 1,-7-4-2,-13 2 2,-4-3-2,-15-3 2,-9-1-2,-7 1 1,-10-1 0,-1 3 0,-9-2 0,2 2-1,-9 3 2,-1 6-1,-7-2 0,4 6 0,-7 0 0,-1 0 1,4 4-2,2 6 2,-4-1 0,5 0-2,10 0 1,5 2 1,14-2-1,10-4 0,6 3 0,13-1 1,12-4-2,8-3 1,10 4 1,10-4-1,1 0 0,17 0 1,0 0-1,0 0 0,17 0 1,5 0-1,17 0-1,8 0 1,19 0-1,10-4 1,14-4 0,14 1-1,4 0 0,9-3 2,1-1-1,1 0 0,-2 5 1,-3-3-1,-4 9 1,-12 0 0,1 0-2,-14 4 2,-5 3-1,-13-3-1,-4 3 0,-18 2 2,-7-1-2,-6-4 0,-10 2 1,-9-2 0,-2-4-1,-11 0 2,0 0-1,0 0-1,0 0 2,0 0-2,0 0 2,0 0-2,7-8 2,-7 8-1,0 0 0,0 0 0,-11-6-1,11 6 2,0 0-2,0 0 0,-11 0 1,11 0 0,0 0-1,0 0 1,0 0 0,0 0 0,0 0 0,0 0 1,0 0-2,0 0 1,0 0 1,0 0-2,0 0 1,0 0-2,0 0-4,0 0-7,0 0 8,-15-21 10,15 21 19</inkml:trace>
  <inkml:trace contextRef="#ctx0" brushRef="#br0">21466 12427 9,'0'0'7,"0"0"-8,0 0-1,0 0 2,0 0 2,0 0-1,0 0 0,0 0-1,0 0 0,0 10 0,0-10-2,0 0 1,0 0-1,0 0 0,0 0 2,0 0-1,0 0 1,0 0 0,0 0 0,0 0 1,0 0-1,0 0 1,0 0-1,0 0-2,0 0 4,0 0-4,0 0 3,0 0-3,0 0 3,0 0-2,0 0 1,0 0 0,0 0 1,0 0-1,0 0 0,0 0 0,0 0 1,0 0-1,0 0 1,0 0-2,0 0 1,0 0-1,0 0 1,-12-10 1,12 10-3,-11-10 3,11 10-1,-14-15 0,3 4 1,0-1-1,-4 1 0,5-4 1,-9-1-1,1-3 0,-1-5 0,-7 1 0,-4-4-1,-1-1 1,-6-4 0,-5 1 0,-5-3-1,-2 3 1,-9 0 0,6-5 0,-12 6 1,1-4-2,-3 6 1,-6 0 1,-2 0-2,-3 5 2,-2 1-2,-8 4 1,0 1-1,-7 3 3,0 3-3,-3 1 0,3 0 2,-2 2-2,3 3 2,2 0 0,6-1-2,4 6 1,4 0 0,3 0 1,9 6-1,1-1 0,2 0-1,8 5 2,6-2-1,3 2 0,7 0 0,5 0 0,3-2 0,9 4 0,0 2-1,6 0 1,-2 1 0,5-2 0,-3 4 0,0 0-1,4-1 2,-3 1-2,2-5 3,-1 0-2,1 1 0,2 0 0,10-13 0,-16 16 0,16-16-1,-12 10 2,12-10-2,0 0 1,-11 11 0,11-11 0,0 0 1,0 0-2,-4 11 1,4-11-1,0 0 1,0 0-2,0 0 2,0 0-2,0 0 0,0-20 2,0 20 0,11-28 1,-4 11 0,-4-10 1,3 1-2,-1-2 3,1 5-3,-1-5 1,2 1-1,-4 8-1,2-3 0,-5 6 1,7 0 1,-7 4-2,0 0 2,0 12 0,-4-18-1,4 18 2,-6-12-2,6 12 0,0 0-1,-12-11 1,12 11 1,-13 0-3,13 0 3,-16 0-2,5 8 0,3 5 2,-9 3 0,7 7-1,-9 5 0,6 8 0,-4 1 1,5 6-3,-5 0 4,5 0-2,-3-3 0,10-2-1,-1-8 1,6-4 1,0-5-2,4-5 1,3-5 0,8-4-1,0-7 0,7 0 1,4 0-2,3-10 1,5 4-1,4-10-2,7 6-2,0-6-6,3 1 7,8 3 4,-9-7 18</inkml:trace>
  <inkml:trace contextRef="#ctx0" brushRef="#br0">16615 12940 15,'0'0'21,"13"0"-40,-13 0 18,18 0 2,-5-7 1,2 7 1,1-9-3,7 6 1,-1-6-1,11 6-1,-3-7 0,12 2-1,1-1 2,13 0-2,4-6 2,5 3-1,6-5 2,2 2-2,0-6 1,4 1-1,-5 1 2,-1-3-2,-8 4 1,-3-2 0,-8 4 0,-5-2-1,-4 6 2,-8 2-2,-4 2 2,-5 1-1,-7 4 0,-3-2 0,-2 5-1,-14 0 2,13 0-1,-13 0 0,0 0-1,0 0 1,0 0-1,-23 0 1,7 0 1,-7 0-1,-3 4-2,-9-1 4,-6 3-2,-3 2 0,-1 1 1,-9 4 0,2-1-2,-3 4 1,0 1 0,-4 2 1,1 0-3,-3 1 4,-1-2-4,-4-1 4,2 4-4,-5-1 3,4-2-2,0 2 2,1-5 0,6 4-2,5-4 2,9-2 0,4-5-2,14 2 2,5-8-2,8-2 1,13 0 0,0 0 0,0 0 0,11-6-1,6 0 2,6-2-2,9 3 3,7-3-3,7-1 1,9-1 0,3-2 0,11 0 0,4-5 1,3 0-2,3-3 1,0 0 0,1-6 0,-1 4-1,-3-2 1,-2-3 0,-8 1 0,-6 2 0,-6 0 0,-10 2 1,-7 6-3,-8 0 5,-8 4-5,-5 5 3,-5 4-2,-11 3 0,0 0 1,0 0 0,0 0-1,0 0 0,-7 10-1,-11-6-1,-1 8 5,-15-5-4,-2 6 4,-13 1-2,-8 2 3,-8 3-3,-1-2 2,-10 6 2,0-4-5,0 5 4,2-2-5,5-2 3,5-2-2,8-2 1,5-1 0,16-5-1,4-4 1,13-2-1,6-4 1,12 0 0,0 0 1,0 0-1,14-11 0,10 4 1,5-1-1,13 1 1,11-9-1,17 6-1,9-6 0,12-5-3,13 6-2,2-9-11,6-4 10,6 5 7,-11-4 10</inkml:trace>
  <inkml:trace contextRef="#ctx0" brushRef="#br0">23064 14361 30,'-13'0'28,"13"0"-28,0 0-23,12 2 21,2-2 1,10 0 1,9-5 1,10-1-1,8 6 0,7-9 1,12 9-1,1-10-1,8 10 2,-7-10-2,3 10 1,-9-4-2,1 4 3,-12 0-3,-11-4 2,-5 4-1,-17 0 1,-8-2-1,-14 2 1,0 0 1,0 0-1,-25-12-1,-3 4 2,-10 2 0,-11-4-1,-9 2 0,-10-2-1,-5 2 1,-7 2 0,-2 6 1,-6 0-2,2 4 2,1 3-1,5 4-1,5 1 3,7-4-3,8 2 1,17-2 1,7 0-1,10-3 0,12 0 0,14-5 1,0 0-2,0 0 2,21 3-1,7-3 0,12 0 0,8-3-1,12 3 1,7 0-1,5 3 2,6-3-2,1 0 1,-1 4 0,-6-4-1,0 0 2,-9 0-1,-9 0 0,-3-5-1,-15 5 0,-10-6 1,-8 2-1,-18 4 1,0 0-1,-19-8 0,-8 8-1,-21-7 2,0 7 1,-19 0 0,-3 4 0,-13-4-1,2 5 3,0 1-3,2 2 2,9 2 0,6-2-3,12 0 2,11-2-1,9 2 0,9-8 0,12 7 0,11-7 0,0 0 1,23 4-2,6-1 1,10-3-1,6 0 0,10 0 0,5 0 0,6 0 0,-8-4-3,6 0-9,-9-3 1,-10-10 12,-2 3 7</inkml:trace>
  <inkml:trace contextRef="#ctx0" brushRef="#br0">16956 12751 12,'17'4'9,"-9"-4"-8,8-7-2,5 3 0,3-4 1,11 2-2,1-5 2,10-4-2,1 1 2,9-2-2,3-4 3,1 3-2,-1 0 0,0-1 2,-1 0-2,-1 6 2,-4-3-3,-4 2 4,-5 2-3,-4 3 1,-4-1 0,-4 2 0,-7 0 0,-4 3 0,-7 1-1,-1 3 2,-13 0-2,8 0 1,-8 0 0,0 0-1,0 0 2,0 0-2,-16 0 2,4 0-1,-2 4-1,-4 2 1,-3 2 1,-7 0-2,0 5 2,-7 0-3,-2 3 3,-5 0-2,-2 4 2,-5 1-2,-3-1 3,-4 1-3,-1-2 2,0 1 0,-4 0-1,4 0 0,0-5-1,6 2 3,1-2-4,7-4 2,8-2 0,7-1 0,5-4 0,8 0 0,2 0 0,13-4 0,0 0 0,0 0 0,0 0 1,26-12-2,-2 6 2,5-2-2,9-3 1,7 1 0,9-2 0,3-1 0,3-3 0,4-3-1,3 1 2,-2-2-2,-3-2 1,-1 0 2,-8 2-4,-5 0 4,-8 1-3,-10 8 3,-9-3-3,-7 8 3,-14 6-3,0 0 1,0-10-1,0 10 1,-22 5-1,2-2-1,-4 6 2,-9-3-2,-5 7 3,-9-4-2,-4 10 3,-6-1-4,-6 1 5,-4 3-2,-2-2-1,3 1 1,0-4-2,4 4 3,9-7-3,8-2 2,9-2-3,12-5 3,7 0-2,17-5 1,-11 0 1,11 0-2,18-10 1,1 2-1,8-1 2,5 0-2,9-2 3,5 2-4,9-3 5,1-3-6,7 4 5,3-3-3,-1 2 0,-2-2 2,2 1-2,-8-2 0,-5 2 2,-5 2 0,-9-2-2,-11 5 2,-6-3 0,-8 8-1,-13 3-1,0 0 3,0 0-5,0 0 2,-22 0 0,-4 6-1,-1 6 3,-10-5-2,-2 5 3,-12 1-4,-1 2 4,-8 1-2,1-1 2,-5 0-2,7-1-2,2-1-4,2-6-6,20 3 18,-5-14 9</inkml:trace>
  <inkml:trace contextRef="#ctx0" brushRef="#br0">19219 11980 16,'16'-15'8,"-16"15"-9,15-6 2,-15 6-2,15-4 0,-15 4 0,15 0 0,-3 5 0,0-5 2,3 7-1,-2-2 0,6 6 1,-4-3-1,8 10 0,1-4 0,2 8 1,1-2-2,5 4 1,1 1-2,8 3 3,-2 0-3,8 0 3,-4 4-1,8 0-1,-2-4 1,3 5-1,-5-5 2,-5-2-2,1-4 2,-6 0-2,-5-4 0,-3-4 1,-6 1 0,-5-4-2,-2-3 3,-5-1-3,0 0 3,-11-7-3,10 6 2,-10-6-1,0 0 1,0 0-3,0 0-5,-18-18 0,-4 2 3,4 4 4</inkml:trace>
  <inkml:trace contextRef="#ctx0" brushRef="#br0">19757 12021 22,'-12'-14'17,"1"4"-20,11 10 0,-17-6-1,17 6 0,-11 5 4,6 5-2,0 5 2,1 3 0,0 8 1,-2 5-1,-3 4 0,-1 7 1,-1 5-2,-5 3 0,2-1 1,-1-1-1,-3-1 2,3-6-2,0-1 1,2-8 0,-1-5 0,6-5 0,-3-2-2,1-4 3,-1-6-4,11-10 0,-25 14-8,4-20 3,13 6 7,-17-20 20</inkml:trace>
  <inkml:trace contextRef="#ctx0" brushRef="#br0">19199 11897 10,'0'12'29,"16"8"-29,-10-8-1,8 6-26,8 6 26,7 2 2,6 2-1,3 0 1,9-2-1,-3-1 0,9 2 1,-1-5 0,9 5-1,-4-5-1,5 0 1,-1-3-1,-4-1-2,-2-1 2,-10-7-2,-3 5-1,-17-10-3,-3 3 2,-12-4-1,-10-4 3,0 0 21</inkml:trace>
  <inkml:trace contextRef="#ctx0" brushRef="#br0">19620 11991 3,'-21'-12'12,"2"1"-15,2 8 2,5 6 0,-3 8 1,6 10-2,0 8 3,-2 13-1,-2 3-1,4 10 1,-7 6-1,1 5 0,0 3 0,-6 0-1,7-4-4,-7-3-1,-1-17-6,20 1 13,-6-27 16</inkml:trace>
  <inkml:trace contextRef="#ctx0" brushRef="#br0">21204 12059 11,'5'10'28,"-5"-10"-29,0 0-6,13 4-12,2 6 18,0-4 0,6 2 2,2-2-1,3-6 1,2 0 1,0 0-2,0-7 1,-4-12 0,0 4-1,-6-10 1,3 2-3,-11-8 3,3-1-2,-7-5-1,4 1 1,-5 1 0,1 0 0,-2 5 1,-4 4 0,4 9-1,0 0 0,-4 17 1,4-16 0,-4 16-1,0 12 3,0 6-3,0 8 3,4 9-3,-4 12 1,5 7 2,0 11-1,3 2 0,5 4 0,-3-2-2,10 1 3,-6-9-3,5-1 2,-1-10-2,0-4 0,-2-9 0,-3-4-2,6-5 3,-16-8-6,10 0 5,-13-20-10,-12 16 3,12-16 4,-25 4 12</inkml:trace>
  <inkml:trace contextRef="#ctx0" brushRef="#br0">21557 12571 5,'-25'-7'23,"25"7"-31,0 0 4,0 0-2,0 0 5,0 0 2,12 4 1,7 0-1,2 6-2,-1-10 2,14 10-1,-2-10-2,11 8 1,-2-8-2,3-4 0,-7-1-3,0-10 0,-7-3-10,-8 1 13,-22-8 4,0 0 25</inkml:trace>
  <inkml:trace contextRef="#ctx0" brushRef="#br0">15209 17809 10,'0'0'30,"0"0"-32,0 0-17,0 0 20,47 29-6,-47-29 9,0 0-2,0 0-4,0 0 1,0 0 1,0 0-3,0 0 1,0 0 5,0 0-7,0 0 3,0 0 0,0 0 1,0 0 1,0 0-1,28 62-1,-28-62 2,10 51-1,-10-51 0,12 62 0,-12-62-1,14 70 0,-14-70-2,16 73 4,-16-73-6,16 74-7,-16-74-2,15 56 12,-15-56 1,0 0 22</inkml:trace>
  <inkml:trace contextRef="#ctx0" brushRef="#br0">15493 17899 18,'18'-61'33,"-18"61"-34,20-46-3,-20 46-18,0 0 18,0 0 1,0 0 1,0 0 5,0 0-5,42 63 4,-42-63-1,10 64 1,-10-64-7,10 75 9,-10-75-2,20 80-5,-20-80 4,19 78-3,-19-78 2,24 68-1,-24-68 4,28 47-4,-28-47 0,0 0 2,0 0 1,50 14-1,-50-14-3,0 0 4,27-52-4,-27 52 4,7-55-1,-7 55-4,0-68 3,0 68-3,-15-69 7,15 69-7,-23-66 3,23 66-5,-32-59-2,32 16-12,-36-9 14,3 11 6,4 3-3</inkml:trace>
  <inkml:trace contextRef="#ctx0" brushRef="#br0">15694 17679 16,'51'55'30,"-51"-55"-32,0 0 1,0 0-25,0 0 25,0 0 2,0 0-1,0 0 0,36 48-1,-36-48 2,0 0-3,0 0 0,0 0-2,0 0-2,0 0-2,0 0-1,0 0 9,0 0 30</inkml:trace>
  <inkml:trace contextRef="#ctx0" brushRef="#br0">15781 17782 28,'0'0'32,"0"0"-34,0 0-10,0 0 4,0 0 3,0 0 4,0 0-1,0 0 2,0 0-5,0 0 5,0 0 0,0 0-1,30 48 2,-30-48-1,0 0-1,4 62 3,-4-62 1,11 57-5,-11-57 4,13 60-2,-13-60 0,21 63-1,-21-63 2,27 58-4,-27-58 6,0 0-2,46 62-3,-46-62 2,0 0 1,50 24 0,-50-24 0,0 0 0,0 0-2,56-45 0,-56 45 2,0 0-2,22-74 3,-22 74-5,5-60 5,-5 60-2,-5-63-3,5 63 8,-11-61-8,11 61 4,-19-54-3,19 54 4,-25-48-7,-14 21 6,39 27 0,0 0-2,-39-50 2,39 50-4,0 0 5,-36-20-1,36 20-2,0 0 0,0 0 3,0 0-6,0 0 3,0 0 2,0 0-10,0 0 2,0 0 0,0 0 2,0 0 4</inkml:trace>
  <inkml:trace contextRef="#ctx0" brushRef="#br0">16171 17695 15,'0'0'30,"23"-7"-30,-23 7-12,0 0-3,0 0 11,0 0 2,0 0 8,-14 0-7,14 0-4,0 0 6,-17-4 4,17 4-7,0 0 4,-11 0-3,11 0 0,0 0 0,0 0 4,0 0-2,0 0-4,0 0 3,0 0 0,0 0 0,-13 50-2,13-50 3,0 0-4,-5 52 4,5-52-1,0 52 1,0-52-1,0 59 1,0-59-1,5 66 0,-5-66 1,9 72-1,-9-72-3,19 66 5,-19-66-2,26 61 0,-26-61 2,31 48-4,-31-48 4,0 0-2,58 48 1,-58-48-2,0 0 1,62 0-1,-62 0 0,0 0 3,57-33-5,-57 33 5,0 0 0,43-55-2,-43 55-2,19-48 4,-19 48-1,7-55-2,-7 55 2,0-59-1,0 59-1,5-85 0,-36 31 0,1 8-1,-11 4 2,5 2-1,-9 5 0,4 12-1,-8 7 1,10 16-2,-8 0-1,7 0-11,40 0 8,-46 0 10,-7 0 15</inkml:trace>
  <inkml:trace contextRef="#ctx0" brushRef="#br0">15055 17615 4,'0'-10'32,"0"10"-33,0 0 1,0 0-22,0 0 17,0 0 3,0 0 1,0 0 0,0 0 1,0 0-1,7 12 0,-7-12 1,0 0 2,7 50-2,-7-50-1,11 57 3,-11-57-5,9 76 6,-9-76-2,13 94-1,-9-43 1,7-1-3,-1 4 5,-1-4-6,-1 3 5,8 5-4,-5-2 2,-1-6-1,7-1 0,-17-49 1,28 80 0,-28-80 1,32 72 0,-32-72-1,37 53 0,-37-53 2,48 35-1,-48-35 0,57 19-2,-57-19 1,71 10-1,-71-10 1,85-6-1,-85 6-2,91-15 1,-43 3 0,0 3 1,2-6-3,-4 0 0,4 0-7,-3-3 2,-47 18 10,80-34 10</inkml:trace>
  <inkml:trace contextRef="#ctx0" brushRef="#br0">14982 17638 23,'0'0'34,"0"0"-35,0 0 1,0 0-30,11-5 27,6-1 3,3 0 0,5-3 1,9-5-2,5-3 1,6 4 2,8 0-3,3-5 1,2 4 0,2 0 0,7-1-1,-3 8 2,-2-2-2,-1 1 1,2 8 1,0-7-3,-4 7 5,-3-5-5,-3 5 2,0-8 1,-5 8-1,-2-6-1,-7-1 2,-3 7-2,-4-5 1,-6 5 1,-1-3-2,-9 3 2,0 0-2,-4 0 3,-2 6-4,-10-6 3,14 5-2,-14-5 2,18 10-2,-6-6 1,-2-4 0,2 8 0,1-3 0,-3 2 0,3-2 0,-1-1 1,2 2-3,-1 2 3,4 4-1,-1-5 0,3-4-1,1-3 2,0 6-1,1-6 0,2 0 0,-3 0 0,4 0 0,-6-6 0,3 6 0,-3 5 1,-5-9-2,-1 4 2,-12 0-2,18 11 3,-18-11-3,0 0 1,0 0-1,7 12 0,-7-12 2,0 18-1,0-18-1,7 22 1,-7-7 1,5 2-3,-5-17 5,0 0-1,0 0-3,8 65 0,-8-65 1,5 46 0,-5-46-1,8 54 5,-8-54-8,5 61 4,-5-61-1,8 70 3,-8-70-2,0 68 0,0-68 0,6 72-1,-6-72 3,0 65-7,0-65 9,0 52-8,0-52 8,0 0-7,-8 62 5,8-62-1,0 0-3,0 0 6,-46 46-7,46-46 5,0 0-5,-79 19 3,79-19-2,-80 21 1,80-21-2,-99 26-13,44-15 4,-4-1 10,-5 0 4</inkml:trace>
  <inkml:trace contextRef="#ctx0" brushRef="#br0">15768 18547 8,'0'47'27,"0"-47"-25,0 0-7,0 0-14,0 0 15,7 46 4,-7-46 1,0 0 1,0 0-1,0 0-1,0 0 1,0 0-1,0 0 0,60-23-1,-60 23 0,0 0 0,52-39 0,-52 39 1,52-26-1,-52 26 1,65-25-1,-65 25 2,72-30-2,-72 30 0,77-27 2,-77 27-1,79-28-2,-79 28 2,75-26 2,-75 26-6,66-23 9,-66 23-6,57-18 1,-57 18-1,0 0 1,63-20 3,-63 20-6,0 0 6,0 0-9,0 0 6,44-12 0,-44 12-3,0 0 0,0 0-6,0 0-3,0 0 10,0 0 7</inkml:trace>
  <inkml:trace contextRef="#ctx0" brushRef="#br0">2267 6493 13,'12'6'23,"-12"-6"-22,0 0-1,-12 0-22,12 0 21,-20-6 2,2 2-1,1 1 0,-5 0-1,-2 3 2,-3 0-1,2 0-1,-3 8 2,0 6-2,-1 5 1,1 8 0,4 8 0,1 11-2,6 9 4,6 7-4,11 12 3,0 0-3,16 1 2,2-5 0,8-8 1,3-11 1,8-10-2,1-13 1,-4-20 1,9-8-2,-6-17 2,6-5-4,-5-13 4,6-1-4,-9-9 3,-2 0-2,-4-6 0,-5 3 1,-8-6-1,-9 7 2,-7-1-2,-5 4 1,-12 0-2,-3 4 4,-7 4-5,-4 5 4,-3 10-2,-8 6 0,-1 7 2,-1 8-2,0 4 2,-3 7-1,9 6-1,-4 2 3,10 5-3,3-1-2,8 2 2,-1-5-3,17 1 2,0-10-4,10-2 3,-5-9 0,28-8 4,-7-7 5,2-4 0,4-5-1,-2-4 0,5-1 0,-3 3 1,-4-2-5,0 7-1,-1 1-4,-6 4 1,-1 6 2,-2 2-2,-13 8 4,14-8-3,-14 8 3,14 0 0,-14 0 0,0 0 1,13 16-2,-13-16 0,13 18 1,-8-4 0,2 9-3,6 6 3,2 11-4,5 5 2,4 11-1,3 12 3,3 7-3,2 9 3,4 1 0,-3 1-2,2-1 4,-2 0-4,-1 0 2,-4-11-2,0-5 1,-7-10 0,1-2 0,-8-9 0,-1-10-2,-5-10 4,-1-8-2,-7-10 0,0-10 1,-12-17-2,0-10 1,-6-13 0,-4-14-1,-2-10 0,-7-12 0,-3-9 2,4 1-2,-4-3 3,4 3-5,4 6 5,5 11-2,1 6 0,7 8-1,6 6 2,7 7-1,14 2-1,4 2 3,6-2-4,7 2 3,9 2-1,2 4 0,1 3 0,-1 6 0,-1 8 0,-7 8 0,-3 9 0,-5 8 0,-8 8 1,-5 8-2,-7 5 2,-6 6-2,0 3 1,-8 4 0,-3 1 0,-6-1-1,-2-2 2,-2-2 0,-4-8-2,0-5 2,-2-5-1,-1-6 0,4-5 0,-3-10-1,4-8 0,0-9-1,10-11 1,-5-7-2,16-9 3,-4-11 0,13-4 0,-4-9 1,13 3 1,-3-4-1,9 8 1,-4 0-1,3 1 1,-2 5-2,-2 4 1,-2 5-3,-2 1 3,2 6-3,-7 2 4,1 6-3,-5 6 1,1 9 0,-5-2 0,0 15 1,0 0-2,0 0 3,11 17-3,-6 9 1,2 10 0,6 10 0,-3 11 0,7 9 0,4 4-1,3-1 0,1 2 2,2-3-3,1-6 3,-1-6-1,0-6 0,-3-7 0,-1-4 0,-4-5 1,-4-10-2,-2-5 1,-1-6 0,-12-13 0,10 14-3,-10-14 2,0-18 2,-7-1-3,1-2 4,-8-10-3,1-3 2,-4-4 1,0 1-1,-1 2 1,-2 4-3,3 5 3,-3 7-4,4 6 3,0 5-2,2 8 1,-1 0-1,2 0 1,13 0 0,-16 10 0,16-10 0,-11 4 0,11-4 2,0 0-2,16-16-1,-1 4 3,4-9-2,4 4 0,5-8 0,2 0 0,0-1-1,0 1 1,1 0-1,-2 6 1,-3 1-1,-3 1 1,0 10 0,-5-1-1,-2 8 2,-1 0-1,-5 10 0,-1 3 0,-1 10 0,-4 3 1,1 2-2,-5 5 2,4 3-1,-4 4-1,0-4 1,0 0 0,0-4 1,0-4-3,0-4 2,0-3 0,0-10 1,0-11-3,0 15-1,-7-25-7,7-6-1,0-4 8,-7-9 2,-3-7 1</inkml:trace>
  <inkml:trace contextRef="#ctx0" brushRef="#br0">3088 6286 38,'-15'-34'29,"-6"-1"-29,9 20-2,0 1-22,12 14 19,-17-8-2,17 8-5,0 16 4,0-16 8,10 16 0</inkml:trace>
  <inkml:trace contextRef="#ctx0" brushRef="#br0">3186 6246 17,'20'4'24,"-6"-9"-25,4 5-4,-1 9-6,0 5 7,0 7 1,4 11 1,-1 7 2,2 4-1,-7 3 2,5 2-1,-4-3 4,-4-7-2,0-1 0,-8-16 2,4 3-4,-8-24 2,3 20-2,-3-20-2,0 0-1,-20-14 0,18-3 1,-8-6-3,0-15 5,5-1-3,2-13 3,6 2 0,2-6 2,10 5-1,-4 4-1,7 9 3,-1 13-3,0 7 2,4 18-3,-4 10 2,4 10-2,1 12 0,-1 3 1,3 7 0,-3 2 0,1 1-1,-1-2 2,-7-9-2,2-4 2,-7-9-1,-2-2 0,-7-19 1,8 19 1,-8-19-3,0 0 0,0 0 1,-3-13-1,-1-4 2,2-9-2,2-6 1,-6-11-2,6-5 3,3-4-1,4 3 2,2 3-4,4 4 3,2 6 0,5 9-2,-2 10 2,4 7-1,-1 10 0,0 8-1,0 5 2,0 7-1,-1 3-1,0 11 1,-1-2 0,-2 7 0,-3-3 0,-1 0 0,-3-7-1,-2-3 2,-3-6-1,0-5-1,-5-15 1,0 0-1,0 0 1,11-19 1,-11-4-2,7-8 2,-2-7-2,1-8 2,-1-4 0,1 0 0,1 12 0,-4 1-1,1 10-1,-4 6 2,0 21-1,0 0-1,0 0 1,6 30-1,-6-3 1,3 5-1,1 2 2,1 2-2,-1 0 2,4-3-2,-1-5 2,3-5-1,-2-8 0,0-3 0,-8-12 0,20 0-1,-11-6 1,4-10-1,-3-4 1,3-3 1,0-8-2,-5-2 2,2-3-1,-4 0 1,-3 4 0,-3 3 0,0 4-2,-5 4 1,3 5 0,-1 6-1,3 10 1,0 0-1,0 0 2,0 0-2,0 0 1,14 0 1,-5 0 0,6-5-1,4 0 1,-4-2-2,8 0 2,-4-1-1,-1 2-1,1-1 1,-5 4-1,-1 3 1,-13 0 0,14 11 0,-14 2-1,0 6 2,-4 4-2,-1 6 2,-3 3-2,-5 6 2,1 1-2,-3 0 2,3-3-1,0-1-1,2-8 2,5-6-2,2-5 1,3-16 2,12 6-3,6-16 1,8-9 0,8-9 0,10-3 0,5-6 1,3-3-2,6-5 2,-2 4-1,-1 1-1,-5 1 2,-6 3-2,-4 6 2,-7 3-2,-3 6 3,-12 6-3,0 4 0,-18 11 2,10-8-1,-18 20 0,-9 4-1,-6 6 3,-9 2-4,-3 3 2,-4 4 1,-5 1-2,3-3 2,2-10-2,7-2 3,7-3-3,8-9 1,2-5-1,15 0 1,-2-19 1,9 7-2,7-2 0,4 2 1,5-1 1,3 3-2,5 5 1,0 5 1,5 3-2,0 3 2,1 2-2,-1 1 1,2-4 1,-4-5-1,6 0-1,-2-8 3,-5-7-3,3-6 2,-4-6-2,-2-6 3,-4-5-3,-6-3 2,-4-9-3,-7-4 4,-9-7-3,0 2 2,-12-5-2,3 9 1,-7 3 1,5 8-3,-1 10 3,1 11-2,11 23 0,-17 0 2,13 29-3,4 9 3,0 14-2,9 8 2,1 10-1,1 7 0,8-3 0,2-5 0,2-10 0,1-5 0,0-11 0,-5-12-1,0-5 1,-4-11 0,-5-3-3,-10-12 4,0 0-1,0-12 0,-6 1 2,-8-7-1,-1-3 0,2 2 0,-4-1 1,5 1 0,-3 1-4,11 2 3,4-2-3,6 2 2,7-2-3,5-6 5,9-4-4,0-2 2,6-6 0,1 0 2,-3 2-1,-2 1-1,-6 5 0,-5 6 0,-2 7 0,-3 8 0,-13 7-1,19 19 0,-10 1 1,1 5 0,1 4-2,2 6 4,0-4-3,2 4 1,-5-4 1,0-6-2,-1 0 3,-1-10-4,-3 0 4,-5-15-4,4 17 0,-4-17-3,0-11-8,0-2 7,-5-10 3,2-6 3</inkml:trace>
  <inkml:trace contextRef="#ctx0" brushRef="#br0">5619 5452 13,'0'-28'17,"0"28"-28,13-7 6,-13 7-14,15 11 19</inkml:trace>
  <inkml:trace contextRef="#ctx0" brushRef="#br0">5828 5443 44,'14'0'30,"-14"0"-32,14 5 2,-14-5-24,0 15 21,0 3 1,-7 11 1,-1 5 2,0 8-2,0 7 3,0 4-3,-4 4 2,6-2-1,-1-5-1,7-8 3,0-5-3,8-11 4,0-3-4,7-12 3,4-9-3,4-12 1,3-5 0,4-13-2,1-6 4,0-9-5,0-4 3,-10-6 0,0 0 0,-10-2 0,-7 7 1,-10 4-1,-3 7 0,-2 4 0,-6 9 0,0 9-1,3 4 1,0 6 0,4 5-1,10 0 1,-11 0-1,11 0 2,3 12-1,6-5 1,9-3-2,4 4 2,7-1-2,3 1 2,4 3 0,2-1-3,0 3 3,-2 4-1,-5 5-1,-5 2 2,-6 2-2,-7 2 2,-2-2-1,-4-4 0,-1-3 1,-6-4-1,2-4 0,-2-11 0,0 0 1,-4-30-1,4 1-1,0-11 1,7-7 0,8-10-1,3-4 2,0 6-2,8 0 1,5 6 0,4 11 2,5 9-3,4 16 2,-3 13-2,3 14 2,-2 7-2,-3 11-1,-2 18-1,-13-1-3,1 16-7,-17-3 3,-8-3 10,-8-6 0</inkml:trace>
  <inkml:trace contextRef="#ctx0" brushRef="#br0">1606 5146 2,'-12'-21'21,"12"21"-23,-31-8 3,7 20-12,-5 13 7,-5 14 5,-2 22-3,-7 19 5,0 20-1,0 14-3,6 16 2,4 2-2,19 10 1,10-12-3,17-8 2,19-26-1,16-12 2,16-34-1,14-18 2,3-32 0,10-25-2,-7-21 3,6-15-4,-14-20 3,-2-12-2,-14-14 1,-7-12-2,-9-5 2,-13-8 0,-12 2 0,-13 2 0,-12 9 0,-12 9-1,-12 18 2,-17 22 0,-12 29-3,-22 27 2,-13 22 0,-10 25-1,-5 21 3,-5 20-3,6 7 2,7 7-2,17 1 1,23-8 1,24-6 0,18-11-1,19-13-2,24-11 2,11-7 1,12-9-2,12-7 1,7-1 1,8-4-1,7 1 0,2 6-1,3-1 2,4 7 0,2 3-3,-3 0 3,-1 0-1,-2-2-1,-5-6 2,-3-7-1,-5-2 0,-12-11-1,-8-16 1,-11-4 0,-8-13 1,-13-6-2,-11-12 1,-10-12 0,-6-12 1,-6-4-1,-5-3 2,-3 0-3,1 7 2,1 9-1,3 10 0,0 14-1,9 14 2,6 28-3,-16 0 1,9 22 2,3 14-3,4 5 3,0 10-2,6 8 3,7 2-3,1-4 1,10-7 1,3-7-1,2-11 1,-1-9-2,1-8 2,-3-15-1,0 0 0,-2-10 0,0-10 0,-2-6 0,-1-10-2,1-5 4,-2-5-4,-2-3 3,-2 3-2,-5 1 3,-4 6-3,0 9 2,-2 10-2,-5 8 1,0 12 1,6 18-2,-6 4 1,10 7-1,-4 10 2,5 0-2,1 5 2,4 0-1,2-5 0,3-8 0,-3-9 1,2-12-2,3-10 2,-1-8 0,1-12-2,-2-12 1,0-10-1,-3-8 2,-3-7-1,-2-7-2,-7-5 3,-6 2-2,-6 6 3,-4 10-4,0 8 4,-6 15-5,1 18 5,-4 22-2,1 19-1,3 15 2,2 12-2,6 11 1,7 4 0,10-1 1,8-9-2,10-11 2,8-14-2,5-16 2,8-18-1,-3-18 0,-1-10 0,-1-10 0,-3-8 0,-8-5 0,-4-7 1,-11-4-2,-6 2 2,-4 0-2,-8 5 2,-8 5-2,1 7 2,1 8-2,-1 15 1,7 16-1,0 0 2,7 39-1,5 3-1,5 11 1,4 10 1,0 5-1,1-2-1,2-4 2,-4-9-2,-3-14 3,-4-6-1,-7-15-1,-6-18-1,0 0 1,9-25-1,-9-6 1,-9-12-1,9-7 0,-6-15 0,6-5 1,0-4 0,6 5 1,3 2 0,1 7-2,2 11 2,4 9-1,-4 12 0,3 12 0,-1 6 0,1 14 0,2 6 0,-3 9 0,3 6 0,3 4 1,0 3-1,5 4 0,1 0 0,2-3-1,-4-4 2,2-5-1,-1-6 1,0-4-2,-3-7 2,-2-11-2,1-3 2,-4-11 0,1-4-2,-5-14 2,-1-8-2,-4-7 2,-3-4 0,-5 2-1,-3 6-1,-4 4 2,4 9-3,-2 18 3,5 16-1,-8 21-2,8 12 3,13 10-4,5 6 3,6 8-1,6 0 3,6-3-5,2-7 5,6-9-1,-4-8-1,-2-6 1,-9-11-1,-4-1 1,-8-1-2,-2-6 2,-7 9-2,-3 0 1,-5 6-2,0 2 3,-5 2-2,-1-2 2,-3 0 0,-2-4 1,3-5-2,-5-6 0,4-7 1,-4-15-1,1-8 0,5-15-3,4-17 1,6-18-1,1-18-2,17-5-9,0-5 8,11-6 6,6 7-1</inkml:trace>
  <inkml:trace contextRef="#ctx0" brushRef="#br0">2034 7921 3,'0'16'20,"0"-16"-33,-12 17 15,12-7 1,0-10-3,27 7 2,-4-10-3,16-1 1,11-15-2,21-4 2,13-15-3,25-3 0,20-14 3,21-5-1,18-12 0,22-2-1,13-5 3,12-7-3,15-5 3,8-3-2,7-3 2,-3 2-1,-3 1 0,-1 0 0,-11 2 0,-11 8 0,-21 5-1,-18 9 2,-19 4-3,-22 8 4,-19 8-3,-17 11 0,-19 9 0,-15 4 0,-14 12-2,-17-2-2,0 16-5,-17 6-1,-18-6 11,0 22 0</inkml:trace>
  <inkml:trace contextRef="#ctx0" brushRef="#br0">19068 8331 15,'0'0'12,"0"0"-14,0 0 0,0 0-1,0 0 3,0 0-2,0 0 2,0 0 0,0 14 0,6-3-1,-1 5 1,-2 5 1,6 4-2,-2 6 2,2 2-2,-1 3 1,2 8 1,-2-4-2,2 8 3,-4-2-4,4 7 3,-4 1 0,3 9-2,-3-1 2,0 8-2,-6 3 2,6 7-1,-6 0-1,0 4 1,0-7 1,4 1-2,-4-6 1,4-3 0,-4-9-1,6-5 1,-1-6 1,-2-3-3,-3-5 2,0-1 0,5-10-1,-5 2 2,0-4-2,0 1 2,0-5-2,-4-2 1,4-4 0,0-2 1,-4 0-2,4-2 1,0-14 1,0 16-2,0-16 1,0 10 0,0-10 0,0 0 0,0 16 0,0-16-1,0 0 2,0 12-1,0-12-1,0 0 2,0 0-2,0 0 0,0 0 1,0 0-1,0 0 0,-16-10-1,16 10 2,-23-26 1,10 9-1,-7-6 1,1-3 0,2-1 0,0-4 2,4 6-3,-1-3 2,8 8-3,-1 0 1,2 6-2,0 0 4,5 14-4,-4-16 2,4 16 0,0 0 0,-5-10 0,5 10 0,0 0 1,0 0-1,0 0 1,0 0-1,0 0 0,0 0 1,0 0-2,0 0 1,0 0-1,0-11 2,0 11-3,0 0 2,0 0-1,0 0 2,0 0-1,19 21-1,-6-5 1,4 8 0,3 6 1,2 6-1,1 7 0,3 3-1,-2 4 3,-3 0-2,-4-4-1,0-4 2,-4-3 0,-5-5-2,3-9 2,-8-4 0,7-7-1,-10-14 0,5 11 1,-5-11-1,13-27-1,-1-15 0,3-8 1,5-20-2,-3-13 0,8-9-2,-6-17 2,10 2-3,-9-10-7,1 9 2,-2 8 11,-6 4-3</inkml:trace>
  <inkml:trace contextRef="#ctx0" brushRef="#br0">14735 13863 6,'0'0'23,"0"0"-34,0 0 7,0 0 2,0 0 2,0 0-2,0 0 2,0 0-1,0 0 0,0 0 2,0 0-1,13 8 1,-13-8-1,14 10 0,-14-10 1,28 14-1,-6-7-1,8 4 2,5-1-2,12 3 0,10-2 1,13 0-1,8-3 1,11 1 0,9-5 0,9-1-1,4-3 0,7 0 1,-2-6 0,3 1 1,-4-1-2,-1-1 2,-6 1-2,-8 1 2,-9 1-1,-3 4 0,-12-4 0,-9 4 0,-10 0 0,-9 4-1,-9 0 2,-2-1-2,-12-1 1,-5 3 0,-4-2-1,-6-3 2,-10 0-3,15 2 2,-15-2-2,0 0-1,0 0-5,0 0-10,0 0 18,-21 6-1,1-3 28</inkml:trace>
  <inkml:trace contextRef="#ctx0" brushRef="#br0">20711 13765 13,'0'0'17,"0"0"-18,0 0-2,14-5 0,-14 5 0,23-3 2,-5 3-1,9-4 1,6 4 0,12 0 1,6 0 0,13 0 0,9-3 1,8 3-3,10-6 2,8 1 0,4-7 0,3-1-1,7-2 2,1-1-1,2-3-1,2 0 2,0 3-1,-3 4 0,1 2 1,-2 3-1,-6 1-1,-1 6 1,-10-4 0,1 4 0,-8-4-1,-3 1 1,-7-1 1,-1 0-2,-7-3 2,-3 1-2,-3 0 3,-3 0-3,-2 2 1,-5-2 0,-7 6-1,-3 0 0,-3 0 2,-6 0-2,-3 4 0,-1-4 2,-6 6-1,-7 0 1,3-6-2,-3 3 3,-6-3-3,0 0 2,-14 0-2,17 0 1,-17 0 1,14 0-2,-14 0 1,10 0 0,-10 0-1,0 0 1,0 0 1,12 0-3,-12 0 3,0 0 0,0 0-3,0 0 4,0 0-3,0 0 1,0 0 0,0 0 0,0 0-1,0 0-1,0 0 2,0 0-2,0 11 0,0-11 1,0 0-2,0 0 2,0 0-1,0 0-3,-11 5 10</inkml:trace>
  <inkml:trace contextRef="#ctx0" brushRef="#br0">18999 11973 16,'12'12'30,"-12"-12"-30,24 10-2,0-2-24,10 6 24,8 2 1,14 5 2,6 2 0,9 7-1,5 2 1,3 2-1,9 3 1,-4 5 0,4 6-1,-5-1-1,4 7 1,-1 0 0,-2 7-2,-7-2 1,-7 3 0,-4-5 0,-13-10-1,-6 0 1,-15-14-1,-8-4-1,-18-17-5,-6-12 0,-16 0 4,-16-25 6</inkml:trace>
  <inkml:trace contextRef="#ctx0" brushRef="#br0">19828 11989 6,'-14'0'17,"14"0"-21,-9 24 0,5-2 3,0 9-1,-7 11 1,1 8 1,-3 12-3,-5 5 5,-7 5 0,1 5-2,-8-8 1,4 2-1,-9-11 0,8 1-1,-6-14 1,9 0-2,1-9-1,2-12-1,7 6-1,-7-16-5,7-8-4,1-3 14,-3-15 1</inkml:trace>
  <inkml:trace contextRef="#ctx0" brushRef="#br0">18828 11926 6,'33'38'29,"-9"-21"-31,15 13 3,6 2-27,8 8 24,7 8 2,14 6 1,1 3-1,0-2 1,5 5-1,3-2 1,-4-1-3,-1-4 3,-3-3-2,-8-5 0,-10-7-2,-2 0 0,-16-11-1,-10-4 0,-8-8-5,-21-15 3,0 0 16</inkml:trace>
  <inkml:trace contextRef="#ctx0" brushRef="#br0">19643 11907 8,'-12'48'8,"-3"12"-8,0 8 2,-3 3-2,-6-6 0,1 0 0,0-8-2,-1-2-1,-2-6-6,-4 0-9,-3-16 14,11 11 6,-8-15 22</inkml:trace>
  <inkml:trace contextRef="#ctx0" brushRef="#br0">20267 15843 7,'-37'-9'25,"16"15"-25,-10-6-20,4 0 18,2-4 0,3 4 2,2-3 0,6-1 2,14 4-2,-13-5 1,13 5 0,0 0-1,0 0 0,0 0 0,17 2 0,-6-2 0,16 4-1,7-4 1,16 4-1,11-4 0,19 0 1,17 0-1,14-2 1,11-6-1,10-4 0,7-2 1,7 0 1,6-3 0,-4-1-1,6 5 1,-2 1-2,-2-4 3,1 9-2,-11 1-1,2 6 1,-13 0 0,-7 4-1,-17-4 0,-6 8 1,-17 1 0,-14-4 0,-8 1 0,-19-6-1,-8 4 2,-7-4-2,-13 0 2,-13 0-2,13 0 2,-13 0-2,0 0 1,0 0-1,0 0 2,0 0-1,-10 4-1,10-4 0,-10-5 2,-3-1-2,13 6 1,-23-11-1,12 7 2,-2-4-1,13 8 0,-20-6 1,20 6-2,0 0 0,0 0 0,-10-5-4,10 5-3,0 0-2,0 0 8,-9 11 27</inkml:trace>
  <inkml:trace contextRef="#ctx0" brushRef="#br0">20705 13813 2,'0'0'23,"0"0"-35,15 0 6,1 0 3,7 0 4,9-6-1,8 6 1,12-10-1,11 10 0,7-10 1,12 6-1,5-6 1,10 5-3,1-3 1,8-2 0,-2-1 1,9-1-3,-4-1 3,-1-2-1,1-2 1,-2-3 0,-2 2 1,-4 3 0,-3 0 0,-3 3 0,-5 1-1,-10 3 0,-5 1-1,-4 7 2,-12-4-2,-5 4 1,-10 0 0,-8 4-1,-8-4 1,-8 0 1,-3 4-1,-6-4 0,-11 0 0,10 0 0,-10 0 0,0 0 0,0 0 0,0 0-1,0 0 1,0 0 0,0 0-1,0 0 1,0 0 1,0 0-2,0 0 2,0 0-2,0 0 1,0 0 1,0 0 0,0 0-2,0 0 1,0 0 1,0 0-2,0 0 1,0 0 0,0 0 0,0 0-1,0 0 1,0 0 1,0 0-2,0 0 1,0 0-1,0 0 1,0 0 0,0 0-1,0 0-1,0 0 2,0 0-2,0 0 0,0 0 3,0 0-1,0 0 0,0 0 0,0 0 1,0 0 1,-10 8-2,10-8 2,0 0-2,0 0 1,0 0 1</inkml:trace>
  <inkml:trace contextRef="#ctx0" brushRef="#br0">15057 14169 16,'0'0'9,"15"-4"-11,-3 4 2,4 0 1,3 0-2,8 0-1,-2 0 2,5 0 0,1 0 0,7 0 0,-2 0-1,3 0 1,-2-7 0,4 7-1,-3-7 1,3 4 0,-2-1 0,5-3-2,-2 3 2,0-2 1,-3 6-2,4-5 0,-5 5 2,3-6-1,-2 3-1,2 3 1,-2 0 1,1 0-2,1-5 1,-1 2 1,3-1-2,-1 1 1,-1 0 1,-2-4-1,2 1-1,-2 6 2,-2-7-2,0 4 2,-2-2-2,-2 5 1,2-7 1,-5 3-3,1 0 2,0 0 1,-1 4-1,2 0 0,-1-5-1,-3 5 2,1-4-2,-3 4 2,-3 0 1,1 0-4,-5 0 2,-4 0 1,1 0-1,-3 0-1,0-3 1,-2 3 0,2-4 0,-13 4 0,15 0 0,-15 0 0,13 0 1,-13 0-1,0 0-1,12 0 1,-12 0-1,0 0 3,0 0-3,0 0 1,0 0 0,0 0 1,0 0-2,0 0 1,0 0 1,0 0-2,0 0-1,0 0 3,0 0-4,0 0 2,0 0 1,0 0-6,0 0 4,0 0-3,0 0 1,11 19-2,-11-19 23</inkml:trace>
  <inkml:trace contextRef="#ctx0" brushRef="#br0">19076 12062 4,'12'-5'29,"-12"5"-31,0 0 1,15 0-22,-15 0 21,13 9 2,4 5 0,3 4 0,9 7-1,5 6 2,9 11-2,4 6 2,8 8-1,2 4 1,10 3-1,-1 9 0,-5-3 0,6 5 0,-9-8 0,4 3 0,-5-7 0,0-7-2,-11-8 1,-3-8 1,0-3-3,-13-14 0,1 3-1,-15-16 0,-3-9-10,-13 0 13,0-20 18,-3 1-4</inkml:trace>
  <inkml:trace contextRef="#ctx0" brushRef="#br0">19542 11979 8,'0'0'9,"-6"12"-11,6-12 1,-12 22 1,5-4 0,-7 9 0,1 9 0,-2 6 0,1 8 0,-6 2-1,7 7 3,-5-3-4,4 6 2,-1-5-1,0 1 0,-3-8 0,3 3-1,-2-6 2,2-5-2,-1-6-1,-2-8 0,4-3-1,-2-9-3,-4-16 0,7 2 9,-11-17 22</inkml:trace>
  <inkml:trace contextRef="#ctx0" brushRef="#br0">18769 12252 11,'-8'-16'11,"4"4"-15,4 12 5,0-16-2,0 16 3,9 0-4,6 8 2,6 2-1,14 11 1,7 4-1,16 11 0,11 4 0,13 9 0,12 7 1,2 1 0,2-1 0,1 2-1,0-4 2,-5 0-2,-9-6 2,-6-3-2,-15-8 0,-2-5 1,-15-3-2,-10-7 1,-5-3-2,-14-8 3,-6-7-2,-12-4 0,-5-13-1,-11-9 2,-1-3 0,-11-11 1,-7-8 2</inkml:trace>
  <inkml:trace contextRef="#ctx0" brushRef="#br0">19555 11965 13,'0'0'14,"-13"20"-17,3 5 1,-1 11 1,-5 11-1,1 14 2,-5 11 0,1 10-2,0 6 2,-3 9-2,-2-3 1,1 3 0,1-9-2,-5-10 0,6-4-5,2-5-5,-11-29 12,17-2 24</inkml:trace>
  <inkml:trace contextRef="#ctx0" brushRef="#br0">19035 11936 17,'-11'3'25,"11"-3"-25,0 0-19,0 0 14,12 8 4,-12-8 2,20 17-1,0-1 0,6 9 2,8 7-2,15 8 1,7 9-2,12 7 1,12 2 1,10 6 0,1-7-2,6 5 2,3-8-2,-10-2-1,5-9 3,-6-3-2,-14-8-1,-8-4-1,-6-3 1,-17-6-1,-6 4 1,-12-10-1,-12 3-3,-14-16-4,0 0 9,0 0 27</inkml:trace>
  <inkml:trace contextRef="#ctx0" brushRef="#br0">19796 11878 13,'0'15'24,"-24"-5"-25,12 6-16,-8 10 13,-4 9 4,-2 8 0,-5 7 1,2 8-1,-8 3 1,7 5 0,-8-1-3,2 6 3,-7-4-2,2 5 0,-6-2 0,2 1 0,4-4-2,-2-4 1,10 2-4,1-9-4,1-9 3,16 0 6,-5-18 28</inkml:trace>
  <inkml:trace contextRef="#ctx0" brushRef="#br0">21281 15902 25,'0'0'25,"8"10"-45,-8-10 21,0 0-2,0 0 0,0 16 1,0-16 1,9 32-1,-2-11-1,4 16 2,-1 4-2,8 16 1,-1 6 0,5 9-1,1 5 1,0 1 0,-3 3-1,2 0-1,-1-7 4,1-1-4,-4-12 2,-2-6 2,1-11-5,-6-7 5,1-9-3,-2-9 2,-4-5-3,-6-14 3,8 10-2,-8-10 1,0 0 1,0 0-2,0 0 2,0 0-2,0 0 1,19 0 1,-4-7-1,4-1 0,6-3-1,5-5 0,12 2 2,3-7-4,2 5 4,0-8-7,-1 6-7,-2-2 4,-12-2 10,-3 4 18</inkml:trace>
  <inkml:trace contextRef="#ctx0" brushRef="#br0">21287 15890 12,'0'10'29,"0"-10"-30,0 0-16,15-10 9,5 2 6,3 0 2,16-3-1,6-1 1,13-5 1,7 1-2,16-8 2,4 5-2,9-1 2,4 2-2,8-2 2,5 4-1,4 2 0,5 5-1,-4 0 2,6 5-2,1-4 1,1 1 0,1 4 0,0-3-1,-8-4 2,-3-1-1,8 2-1,-18-3 3,-1 4-2,-14 1 2,-9-1-3,-11 8 2,-12 0 0,-6 10-2,-18-6 1,1 7 1,-15-1-3,4 6 0,-10-1 3,-3 6-3,3 5 3,-1 5-4,2 14 5,-2 4-3,3 13 1,-2 3 1,6 14-2,-5 6 4,5 15-5,-1 0 4,2 4-3,-2 5 2,4-6-2,-3 6 3,-3-8-3,5 4 1,3-16 2,-6 4-2,1-16 0,-1 2 0,-7-13 0,2 0-1,-7-11 1,-6-5 0,0-50-1,-6 45 1,6-45-1,-10 50 1,10-50-1,-24 52 0,24-52 1,-22 60 0,22-60 0,-47 62-3,47-62 6,-47 66-6,47-66 7,-66 65-4,66-65 0,-80 68 0,27-36 0,-1-1 3,-6-2-5,-9-3 3,-3 5-2,-8-5-1,-6-4 5,-4 0-3,-6-3-1,0 1 2,-5-1-1,-2-5 0,-1 3 1,-4 0-3,-1-1 2,0-5-3,-3-2 5,4-4-2,2 0 0,3-5 2,8-7-4,5-3 6,9-10-7,6-1 6,6-11-2,9-6-1,19-40-1,-53-18-3,38-11 5,19 0-2,30-1 2,3 9-1,13 11-5,-5 7 7,3 13-4,2-10 7,-3 6-7,1-6 3,-1 4-1,3-4-2,-3 4 6,3 5-5,-1 7 2,3 0-4,-3 10 5,-1-5-6,2 8-11,-5 1 5,-8-2 8,2 11 12</inkml:trace>
  <inkml:trace contextRef="#ctx0" brushRef="#br0">15539 18744 19,'0'0'13,"0"0"-14,0 0-1,0 0 1,0 0-1,0 0 0,0 0 1,0 0 0,10 46 1,-10-46 0,0 0-2,0 0 2,0 0-1,0 0 1,0 0-2,0 0 1,0 0-3,0 0-6,0 0 1,0 0 6,0 0 27</inkml:trace>
  <inkml:trace contextRef="#ctx0" brushRef="#br0">16623 18389 6,'0'0'11,"0"0"-16,0 0 5,0 0 0,-11 46 0,11-46-2,0 0 2,0 0-1,0 0 3,0 0-1,0 0-1,0 0 1,0 0-2,0 0 1,0 0-2,0 0 0,0 0 2,10 48-1,-10-48 2,0 0-5,0 0 5,26 66-1,-26-66 1,0 0 0,32 68-1,-32-68 1,29 46-1,-29-46 1,34 50-1,-34-50 1,36 52-3,-36-52 3,0 0-3,58 58 3,-58-58-4,0 0 0,54 41 1,-54-41-13,0 0 6,0 0 9,56 13 4</inkml:trace>
  <inkml:trace contextRef="#ctx0" brushRef="#br0">16532 18387 5,'0'0'6,"0"0"-6,18 51 0,-18-51 0,0 0 0,0 0-3,4 49 3,-4-49-2,0 0 2,-7 54-1,7-54 2,0 0 0,-12 65-2,12-65 4,-6 48-1,6-48-2,-7 46-1,7-46-1,0 0 1,-10 62 0,10-62 1,0 0-2,0 0 3,0 0 0,0 0 0,0 0 1,0 0-4,0 0 4,0 0-3,20-54 1,-20 54-2,8-61 2,-8 61 1,10-64-3,-10 64 2,9-71 0,-9 71 0,7-70 0,-7 70 0,8-59 0,-8 59 0,4-50 1,-4 50-1,0 0 1,8-52-1,-8 52-2,0 0 3,0 0 0,0 0-2,0 0 0,0 0 1,52 26 0,-52-26 0,0 0 1,38 46 0,-38-46-2,0 0 1,48 52 0,-48-52 1,0 0-1,50 58 0,-50-58 1,0 0-3,53 41 1,-53-41 3,0 0-2,0 0-2,46 38 2,-46-38 0,0 0-1,0 0 4,0 0-6,0 0 5,0 0-3,0 0 2,0 0-1,0 0-1,0 0 0,0 0 0,0 0 4,0 0-7,0 0 7,-14 52-4,14-52 2,0 0 0,-64 44-2,64-44 2,-49 38-4,49-38 2,-54 37-9,54-37-7,-54 32 15,54-32 1,-57 21 22</inkml:trace>
  <inkml:trace contextRef="#ctx0" brushRef="#br0">7609 9990 22,'-25'-19'28,"11"19"-28,-18-3-14,1 3 2,-5 10 11,-3 16 0,-3 15 1,-4 19 0,4 18 1,3 17-2,6 19 2,10 11-3,12 9 1,16-5 0,11-9 2,15-17-1,10-21 1,8-20 2,13-19-3,-5-32 4,4-14-2,-9-28-1,4-11-1,-13-22-1,0-5 0,-13-18 0,0-8-2,-15-10 2,-6-1-1,-9-4 2,-9 1-1,-14 5 1,-5 11 0,-11 9 0,-7 18 0,-4 13 1,-4 17-2,-4 23 1,1 20 0,3 23 0,5 12 0,11 12 0,5 3 0,15 7 0,8-2 1,14-6-2,12-5 2,15-8-1,8-10 0,13-4-1,5-3 2,4-3-2,0 2 2,4 0-2,-9 2 2,-1-1-2,-5 6 3,-11 1-3,-6 1 1,-5 3 0,-1-5 0,-7 0-3,-2-11 2,1 3-1,-9-16 2,9-4-3,-13-20 3,8-6 1,-9-16 0,2-10 4,-6-7-4,-2-13 4,1 0-6,-12-2 3,7 6-1,-6 3-1,7 14-2,-8 8 0,5 11 0,2 10 1,5 18 2,0 0-1,-8 18-1,8 13 3,4 9-3,0 6 2,6 8-1,5 6 0,-3 1 1,4-4-2,3-5 1,2-7 0,-1-7 0,-1-9-1,-6-10 2,3-8-1,1-7-1,-1-13 2,-1-7-1,-4-15 0,0-7 0,0-11 0,0-2 0,-5-9 0,0 5 1,-6 5-1,0 8 1,-5 8-1,5 11-1,-5 6 0,5 17 2,0 0-3,0 0 3,0 28-2,0-2 0,14 4 1,-5 7 1,6 4-1,-1 1 0,5-2 1,-5-6-2,5-7 0,1-5 1,-7-5-1,2-9 2,-6-1-2,-9-7 1,20 0 0,-20 0 0,13-14 0,-13 14 1,6-12-1,-6 12 1,0 0-1,9-12 0,-9 12 1,0 0-2,0 0 1,0 0 0,0 0 0,0 0 0,12-9 0,-12 9 0,16-19 0,-7 5 0,6-6 0,-2-2-1,5-6 3,-3-3-3,0-1 3,-2-2-3,-2-2 0,-2 0 2,-9 0-1,0 5 0,-11 3 0,-1 7 0,0 3-2,-5 9 3,2 9-1,-3 16-1,-2 9 3,12 10-4,-1 9 3,2 5-1,7 1-1,10 1 2,0-6-1,8-8 0,7-7 0,-7-14 0,10-12-1,1-10 1,4-9-2,-4-16 2,-1-3-1,-5-11 2,-4-5-2,-2-4 2,-8 0 1,-9 4-1,0 7 1,-3 8 1,-6 8-5,3 7 2,-2 8-1,8 12 1,0 0-1,5 18 0,5 1 0,3 4 1,7 4 1,4 6-2,4 6 2,-1-1-2,1 3 1,-3 1 0,-3 5 0,-4-2 0,-3 1-1,-4-4 3,-7-10 0,4-1 0,-8-13-1,6-4-1,-6-14 1,0-23-3,0-19 2,0-6-4,-4-12 1,-1-7 1,5-5 1,-5-4 1,5 11 0,-3 3 0,3 18 2,-2 6-1,2 14 0,0 5-1,0 19-1,5-14-1,-5 14 3,15 0-1,-2 0 0,-13 0 1,25 15-1,-14-7 2,5 7 0,-1 1-2,-1 5 0,6 5 0,-6 5 0,4 4 1,0 1-3,0 1 3,-2 2-1,1-5 0,0-5 0,-3-9 1,7-10-1,-1-10 0,0-12 2,2-8-2,-8-19 1,7-2 0,-13-17-1,1 1-1,-14-7 1,1 7 0,-9 5 0,1 11-3,-1 6 2,-1 18 1,14 17-2,-9 24 3,13 19-2,6 15 0,13 17 0,1 15 1,10 19-3,-2 4 5,10 11-3,-11-7 3,0-5-2,-12-10 4,-11-15-3,-3-11 1,-14-22 0,0-7-1,-15-27-1,1-5-2,-6-21 0,2-9 2,2-14-3,-2-16 1,12-8 0,-3-11 0,18 2-1,0-7 0,21 10-11,0 6 8,2 9 8,6 19 5</inkml:trace>
  <inkml:trace contextRef="#ctx0" brushRef="#br0">8922 11700 29,'15'14'29,"-15"-14"-29,25-16-24,0 4 24,2-12 0,3-2-2,-2-12 3,4 2-3,-8-5 3,-2 3-1,-11 2 0,-2 7 0,-9 5 0,-6 12-1,-8 6 2,-7 12-3,-5 9 2,-2 11-1,-3 10 0,-2 9 1,7 8 0,3 2 0,8 6 0,7-4-1,16-3 2,8-9-3,8-8 2,8-12-2,7-9 0,2-16-3,10-13 6,-7-15 1,7-2-3,-4-16 6,-8-4-3,-6-5 3,-9-8-2,-2 7 1,-16-5-3,-2 15 0,-8 2-1,-1 13-4,-3 7 2,8 24 0,-12 0 1,12 22 1,0 18-2,11 3 2,2 9-2,2 4 3,10 6-2,-2-7 0,6-2 3,-7-10-3,1-9 2,-3-11-1,-2-6 3,-9-7-5,-9-10 4,10-13-3,-6-12 1,-4-11 1,4-10-3,-4-10 2,0-8-2,3-4 2,2 3-2,0 3 1,3 14-1,-2 10-1,10 22-1,-5 11-6,3 5 6,11 20 10,-8-4 16</inkml:trace>
  <inkml:trace contextRef="#ctx0" brushRef="#br0">10043 11407 12,'10'-14'29,"6"14"-29,-16 0-12,0 0 1,-10 14 10,-5 1-1,-1 11 1,-6 7-1,-2 7 2,-3 2-1,1 7 2,0-4 0,6-5-2,3-5 2,2-7-2,8-12 4,-1-5-5,8-11 3,0 0-2,13-25 1,-4 3-1,3-9 1,6-5 0,1-1-2,4 1 3,1 5-1,-1 1 0,0 12 1,-3 8-1,6 10 0,-3 12 0,-1 6 1,0 3-2,-2 6 2,3-1-2,-2-4 1,2-5 0,-2-9 1,0-12-2,4-8 1,-3-15 0,1-10 1,-5-7-1,-6-13 0,-4-3 0,-8-12 0,0 1 2,-4-3-3,-10 9 1,-1 4 0,-3 9 1,4 14-3,-1 14 2,2 24 0,-2 17-3,6 23 4,-2 14-2,6 18 0,2 5 0,7 9 1,5-2 1,6-3-1,0-11 1,8-10-1,0-17 2,5-13-3,1-14 3,-1-13-3,0-8 1,-3-15 0,2-9-1,-2-9 2,-2-6-2,-3-6 3,-4 2-3,-4 0 3,-3 9-1,-5 7-2,0 9 0,-4 8 2,0 15-3,0 12 3,0 8-2,0 14 0,0-3 2,4 9-2,1 2 2,2-2-2,1-4 1,3-7 0,5-12 1,1-9-2,1-8 1,1-15 0,5-4 2,-5-9-2,2-4 0,-5-9 1,-1 3-1,-2-7 1,1 12-2,-7-2 2,1 9-2,-3 5 1,-5 10 0,0 11-1,10 19 0,-10 7 1,0 7 0,5 8-1,-5 4 0,7 1-1,-1-2 2,5-6 0,0-11 1,6-5-2,-2-16 2,7-6-1,2-13 1,-1-8 0,4-2 0,-2-8 0,4-2-2,-1-7 2,-1 2-1,-2 1 1,-2 1-2,-4 3 2,-4 8 0,-6-1-1,-1 14-1,-8 12 2,0 0-3,-27 3 3,8 16-1,-9 9-2,-2 2 2,-3 2 0,0 0 0,5-3 0,4-6-1,7-8 1,5-8 0,12-7 0,5-13 0,9 1 0,2-5-1,7 5 3,4 0-2,3 12 0,-2 0 0,4 12 0,-2 5 0,4 5 0,-6 3 0,5 1 0,-2-3 0,1-4 0,2-10 0,-1-5 0,1-10 0,-5-9 1,0-12-1,-2-13 0,-7-12-1,-3-17 2,-3-11 0,-7-13-2,-7-6 1,0 1-1,-6 8 3,-2 10-3,-2 14 2,0 19-2,-2 28 0,-1 30 1,0 26 2,4 21-4,5 18 2,-1 14-1,5 7 1,0 10-2,8-8 0,2 1 1,-4-23 1,6-10 0,-8-18 1,2-12-3,-6-22-2,0-15 1,0 0 5,-22-27-2,6-9-1</inkml:trace>
  <inkml:trace contextRef="#ctx0" brushRef="#br0">11372 11264 33,'-5'-38'12,"5"8"-11,9 3-3,10 8-3,4 1 4,11 7 2,-5-5-3,11 6 3,-7 0-3,6 0 2,-6 2 0,-1 3 1,-7-2-1,-1 7-1,-8-5 2,-1 9-1,-15-4-1,16 0 2,-16 0-3,0 0 2,0 19 0,0-6-2,-7 5 2,-3 6-1,2 1 1,-3 4 0,2 3 0,-3 5-1,5-1 3,-1 3-2,4 0-1,4-2 2,0 3-1,0-5-1,5-3 2,4-6-2,4-3 2,0-14-2,5-9 1,0-5 0,4-14 0,-7-5 1,4-6 0,-7-6-1,-3-9 0,-3 1 0,-6-4 1,-9 4-2,-3 0 3,5 6-3,-7 6 0,5 4 2,-2 9-2,3 4 1,8 5-2,0 10 5,0 0-6,14-9 4,1 9-2,7 8 2,7 0-3,5 3 3,4 4-1,3 5-1,-1 3 3,1 1-4,-5 3 3,-6 0-2,-6-3 4,-5-1-2,-7-6-1,-1 1 2,-11-18-2,0 19 2,0-19-3,-14-13 2,5-15-2,8-10 1,1-28-3,3-21 1,18-7-3,-2-27-5,23 3-5,2-5 8,1-2 8,4 8-3</inkml:trace>
  <inkml:trace contextRef="#ctx0" brushRef="#br0">9987 12184 4,'-20'0'5,"3"4"-3,3-4-1,14 0 0,-12 0-1,12 0 0,0 0 1,0 0-1,15-6-3,5 4 1,11 2 1,4-8 1,20 5-1,8-5 1,12-3 1,17-5-2,5-2 0,12-2 1,4-1 0,5-6 0,5 0-1,-2-3 1,-1 4 0,-3 0 0,-7 2 0,-6-5-1,-5 4 4,-14 4-5,-2 1 3,-20 4-3,-6 0 3,-14 4-1,-11 4 0,-9 3 0,-9 5-1,-14 0 1,0 0-1,-22 0 2,-12 0-2,-8 8 1,-14 1 0,-21 5 1,-11 4-3,-17 6 3,-9 5-1,-7 4 1,-8-2-1,-5 1 1,2 0-2,-2-4 2,11 0-1,4-6 1,7-3-2,7-6 1,11 0 1,7-5-3,12-2 3,9-2-1,5-4-1,16 0 1,9-6 1,9 6-2,9-5 0,18 5 3,0 0-3,22-8 2,17 8-1,21 0-1,17 0 2,24-8-2,24 4 3,20-4-4,18-2 3,16-9-4,12-4 1,15-1-10,5-10-5,-3-12 18,-1-6-3,-18-19 21</inkml:trace>
  <inkml:trace contextRef="#ctx0" brushRef="#br0">15120 16872 21,'8'-10'15,"-8"10"-24,0 0 8,0 0 0,0 0 2,0 0-2,0 0 3,0 0-3,0 0 2,0 0-1,0 0-1,0 0 1,-11 0 0,11 0 0,0 0-1,0 0 0,0 0 2,0 0-2,-12 0 1,12 0 0,0 0-1,0 0 1,0 0 0,0 0-2,10 0 2,-10 0 0,13 0 0,-2 0 0,1-4 1,6 0-1,4 0-1,6-3 2,4 0-1,3-3 0,3 0 0,2-4 0,-2 0 0,1 0-2,-2 2 4,-2-1-3,0 2 1,-8-3 0,-2 9 0,-6-3 0,-1 3-1,-5 2 2,-13 3-2,13-6 2,-13 6-3,0 0 2,0 0-2,0 0-1,0 0-3,-16-6-9,6-2 10,-6 4 5,-2-2 21</inkml:trace>
  <inkml:trace contextRef="#ctx0" brushRef="#br0">15173 16758 5,'0'0'23,"0"0"-33,0 0 2,0 0 4,0 0 4,0 0-2,0 0 3,0 0-1,0 0 1,0 0-1,0 0 0,0 0 1,-12 4-2,12-4 2,0 0-1,0 0 2,0 0-2,0 0 0,0 0 0,0 0 0,0 0 0,0 0-2,0 0 2,0 0 0,0 0-3,0 0 5,0 0-3,-9 12 1,9-12 1,0 0 0,0 0-1,-4 12 0,4-12 1,0 0-1,0 0-1,-5 11 2,5-11-2,0 0 1,0 0-1,0 0 1,0 0 0,-10 9 0,10-9 0,0 0 0,0 0 0,0 0 0,0 0-1,-13 8 1,13-8 1,0 0-2,0 0 2,0 0-1,0 0 0,0 0 0,0 10 1,0-10-1,0 0 0,0 14 0,0-14-1,9 14 2,-9-14-2,12 18 0,-12-18 1,13 18 1,-13-18-1,17 18-1,-17-18 2,10 17-1,-10-17-1,13 15 3,-13-15-4,7 16 3,-7-16-1,12 15 0,-12-15 0,13 10 0,-13-10 0,16 8-1,-16-8 1,18 7 1,-18-7-2,18 3 2,-18-3-2,13 4 1,-13-4-1,0 0 2,12 0-1,-12 0 0,0 0 1,0 0-3,0 0 3,0 0 0,0 0-2,0 0 1,0 0 1,0 0-3,0 0 3,-15 0-2,15 0 1,-10 0 1,10 0-2,-17-6 2,17 6-2,-17-8 2,17 8 0,-16-8-2,16 8 2,-12-6-2,12 6 2,-8-11-3,8 11 3,-7-21-2,2 11 2,-2-2-3,-1-5 3,0 3-1,1 1 0,-5 0-1,4 1 3,-4 2-2,1 0 1,11 10-1,-15-14 0,15 14-1,-11-12 2,11 12-2,0 0 1,0 0 0,-8-12 0,8 12-1,0 0 2,0 0-1,0 0 0,4-11 0,-4 11 1,0 0-3,12-16 4,-12 16-3,17-15 1,-5 7 0,-2-7 0,2 4 0,1 0 1,-2 1-1,2 3 0,-13 7 0,18-12-1,-18 12 2,17-7-2,-17 7 1,16-4 0,-16 4 0,17 0 1,-17 0-3,20-7 3,-20 7-1,14-4 0,-14 4 0,14 0 1,-14 0-2,0 0 0,0 0 2,0 0-1,11-9 0,-11 9-1,0 0 2,0 0-3,0 0 3,0 0-3,10 5 3,-10-5-2,0 0 0,15 4 1,-15-4-1,13 0-2,-13-13-4,11 9-8,-11 4 14,13-8-1,-13 8 31</inkml:trace>
  <inkml:trace contextRef="#ctx0" brushRef="#br0">18747 7623 22,'-3'-23'11,"-2"3"-12,5 1 0,0 4-1,0 5-1,0 10 0,0-16 0,0 16 3,0 0 1,0 0 0,13 22-1,-6 5 2,1 14-3,1 17 3,1 14-2,4 15 1,-3 16-3,2 7 2,0 8-1,3 6 2,-2-7-1,6 2 0,-1-4 1,2 1-1,-2-7 1,6 8-1,-3-2 0,2 6 1,-9 3-1,6 5-1,-1 3 0,-1 7 2,-2-4-1,4 4 0,-4-9 0,4-1-1,3-8 0,4-5 2,-4-4-3,5-8 3,-1-9-2,3-6 1,-3-6-1,3-1 1,-4-5 1,-4-6-2,2-9 2,-2-1-3,-5-5 3,0-2-1,-1-4 0,-2-5 0,1-4 0,-2-2 0,5-4 0,-5-6 0,2 1 1,1-8-2,-3-1 1,2-4 1,-3-1-2,7 0 1,-6 2 0,4-3-2,4 0 4,0-3-3,10 2 1,0-2 0,5 0 0,3-5 0,7-2 1,5-5-1,5 0 0,5 0-1,3-4 2,4-4 0,3-1-3,5-1 3,5-3-1,1-3 0,7 0 0,-2-4 0,7 2-1,-4-3 3,7 1-4,-2 0 4,1-1-3,2 3 0,-2-1 3,1 1-3,2 0 1,-3 1 0,-2 0 0,1-2 0,-5 3 1,-4-1-2,-2 0 1,-5-2 0,0 1 0,-3 2-1,-3-1 1,-7-2-1,3 4 1,-8-8-2,-1 10 0,-13-14-2,2 12-6,-15-11-3,-15-10 13,-8 1 3</inkml:trace>
  <inkml:trace contextRef="#ctx0" brushRef="#br0">18717 7736 12,'19'9'24,"-7"-18"-25,12 6-19,10 3 19,10-8 3,12 8-2,3-8 1,10 1-2,6-7 2,8 1-2,2-3 1,6 0 0,6-7-1,2 0 0,10-2 0,9-1 1,0 3 0,5 0-1,7 0 1,9 1 0,1 0-1,3 2 1,-2 2 1,1-2-1,0-2 0,0-1 0,-4-1 0,-7 0 0,-1-1 0,-4 0 0,-4 0 0,-4 4 0,-7-2 0,-7 4 0,-7 1 0,-3 4 0,-8 0 0,-3 5 0,-6 0 0,-7 1 0,-4 5 0,-3-1-1,-7 4 2,-1 0-1,-13 0 0,-4 5 1,-8-1-3,-6 6 4,-5 0-2,-5 6 0,0 6 0,-4 8 1,1 2-2,0 11 2,-2 7-2,0 6 1,0 7 1,-1 10-1,-4 5-1,0 9 1,1 7 0,-5 12-2,0 2 4,0 10-4,0 7 2,0 3 0,0-1 1,0-4-2,0-3 3,0-1-2,10-4 0,-1 0 0,4-4 0,0 2 0,3-3 1,1 4-1,0-1 0,-3 2 0,4 1 0,-3-2 0,-1-3 0,6 2 0,-4-4 0,3-2-1,1-3 1,-1-7 0,0-5-1,0-6 2,-5-11-1,1-6 0,-7-5-1,1-2 2,-4-14-2,0-2 2,-5-9-2,4-3 1,-4-8 0,0 0 0,4-13 0,-4-1 1,0-12-2,0 13 1,0-13 1,0 0-1,0 0-1,0 0 2,0 0-1,0 0-1,0 0 2,-13 6-2,-1-6 1,-6 0-1,-13 6 1,-21 0 0,-19 8-1,-29 4 1,-27 8-1,-32 1-4,-26 14-16,-35 8 15,-25 1 8,-17-3-3</inkml:trace>
  <inkml:trace contextRef="#ctx0" brushRef="#br0">767 4908 5,'0'0'23,"-16"-8"-23,16 8-1,0 0-14,0 0 13,-11-8 0,11 8 1,0 0 2,0 0-2,14 18 1,-4-8 1,6 9 0,1-2-2,7 6 2,0 0-3,4 2 2,0 0-1,0-1 2,-1-2-2,-2-3 1,-2-5 0,-3 1 1,-7-7 2,3 1-2,-16-9-1,18 0 1,-14-18-1,8-2 0,-6-16 0,10-8-3,-3-22 3,11-10-2,5-17 0,3-10 3,8-11-2,1-5 0,6-1 2,-2 1-1,-4 9-1,-4 8 2,-6 15-1,-6 11 0,-9 19 0,-4 11 0,-6 12-2,-6 9 2,5 12-5,-15-2-2,10 15-9,-10 0 12,-2-5 5,1-1-3</inkml:trace>
  <inkml:trace contextRef="#ctx0" brushRef="#br0">4990 6760 5,'0'0'22,"0"0"-24,0 0-17,-11-13 20,11 13-3,18-6 3,-5-1-2,10-2 2,2 0-2,7-2 3,4-2-2,5 3 1,1 0-1,5 2 1,-2 2-1,5 6 0,2 0 0,-1 0-1,-2 12 1,11 0-1,-4 5 1,7 4 0,0 6-1,2 2 0,4 8 2,2 2-1,0 4-1,-3-1 2,6 6-3,-1 5 3,-6 1-1,-1 2 0,-8 8 0,3 2 1,-8 3-1,3 9 0,-5 3 0,1 3 0,4 3 0,1 3 1,1-1-3,4 1 1,3 0 2,1 0-2,0 0 2,-5 3-2,-4 2 2,-3 1-2,-3 4 4,-3-1-3,-7-2 0,-3-1 0,-1-8-1,-3-4 3,-7-6-4,2-5 3,-3-7-2,-3-5 1,-6-5-1,-2-2 2,-6-2-1,1 0-1,-6-9 2,-4 2-1,0 0 0,0-4-2,-9-4 4,5-1-4,0-7 3,-2-3-1,3-3-1,-3-7 2,6-5-3,0-11 2,-11 16 0,11-16-1,-17-4 1,2-6-1,6-3 2,-11-4-2,5-5 1,-7-4 1,1-3-1,-2-3 1,0-1 0,3 0-1,-1 1 0,3 1 1,2 4 0,-2 5 0,8 3-2,-1 2 2,3 7-2,8 10 2,-10-14-1,10 14 0,0 0-1,0 0 1,0 0-1,0 0 2,0 0-2,0 0 2,-6 20-1,12-11 1,-1 6-1,3 4-1,-1 4 3,11 3-4,-4 4 3,5-2-2,4 0 2,2-1-3,3-1 3,1-3-1,2-8 0,-2-2 1,0-9-1,3-1 0,-8-6 1,4-1 0,-6-10-1,0-4 0,-4-9 0,1-3 0,-1-9-2,-3-4 4,0-4-5,3-6 4,-6-3-3,-1 7 3,-1 2-3,-4 3 1,-1 12-3,-7-4-10,2 5 2,-8 11 11,-9-3 0</inkml:trace>
  <inkml:trace contextRef="#ctx0" brushRef="#br0">7387 6910 4,'-7'17'8,"1"6"-7,6 4 0,-3 13-2,3 6 1,0 8 0,0 7-3,0 7 4,3 7-3,-3 5 2,3 7-1,-3-1 0,7 7 2,-2-4-1,5 3 1,-4-7-2,7 1-1,2-11 3,2-4-3,0-12 4,1-5-4,-1-4 2,4-6-1,2-6 1,-5-5 1,0 0-2,4-1 2,-4-2-1,4-2 0,-5-4-1,6 1 2,-5-2-2,5-2 2,4-4-2,2-1 2,6-4-2,2-1 2,4-5-1,4-1-1,7-1 2,0-4-1,4 0-1,5 0 2,-1 0-2,3 0 1,7 0 1,-2 0-2,6 5 1,7-5 0,0 6 0,3-6 0,6 5 0,-1-1 0,7-4 0,-2 3-1,5-3 2,-1 6-1,4-6 0,0 4 0,1-4 0,5 0 0,0 0 0,5-5 0,1 0 0,6-1 0,-4 1 1,-4-2-3,3 1 3,-2 2-1,-3 4 0,-3-4 0,-1 4 0,-8 0 0,1 0 0,-9 0 0,0 6 0,-5 0 0,-6-2 0,-4 2 0,-7 0-1,-3-1 2,-7 4-1,1-1 0,-6 2 0,-4-2 0,-3 2-1,-2 0 2,-7 5-1,0 0 0,-3 4 1,-7 4-2,3 2 2,-7 1-2,2 5 2,-8 2-1,2 3 0,0 3 0,-9 4-1,5-1 2,-7 9-2,1 0 2,1 5-1,-1 1 0,-3 4 0,3 0 0,-1 3 0,1 0 0,-3-4 1,3 1-2,0 0 0,-4 0 2,5-1-2,-1 5 2,0-4-2,0 0 2,1 1-2,-2-1 2,-1-3-2,4 2 1,-4-5 1,-1 0-2,2 0 2,-2-5-2,-1-2 1,3-1 0,-3-2 0,5-4 1,-4-3-3,3-3 4,-1-7-4,-1 1 3,0-3-1,-1-3 0,-2-4 0,6-4 1,-4 0-3,2 0 3,2-3-1,0 1 1,4-2-2,4 1 1,2-4 0,7 3 0,-2 1 0,8-1 0,3-1-1,3-1 2,3 3-1,5-3-2,1 3 4,1 2-5,5-6 6,3-1-5,9 3 4,-2 0-4,5-3 4,1 2-2,7-2 0,3-2 1,0-1-3,2 6 3,0-10-1,4 4 0,3-4 0,1 0 1,3 0-2,-1 0 1,3-4 0,3-2 0,-3 0 0,3-3 0,-4-1-1,3-1 2,-2 1-1,0 3 1,3-1-2,-4-1 2,4 4-2,-5-1 2,2 0-2,-2 2 2,-1 0-2,0-2 1,-3-2 0,0 2 0,-2-1 0,-2 2 0,0-1 0,-2-1-1,-6 0 2,-2 3-1,1 0 0,-7-2-1,0 2 2,-5-2-2,-5 1 2,0-2-1,-5 1 0,-1-4 0,-3-1 0,-5-1 0,0-1 0,-3-2 0,-3-3 0,-4-6 0,3-5 0,-4-2-1,2-5 2,0-6-1,1-4 0,-3-2-1,1-7 3,4-2-4,-4 3 3,-1-8-2,-3-1 2,0-4-1,-2-2 0,4-3 0,-4-2 0,0-4 0,6-5 1,0-1-2,3-1 1,0 4 0,-2 3 0,2 0 0,-3 0 0,-2 8 1,-6 3-2,1 2 1,-4 0 2,-2 0-4,-1-4 3,2 3-2,0-5 2,-3-3-2,1-3 2,-1-5-2,-4-2 2,0 1-2,-8-1 3,-4-1-1,-4 2-2,-5 1 1,-2 2 0,-3 1-1,4 0 1,-4 0 0,4 2-1,2-2 0,4 2 0,0-3 2,8 1-2,-2-2 1,2 2 0,-1 1 1,3-1-1,-3 5 0,-1 5 1,-2 3-1,-4 2-2,0 7 3,0 5-1,-6 2 0,0 6-1,-2 0 1,-3 2 0,1 0 0,-1 7 2,-2-4-2,-4 2-1,1 3 2,-4-2-1,-3 6 0,-5 3 1,-3 2-3,-4 3 3,-8 3-1,-6 3-1,-8 4 2,-6 2-1,-6 2 0,-10 0 1,-5 2-2,-11 6 2,-3-4-2,-10 4 2,-9 0-1,-8 0-1,-9 4 1,-6 0 0,-10 4 1,-7-1-2,-6 4 1,-8-2-1,-4-1 3,-8 3-4,-5-6 3,-1 2-1,-7-3-1,-3 0 2,-1-4-1,-4 0 0,-2 0-1,0 0 2,-2 0-1,3 0-1,4 0 2,-3 7-2,7-4 0,0 3 2,4 1-2,3 2 2,2-2-1,1 0-1,2 4 3,7 0-3,-3-2 1,8 3 0,6-1 0,1 0-1,5-3 1,2 1-1,5-9 2,1 4 0,5-4-2,4 0 3,-3-9-3,5 5 3,4 4-3,6-4 2,4 8-1,3 4-1,5 3 2,5 2-2,5 5 2,8-2-2,3 3 1,0 0 0,6-3 1,3-4-2,0-2 1,5-3 0,1-3 1,3-4-2,2 3 1,-1-3 0,-1 0 0,2 0 0,-2 6-1,-1-1 3,3 1-3,6 0 1,2-2 0,10 4 0,6-1 0,4 2 1,12 2-2,2-4 3,8 5-4,1 0 3,8 2-1,-1 4 1,5-1-3,2 3 2,2-1 1,6 1-1,0 2-1,1-1 2,5 6-1,0-5 0,2 10 1,3 3-2,1 12 1,1 15-1,3 12-1,0 26-18,2 17 15,-12-3 0,0 1 6</inkml:trace>
  <inkml:trace contextRef="#ctx0" brushRef="#br0">13569 7225 12,'0'0'6,"0"0"-8,0 0 2,0 0-2,0 0 2,0 0 0,0 0 1,12-13-2,-12 13 1,18-16 0,-3 6 1,-1 2-1,7 0-2,1-2 3,5 0-2,2-2 0,4 0 2,0 0-1,5 2-1,-1-8 2,0 2-1,-2 0 0,0 4 0,-6-2 1,-2 3-2,-1-2 2,-3 5-2,-5 0 1,-1 1 0,-5-1 0,-1 4 0,-11 4 0,15-6 1,-15 6-1,0 0 0,0 0 0,0 0 0,0 0-2,-10 8 3,-5-2-3,-5 1 2,-5 5 0,-5 3-1,-8 6 1,-2-3 1,-6 10 0,-1 0-1,3 2 0,-2 1 0,5-2 0,4-1 0,3-6-1,9 2 2,2-6-1,8-3 0,2-5-1,13-10 1,-10 15 0,10-15 0,0 0 1,0 0-2,0 0 2,16 0-2,-4-3 3,8-5-2,5-3 0,6-3 0,3-3 0,10-1-1,1-3 2,3-3-1,3 0-1,-1 0 1,-3-1 0,1 5 1,-3-1-2,-5 5 1,-2 1 1,-6 2-2,-6 5 1,-5 2 0,-6 2 1,-4 0-1,-11 4-1,0 0 2,0 0-1,0 0-1,0 0 1,-16 13-1,-3 0 2,-9 3-2,-4 7 1,-11 4-1,-5 9 2,-11 1-1,1 5 1,-2 1 0,2-3 0,1 3-1,5-5 0,3 0 0,9-7 0,4 0 0,8-8-1,7-4 1,6-7-2,6-1 2,9-11 0,0 0 1,0 0 0,10 4-2,9-12 2,6-4 0,9-4-1,10-2 1,6-5-3,6-7 0,12-9 1,5-4-4,4-11-14,12 7 17,-19-20 3,8 8 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5339 6841 14,'0'0'22,"0"0"-33,0 0 6,0 0 4,0 0-2,0 0 3,0 0 1,0 12-1,0-12 1,22 4-2,-9 0 3,12-1-3,4-3 2,9 4-2,2-4 0,9 0 1,1-4-1,5 4 2,0 0-3,6-3 3,-3 3-2,6 3 1,1-3 0,-2 4 0,2-1-1,2-3 2,-2 0-1,-1 0-1,-4-8 1,-3 4 1,-9-3-1,-2 0 0,-8 0 0,-3 3-1,-8-1 2,-6 5-1,-2-4-1,-9 4 1,-10 0 0,16 0-1,-16 0 1,0 0 0,0 0 0,0 0 0,-10 0 0,-9 5 1,-9 0-1,-11-1-1,-10 2 2,-7 1-1,-12 1 0,-3-1 0,-5-3-1,-1 1 2,-2-2-2,5 1 2,3 0-1,4-2 0,4 4-1,5-2 2,5 2-1,7 2 0,5 0 0,10 0 0,3 0 0,5 0 0,7-2-1,1 0 2,15-6-1,-5 15 0,15-9 1,13 1-2,9 1 2,14 2-1,15-4 0,17-1 0,12-5-1,10 0 1,8-4-3,1-9 1,9-1-10,4 1 2,-11-12 9,-1 2 1</inkml:trace>
  <inkml:trace contextRef="#ctx0" brushRef="#br0">11121 7628 29,'14'-8'17,"-14"8"-18,0 0 0,0 0-2,0 0 0,0 0 0,0 0 0,0 0 3,0 0-1,8 11 2,-8-11-1,7 23-1,-1-7 1,6 10 1,1 3-3,3 5 3,2 6-3,2-2 2,2 2 0,-4-4 1,1-6-1,-3-5 1,-3-8 0,1 1 0,-14-18 1,14 8-2,-5-24 0,6-8-1,-6-15 1,10-9-1,-4-13 0,7-11-2,3-13 2,4-4 1,2-1 0,5-1-2,0 4 4,0 2-4,5 8 3,-1 4-4,3 16 3,-9-2-4,8 20-3,-18 3-5,8 6 7,-7 9 4,-6 0 4</inkml:trace>
  <inkml:trace contextRef="#ctx0" brushRef="#br0">17236 11706 2,'0'0'2,"0"0"-1,0 0-1,0 0 2,0 0-2,0 0 0,0 0 0,0 0 1,0 0-2,0 0 1,13-12-1,0 12 2,6-5-2,11 1 1,9-6 0,11 0 0,7-2 0,6-4-1,4 1 0,3 0 0,-3-1 2,-1 4-1,-8-1 1,-6 5-2,-7 1 2,-3 7-2,-13-4 2,0 4-1,-9 0-1,-2 6 0,-6-6 1,-12 0 0,16 5 0,-16-5 0,0 0 0,0 0-2,10 9-5,-10-9-13,0 0 19,-6-13 0,-14-28 19</inkml:trace>
  <inkml:trace contextRef="#ctx0" brushRef="#br0">11225 8837 24,'0'0'26,"0"0"-44,4-12 13,-4 12 3,0 0 2,5-13-1,-5 13 1,0-11 2,0 11-2,0 0 1,0 0 0,3-10-2,-3 10 1,0 0-1,0 0 1,0 0-1,0 0 0,10 16 0,-10-16 1,20 20 0,-1-4 2,-2 1-2,3-2 0,4 3 1,-1-3 0,-8-1-1,3-2 0,-3-6 2,-2 4-2,-13-10 1,20 5-1,-20-5 1,24-17-2,-12-7-1,13-1 1,-1-16 1,5-8-2,6-9 1,3-4 0,2-5 1,-3 3 0,7 0 1,-7 6-1,1 8-1,-9 5 2,4 11-5,-15 2 2,9 14-10,-12 9-1,-15 9 11,9-11 3</inkml:trace>
  <inkml:trace contextRef="#ctx0" brushRef="#br0">11385 9958 5,'0'0'20,"0"0"-33,0 0 9,0 0 4,0 0-1,0 0 2,0 0-2,0 0 2,0 0-1,0 0 0,0 0-1,0 0 1,0 0 0,0 0-1,0 0 0,0 0 0,-5 11 2,5-11-2,10 19 0,-5-7 2,3 2-1,-3 1 1,5 1-2,1 1 2,0 0-2,1 1 2,-1-1-2,-1 0 2,1 1-1,-1 2 0,3-4 0,-5-2 1,-8-14 0,16 19-1,-16-19 2,10 5-2,-10-5 2,19-18-3,-9-4 2,9-10-2,-5-8 1,9-6-1,0-8 0,1-2 0,-5-6 1,2 5-1,-3 0 0,-2 9 0,-4 6 1,0 4-1,-1 10-1,-6 4-1,2 7-4,-7 17 1,0-20-1,0 20 7</inkml:trace>
  <inkml:trace contextRef="#ctx0" brushRef="#br0">10081 11037 5,'0'0'5,"0"0"-12,0 0 6</inkml:trace>
  <inkml:trace contextRef="#ctx0" brushRef="#br0">10081 11037 21,'0'0'8,"0"0"-7,0 0-3,0 0 2,0 0-1,0 0-1,0 0 0,0 0 2,0 0-1,0 0 1,0 0 0,0 0 0,0 0 0,0 0 0,0 0 1,0 0-2,0 0 1,0 0 0,0 0 0,0 0 0,0 0 0,0 0-1,0 0 2,0 0-2,0 0 1,0 0 1,0 0-2,0 0 2,0 0-1,0 10 0,0-10 0,0 0 0,4 12 0,-4-12-1,0 0 2,6 14-1,-6-14 0,0 0 0,4 14-1,-4-14 3,0 12-4,0-12 2,0 0 1,0 10-2,0-10 2,0 0-4,6 12 5,-6-12-1,0 0-2,14 9 1,-14-9 0,10 14-2,-10-14 5,13 13-5,-7-3 4,2 0-5,-4 0 5,2 1-2,-2-1 0,6 0 0,-10 1 0,0-11 0,10 17 0,-10-17 1,8 10-2,-8-10 1,0 0 0,0 0 0,0 0 0,11 11 1,-11-11-1,0 0 2,0 0-3,0 0 2,7-14-1,-1 1 0,8-6 0,1-6 0,5-7-1,3-5 1,5-5-2,1-4 3,2-4-1,1 3 0,-3 1-1,-1 0 0,-2 6 2,-2 4-1,-2 7 0,-8 6 0,1 6-1,-7 5 2,-8 12-1,12-14-1,-12 14 1,0 0 0,0 0-3,0 0 2,13 3-3,-13-3-2,0 0-5,0 17 9,-13-17 1,2 12 30</inkml:trace>
  <inkml:trace contextRef="#ctx0" brushRef="#br0">10096 11112 7,'0'0'11,"0"0"-17,0 0 6,-9-11 0,9 11 1,0-12-2,0 12 4,0-14-4,0 14 3,0 0-3,0 0-1,-6-12 1,6 12 0,0 0 0,0 0-1,0 0 2,0 0-2,6 12 3,-6-12-2,10 19 2,-2-5-2,2 2 2,0 3-3,2-1 5,0 0-6,0 1 5,4 0-3,-7-3 2,5-2 0,-4 1-2,-2-5 2,-8-10-2,19 15 2,-19-15 0,10 9-1,-10-9 0,0 0 1,14-9-1,-14 9 0,8-23 0,-2 3 0,7-6-1,-3-6 2,5-7-3,-1-5 3,6-2-2,3-4 2,1-2-3,4 1 4,-1 4-4,1 2 1,-4 3 2,0 8-1,-1 3-1,-4 7 1,-4 8-2,-2 0-1,-3 11-1,-10 5-2,15-9-5,-15 9 8,0 0 4</inkml:trace>
  <inkml:trace contextRef="#ctx0" brushRef="#br0">9840 12740 11,'-14'-4'21,"14"4"-37,0 0 13,10-14 5,-10 14 0,0 0-2,19-10 1,-19 10-1,24-5 0,-9 5 0,7-3-1,5 3 0,8-4-1,4-2 2,13-2-1,-8 0 2,20-4-1,-3-1 0,13 1 0,-10 1-1,14 3 1,-8 0-1,6 5 1,1-4-1,-6 7 1,0-5-1,-6 5 2,6-7-2,-14 7 3,1-3-2,-6 3 0,-1-7 1,-10 7 0,-1-7-2,-5 7 2,-5-7-1,-3 7-1,-6-6 1,-8 2 0,2 4 0,-7 0-2,-8 0 3,14-3-2,-14 3 1,0 0-1,0 0 1,0 0-3,0 0-3,0 0-16,0 0 21,-14 0 0,-5-15 8</inkml:trace>
  <inkml:trace contextRef="#ctx0" brushRef="#br0">17048 10501 19,'-12'-12'7,"12"12"-10,0 0 3,-9 0 0,9 0-1,-13 0 1,13 0-1,-13 12 2,3-1-1,-5 8 0,-3 5 0,0 12-1,-6 12 2,0 12-1,-3 15-1,0 8 1,1 14 1,3 8-3,4 9 4,6 5-2,10-4 0,13-4 0,15-4-1,15-8 1,13-11-4,12-14 3,11-9-3,6-17-3,5-16-7,7 2 12,-11-24 27</inkml:trace>
  <inkml:trace contextRef="#ctx0" brushRef="#br0">19919 10407 3,'0'0'26,"19"4"-24,-19-4-3,10-4-24,5 4 23,0 7 2,6-1 2,0 3-2,6 5 0,1 2 1,7 5-1,0-1 1,4 3-2,-2-3 2,0 6-2,2-1 1,1 4 0,-5 3 1,3 2-3,-7 7 2,2 4 0,-8 2-2,3 7 3,-5-1 0,-3 3-2,-5 1 0,2 5 1,-7-4 1,1 4-1,-2-4 0,-4 0 0,-5 3-2,0 1 3,-5-3-2,-10-1 2,-3-1-4,-16-1 1,-9 6 0,-18-9-2,-8 2-1,-17-7-5,-11-10 4,-2 2 6,-12-18 31</inkml:trace>
  <inkml:trace contextRef="#ctx0" brushRef="#br0">12186 6958 2,'0'0'5,"0"0"-4,0 0-2,0 0 0,16 3 0,2-3 1,6 0 1,10 0 0,-1 0-2,12 0 0,3 0 1,13 0 1,1-6-1,6 6 0,3-8 1,-1 4-3,5 0 3,-4 0-1,-4 4-1,-2 0 0,-6 0 1,-5 6 0,-4-6-1,0 6 1,-10-6-1,1 7 1,-7-7 1,-7 4-2,-4-4 2,-4 0-1,-5 0 1,-14 0-2,14 0 2,-14 0-1,0 0-1,0 0-2,0 0-4,0 0-11,0 0 17,0 0 1,-14-25 26</inkml:trace>
  <inkml:trace contextRef="#ctx0" brushRef="#br0">15650 16344 4,'0'0'25,"0"0"-27,0 0-11,0 0 5,0 0 5,0 0 3,0 0 0,0 0 2,0 0 0,0 0-3,0 0 2,0 0-1,4 12 1,-4-12-2,0 12 1,0-12 0,6 19 0,-6-19 0,8 21 1,-8-21-1,10 20 0,-10-20 3,17 13-4,-3-13 1,20 0-2,14-21 1,24-20-18,30-21 4,22-28 13,7-38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21467 9086 25,'0'0'30,"0"0"-32,-10-15-20,10 15 21,-12-18 1,9 5 0,-4-1-1,2 0 1,-5-4-1,4-1 2,-3-5-3,1 2 2,-6-5 0,4 6 0,-9-4-1,10 4 2,-10 1 0,2 4-3,0 2 2,-5 6 0,-3 8-2,-3 6 3,-4 15-3,-12 12 3,-2 16-1,-6 16-1,-5 16 2,4 6-1,3 9 0,6-4 0,10-3 1,10-10-2,13-4 2,11-15-1,13-13 1,9-5-2,11-14 2,7-2-1,7-12-1,4-9 2,6-8-1,5-4 0,-1-11-2,-4-7 3,-1-3-1,-7 0 0,-4-2 0,-6 4 1,-7-4-2,-8 3 2,-7 3 1,-2 2-4,-11 1 3,2 2-1,-6 2-1,0 4 1,0-1 0,0 14-1,0-12 1,0 12-1,0 0 0,-8 15 2,8 8-2,-5 3 1,5 6 1,-2 3-2,2 1 3,5 3-2,-2-5 1,7-1-2,3-9 2,9-6-2,0-6 2,3-6-1,3-6-1,5-8 2,-4-8-2,-1-9 2,-9-6-2,0-3 1,-11-8 0,-4 0 1,-11 0-3,-7 0 3,-4 1-1,-10 5 0,-6 7 0,0 5-1,-4 6 2,2 7-2,1 0 1,6 7 1,3 4-1,10 0-1,6 0 1,10 0 0,-13 0 1,13 0-1,0 0-1,10 11 1,-10-11 1,18 9-1,-3-1 0,3-5 0,9 2 0,8-5 1,6-6-2,6-1 1,3 0 1,1-4-2,-1 4 1,-3-1 0,-12 2 0,-3 2 0,-12 4 0,-5 0 0,-15 0 0,16 12-1,-16-12 2,6 15-1,0-4 0,-1 5 0,0 5 0,-1 6 1,0 5-2,2 4 2,-6 3-2,5 6 1,-5-2 2,0-3-3,0-3 1,0-5-1,0-6 2,4-6-2,-4-6 3,0-14-4,7 13 3,-7-13-2,9-19 1,-1-5 0,0-8 0,1-11 0,7-6 0,2-6 0,0-3-1,3 2 2,3 2 0,-2 11-2,-3 6 1,0 12 1,-5 5-2,-3 10 1,-11 10 0,18 14 0,-13 8 0,0 6 0,2 10 0,1 3-1,4 5 2,-3 2-1,2-4 0,-2-1 0,5-4 1,0-3-3,-1-1 2,-2-4-2,5 0-1,-8-11-1,8 6-2,-8-12-2,5-8-1,2-1 10,-3-18 17</inkml:trace>
  <inkml:trace contextRef="#ctx0" brushRef="#br0">22672 9478 21,'10'-16'18,"-1"0"-19,-9-4-2,10 6 2,-16-8-1,6 13 0,-2-12 0,2 10 1,-9-7-2,9 18 2,-19-16 0,3 16 1,-4 10-2,-1 7 2,-6 10-2,-1 4 3,0 11-2,3-1 2,7 8 0,4-4-1,10-4 0,8-6 1,10-5 0,6-6-2,8-5 3,5-6-3,1-7 2,3-6-2,1-10 0,-5-6 2,1-12-1,-4-12 0,-4-12 0,-3-11 1,-3-13-3,-3-8 4,-2-9-3,-3-5 1,-5-1 0,2 5 0,-9 2-1,0 10 2,-6 9-1,-2 12 0,0 9 1,1 12-2,-1 10 1,2 9-1,2 10 2,4 11-2,-9 24 0,9 8 2,0 15-3,0 13 3,5 14 0,1 15-1,0 11 0,5 4 1,-2-4-3,6 2 4,-2-6-1,6-4-3,-4-6 2,3-9 0,2-9-1,-2-8-1,2-7 1,-8-11-3,6 2-2,-13-14-4,3-16 1,1-3 10,-9-11 17</inkml:trace>
  <inkml:trace contextRef="#ctx0" brushRef="#br0">19894 9111 23,'-5'-10'31,"5"10"-39,0 0 1,0 0 3,0 0 1,-10-9 0,10 9 2,-7 14-1,1 6 0,2 6 1,-5 13 1,3 9-1,-3 14 2,0 7-1,5 5 0,4 4 1,0-1-3,4-5 3,4-10-1,3-10-2,-3-13 0,2-3-1,-4-16-1,7-10-8,-13-10 5,11-26 5,-2 1 16</inkml:trace>
  <inkml:trace contextRef="#ctx0" brushRef="#br0">19885 9262 18,'0'0'30,"-6"-13"-31,6 13-13,0 0 7,0 0 3,-7 12 2,12 8 0,1 7 2,3 7-1,5 6 2,3 10-1,8 1 1,6 2-1,3-7-1,4-6 2,4-7-2,0-11 3,4-7-3,-6-11 1,2-4 0,-8-15-1,-4-3 2,-5-14-1,-12-9-1,-6-7 1,-7-7 1,-14-2-2,1 1 1,-12 3 0,-3 6-2,-1 11 1,-5 7-2,11 15-2,-6 6-1,11 8 0,5 6 2,13-6 5</inkml:trace>
  <inkml:trace contextRef="#ctx0" brushRef="#br0">20461 9326 2,'0'0'28,"0"0"-28,0 0-9,0 10 2,0-10 1,-4 27 4,-2-5-1,-3 9 2,5 4 0,-5 4 2,9 1 0,0 4-2,10-11 5,7-3-4,3-11 1,18-10-1,2-14-1,10-4 3,-8-13-4,4-8 2,-13-13-3,-9-5 2,-14-4 0,-21 2 0,-18 12-2,-25 2-7,-7 15-8,-11 21 17,-2 5 2,2 18 19</inkml:trace>
  <inkml:trace contextRef="#ctx0" brushRef="#br0">19563 8857 24,'-27'-14'26,"12"4"-39,0 3 7,2 1 2,-1 1 2,-2-3 5,1 4-4,0-3 3,0 3-3,2-1 2,13 5-1,-19-6 0,19 6-2,0 0 0,-10 5 2,7 8-1,3 9 0,-5 15 2,5 11-2,0 14 1,0 12 1,8 13-1,1 2-1,2 1 2,6-1-1,3-4 1,5-9-1,-4-5 0,6-8 0,-1-9 0,1-1-1,-4-7 2,-2-2-2,2-5 1,-4-4 1,0-5-2,-3-7 2,0-6 0,7-4-1,-2-9 0,11-4 0,-3-5 1,18-3-2,4-3 1,11 2-1,4-2 1,10 2-1,0 5 1,2 4-1,-1 0 0,-5 5 0,-4 1 2,-10 0-3,-3-1 2,-9-5-1,-1-4-4,-12-7-7,-4-10 3,2 0 11,-15-15 10</inkml:trace>
  <inkml:trace contextRef="#ctx0" brushRef="#br0">19269 8787 18,'0'0'11,"0"-10"-15,0 10 4,0 0-1,10 0 1,3 0 0,8 0 0,8-4-1,12 4 1,9 0 0,10-4-2,11 4 1,16-8 0,7 2 2,13-2-1,8-1 1,10-2-1,4 1-1,11-1 1,2-3 0,1 1 0,2 1-1,-4-2 1,-1 0-1,0-1 1,-2-1 1,-1 0-2,-2 0 1,-3 0 0,-2-2 0,-3 4 0,-7-2 0,-7 4 0,-4-2 0,-7 0 0,-9 2 0,-8 2 0,-8 0 0,-3 3 0,-11-1 0,-3 1 0,-7 4 0,-2 3 0,-6-2 0,-4 2 0,-5 0 0,-3 0 0,-5 0 0,-5 0 0,-5 2 0,-5-2 0,1 6 0,-14-6 0,17 10 0,-17-10 1,16 18-2,-3-3 1,1 3 0,5 7 1,1 8-1,6 8 0,3 6-1,5 6 2,-2 9 0,-1 8-2,1 3 1,-4 3 0,0 2-1,-4 1 2,-4 3-1,-1 0 0,-1-3-2,2-6 4,0 0-2,1-7 0,-1-7 0,1-5 0,-2-14 0,0-3 0,-4-8 0,-1-3-1,-8-9 1,1-3 0,-7-2 0,0-12 0,-7 18 0,-2-13 0,-6 0 0,-7 1 0,-7 0 0,-12 0 0,-10 0-1,-13 0 2,-8 2-2,-9 0 1,-12 2 0,-6-4 0,-6 5 1,-7-6-3,-1-1 3,-2 2-1,-3-1 0,-8 0 0,2 1 0,-8 0 0,-4-6 0,-2 9 1,-9-3-1,-2 3 1,6-4-2,0 2 2,8 0-2,11-3 1,14 5-2,11-9-2,20 6-4,12-10-6,7-3 12,19 3 0,-3-11 30</inkml:trace>
  <inkml:trace contextRef="#ctx0" brushRef="#br0">21369 11590 8,'-11'-9'6,"11"9"-6,-10-8 0,10 8 0,-13-11 0,13 11 1,-9-8-1,9 8 0,0 0-1,-11-7 1,11 7-1,-9-10 0,9 10 0,-5-12 0,5 12 1,-9-12 0,9 12-1,-18-16 1,9 8 0,-4 3-1,0 5 2,-5-4-2,0 11 1,-5 3 0,0 12 0,-2 8 0,-2 4 0,-1 3 0,-1 4 0,5 0 1,1 1-2,11-4 1,-1-6 0,13-1 0,0-10 1,10 2-2,5-7 1,7 1 0,6-7 1,-2 5-1,5-5-1,3 1 2,-1 4-2,1 1 1,-2 2 0,1 4 1,-5 5-2,1 0 2,-6 3-2,-4-3 1,-4 5 1,-3-3-1,-10 3-1,-2-3 3,-12-5-3,-2 0 1,-8-1-1,-6-1 1,0-4-4,-5-8-1,3-4-4,-2 0-2,-1-15 10,13 3 16</inkml:trace>
  <inkml:trace contextRef="#ctx0" brushRef="#br0">21464 12027 4,'0'0'31,"0"0"-32,12 14 0,-12-14-22,10 16 21,-4-1 2,-6 4-1,9 8 1,-9 4 0,9 4 0,-9 4-1,6 5 2,-6-1-3,6 1 3,-4-4-3,3-2 2,5-2 0,-3-6-1,10-3-1,-17-8-1,16-2-1,-16-17 0,17 3-9,-1-9 8,-9-13 5,7-1 30</inkml:trace>
  <inkml:trace contextRef="#ctx0" brushRef="#br0">21880 11889 29,'0'0'29,"0"0"-41,0 0 7,-16-14 3,16 14 1,0 0-2,-6-12 4,6 12-5,-5-11 5,5 11-4,-7-11 5,7 11-5,0 0 4,-6-9-3,6 9 2,0 0 1,0 0-1,0 0 0,0 0-1,-9-14 2,9 14-1,0 0 0,0 0 0,0 0-1,0 0 2,-9-12-1,9 12 0,0 0 0,0 0 0,0 0 0,0 0 0,0 0 1,0 0-2,0 0 1,0 0 1,0 0-2,0 0 2,-10-10-1,10 10 0,0 0 0,0 0 0,0 0 0,0 0 0,0 0-1,0 0 2,0 0-2,0 0 1,10 16 0,-6-5 0,10 6 0,0 5-1,6 5 2,4 3-1,2 0 0,4 6 0,1 0 0,4 1 0,6-2-1,-3 0 3,-1-1-4,1 2 3,-2-3-1,-5-4 0,1-3-1,-9-7 1,-5 1 0,-7-9-2,-1 0 2,-10-11-2,11 4 1,-11-4-4,5-11-4,-5 0-1,0-13 9,3 5 10</inkml:trace>
  <inkml:trace contextRef="#ctx0" brushRef="#br0">22383 11694 31,'0'0'32,"0"0"-32,-4-14-19,4 14 15,0 0 0,0 0 3,-13 18 0,5-2 1,-5 2-1,-5 13 2,-3 2-3,0 12 2,-7 4 1,-1 8-2,1 1 1,-1 6-1,0-1 1,1 3 0,0-4 0,6-2 0,0-3-2,4-11 2,4-2-2,-2-13-1,13 1 1,-6-16-2,13 6 0,-4-22-9,0 0 11,20 4 8,-6-21 20</inkml:trace>
  <inkml:trace contextRef="#ctx0" brushRef="#br0">22794 11709 17,'0'0'32,"0"0"-32,0 0 0,0 0-28,0 0 26,3 21 1,-3 0 0,2 11 1,-2 6 0,7 7 0,-3 8 1,-4 5-1,7 4 0,-5-1 0,2 0 0,0-7 0,0-3 0,0-6-1,-1-6 1,-3-8 0,4-7-1,-4-8 1,0-16 0,0 12-1,0-12 1,-7-24 1,-1-6-2,4-6 1,-3-11 1,-1-13-1,2-7-1,1-12 4,5 0-3,4-2 0,7 1 0,4 1 0,8 5 0,0 12 1,6 6-1,0 12 0,0 9-1,2 8 2,-1 15-1,-3 4-1,3 19 2,1 1-2,-1 13 0,2 9 1,-7 4-1,-2 9 0,-7 4 1,-6 4-3,-10-2 3,-10 5-1,-16-5 0,-7 2 2,-17-9-1,-3 2 2,-9-7-3,-4-5 4,-1-10-1,5-7-1,4-6 0,10-9 0,14-4-2,7-14 2,12 2-1,10-5 1,14 4 0,0-5-2,9 9 2,1 0-2,7 9 1,1 5-1,6 11 2,-1 0-3,4 7 2,4 3-1,-1 3 2,6 2-2,1-1 1,-2 4 0,1-2 0,-3-3-2,0-1 3,-6-2-3,-5-4 2,-1 1-1,-10-7-2,4 2 1,-10-14-2,5 3-5,-3-7-3,-4-12 13,3 0 13</inkml:trace>
  <inkml:trace contextRef="#ctx0" brushRef="#br0">23519 12025 28,'10'-12'32,"-10"12"-30,0 0-20,-5 12 11,5 2 6,-4 0-2,4 8 2,-4 0 1,4 15 1,-3-1-1,3 12 0,0-2-1,0 4 0,0-3 0,0 3 1,4-2 0,0-4-2,1-3 3,5-6-3,-1-2 3,1-4-3,0-2 4,-4-9-6,4 0 6,-10-18-4,15 18 0,-15-18-1,0 0-7,4-11-5,-4-6 13,0-3 4,0-12 15</inkml:trace>
  <inkml:trace contextRef="#ctx0" brushRef="#br0">4618 8581 14,'-18'-13'21,"18"13"-36,-21-8 10,6 8 5,-3 0 1,-3 5-1,-5 6 2,-7 3-2,2 8 1,-12 8-1,3 4 1,-7 5-1,4 3-1,-3 9 3,5 12-3,4-2 1,3 13 0,6 0-1,11 11 1,8 0 0,9 7 0,14-6-3,14-1 2,15-4 1,14-4-3,21-7-2,14-7-9,17-15 4,16-3 9,3-26 1</inkml:trace>
  <inkml:trace contextRef="#ctx0" brushRef="#br0">18569 8508 7,'0'0'20,"0"0"-36,-11-8 14,11 8 1,0 0 1,0 0 1,0 0 0,0 0 0,0 0 1,0 0-1,15 0-1,-5 0 1,0 0-2,7 0 1,-1 0-1,6 7-1,2-7 1,3 6 0,-1-1 0,5 6 1,-2 0-1,-1 1 1,2 1 0,2 5 1,-3 1-2,0 2 2,0 2-1,0 0 1,-1 0-2,-1 6 2,-2-3-1,0 5 0,-5-2 0,-1-1 0,-5 4-1,1 3 0,-6-5 3,-2 2-4,-1-2 2,-6-3 0,0-3 0,0 0 0,0-4 0,-9-3 1,5-2-2,-4 2 2,-2-2-3,-4 3 3,-1 0-1,-1 4 1,-5-2-2,1 3 1,-3 2 0,-1-1 1,-4 4-2,3-5 1,-2 3 0,2-5 1,1 1-2,1 1 1,2-7 0,0 4 0,2-6 0,1 1 0,2-1 0,-2-2 0,2 0 0,-1-1 0,3-3 0,-1 1 0,6-3 0,-3 0 1,12-6-2,-15 7 1,15-7 0,0 0 0,-14 6 0,14-6 1,0 0-2,0 0 1,0 0 0,0 0 0,0 0 0,0 0 0,0 0 0,0 0 0,0 0 2,0 0-4,0 0 2,0 0 0,0 0-1,0 0 1,0 0 0,0 0 0,0 0-2,0 0 3,0 0-1,-11 8 0,11-8-1,0 0-3,0 0-1,-14 14-7,3-14 6,11 0 5,-17-6 23</inkml:trace>
  <inkml:trace contextRef="#ctx0" brushRef="#br0">13282 7803 2,'18'0'26,"-18"0"-26,0 0-1,0 0-18,0 0 15,-4 18 4,4-2-1,-4 7 2,0 6-1,-1 7 1,-2 10-1,-1 3 1,-2 7-4,-3 8 3,0 3 1,0 9-1,-3 5 0,2 6 0,0 0 0,5 6-1,-2-1 3,5 2-2,-1-8-1,5-1 1,-2-8 0,0-3 0,-2-6 0,2-6 0,-5-7-1,0-8 2,0-4-2,2-7 1,0-10 0,-1-4 0,2-8 0,4-4 0,2-10 0,0 0 0,0 0 0,0 0 0,0 0 0,0 0-1,0 0 2,0 0-2,0 0 1,0 0-1,0 0 0,0 0 1,0 0-4,0 0-8,-4-14-3,12 0 14,-8-17 2,4-1 12</inkml:trace>
  <inkml:trace contextRef="#ctx0" brushRef="#br0">4344 8906 11,'-18'-17'26,"18"17"-26,-14-24-19,7 5 17,2 4 1,5-4-1,0 0 1,0-3 1,5-7 0,2-4-1,6-5 1,4-5 1,7-5-2,11-7 1,9-2 0,6 2 1,8-1-2,10 0 2,8 2-1,6 8-2,2 3 4,11 5-3,5 6 2,9 4-1,9 2-1,5 8 2,11 8-1,6 3 0,8 7 1,0 9-3,-1 7 3,-5 5-1,-4 7-1,-3 5 2,-5 3-3,-7 0 4,-3 1-4,-9-3 4,0 0-3,1 0 3,-2-2-5,-2-2 5,-3-2-2,-4 3 0,1-2-1,-5 0 1,-1 0 0,-3-4-1,-1-1 2,-5-4-1,-1-4-1,0-6 2,-1-6-1,-3-4 1,0-6-1,-4-11 1,-4-1-1,-3-12 0,1-1 0,-8-8 1,-6-3-2,-2-9 2,-8-6-1,-3-1-2,-9-6 3,-5 3-3,-11-7 3,-3 5-3,-10 2 3,-7 5-2,-10 13-1,-3 5 4,-3 14-3,-8 10 2,-3 18-2,1 15 1,0 14 1,6 18-2,2 5 1,10 11 1,8 4-2,13 0 2,11-2-1,17-7 0,12-8 0,17-11 1,7-5 1,16-9-3,7-7 2,9-6-1,9-4 0,-1-9 0,12-3 0,0-5 1,8-6-3,-2-5 2,6-4 0,1 1 0,5-2 0,1-3-1,-1 8 1,1 0 0,-2 8 0,-2 2 0,-4 6 0,-4 10 0,-3 3 0,-11 8 1,-8 4-1,-5 5-1,-10 2 2,-9 4-2,-10 4 2,-10-1-2,-8 3 2,-10-4-2,-9-1 2,-5-3-2,-9 3 1,-7-4 1,-7-1-1,-4 0 0,-9-1 0,-2-3 0,-5-1-1,0-3 2,-3-4-2,-2-5-2,1-2 4,0-3-8,-7-10-3,-1 0 0,2-3 8,-10-10 1</inkml:trace>
  <inkml:trace contextRef="#ctx0" brushRef="#br0">13769 8931 8,'-18'-18'20,"14"2"-37,-7 1 13,-1-3 6,-1 0 0,-1-3-1,1-1 2,-1 0-2,7-4-1,-5-2 1,12-2 0,0-7-4,9 2 2,6-4 0,5 3-2,7-2 3,7 4-1,3 1 1,11 9-1,6 2 2,4 6-2,6 2 1,11 6 0,5 8 0,6 0 0,5 6-1,5-1 2,4 9-1,1-1 0,1 5 0,-3-2 0,2 1-1,-4 1 2,-1 2-1,-3 0 1,3 0-3,-5 2 4,-1 0-3,2 2 1,0 0 0,-2-2 1,1-3-2,0 1 1,-6-8 1,0-1-2,-2-8 2,-1-3-1,-4-3 1,-4-6-1,3-5-1,-6-3 1,-7-1 1,-6-5-2,-10-1 2,-6-5-1,-10-5 0,-5 1-1,-15-3 1,-5 4 0,-7-3 0,0 6-1,-10 2 1,0 7-1,-3 7 1,-2 5 1,2 8-2,-2 5 2,3 8-3,-2 5 4,5 4-4,2 4 4,7 5-3,5-3 2,12 2-2,8-7 2,16-4 0,10-3-2,10-8 1,11-4 1,10-4-1,6-5 0,3-2-1,2 1 1,4-4 1,-4 2-1,3 2-1,-3-2 2,-3 2-1,-3 0-1,-1 2 2,-3 4-1,-5 6 0,-1 4-1,-6 2 2,-3 5-2,1 4 1,-7 5 0,-3 3 0,-5 1 1,-8 0-3,-7 0 3,-8-1-1,-6 0 0,-6-4 0,-10 0 0,-4-5-1,-5 0 2,0-2-1,-5-3 0,-3 2-1,-3-6 1,4 2-1,-3-8 0,-1 5-1,-10-10-3,5 0-7,-9 0 3,-7-15 9,-1 3 9</inkml:trace>
  <inkml:trace contextRef="#ctx0" brushRef="#br0">14136 7671 4,'-16'-7'22,"-8"-13"-22,16 3-16,0 5 16,2-3 0,6 4-1,0-6 1,7 6-1,-2-4 4,10 5-5,3-6 2,11 2-2,2-6 3,15 5 0,0-5-2,17 2 1,4-4-2,13 3 2,5 2 0,11 2 0,4 4-1,6 5 1,5 1-1,4 5 2,2 6-2,4 3 2,-3 2-2,-2 2 2,2 6-2,4 2 2,-8 2 0,-4 8-2,-3 5 2,-9 5-1,-7 4 0,-8 8-1,-13 1 2,-10 5-2,-5 6 0,-11-2 0,-8-1 1,-7-4 1,-6-1-2,-2-7 0,-7-4 2,-1-7-1,-6-6 0,-1-3 1,-6-3-2,0-3 1,0-4 1,-8 0 0,2 1-3,-7-8 0,4 6-11,-11-7 0,-11-12 9,-3-11 5,-18-11 11</inkml:trace>
  <inkml:trace contextRef="#ctx0" brushRef="#br0">4659 10074 3,'0'-21'9,"3"5"-13,2 3 5,-1-1 0,-1 2 0,-3 0-2,6 2 1,-6 10-1,-8-12 0,8 12 0,-23-4 0,7 11-1,-7 2 2,-4 5-1,-4 12 1,-3 4 1,-3 9-1,1 8-1,-3 6 2,4 4-1,5 7 0,5 0 0,14 2 2,5-1-2,17 0 0,17 1 1,17 1-2,12-6 1,13-3 0,10 0 0,0-5-2,-1 0 1,-6 2 0,-14 1 2,-14 3-1,-18 10-1,-14 5 1,-24 11 0,-14 4 1,-19 8-1,-15-2 1,-11-2 0,-1-7-2,-5-12 2,10-13-2,8-17 3,12-8-4,14-16 2,12-9 0,20-11-2,0 0 3,0 0-2,0 0 1,16-6 0,-4 11 0,-1 7-1,4 10 3,-4 13-2,-1 11 0,-1 8 1,-4 10-1,-1 3 1,1 1-3,8 1 3,0-9-4,13-12 3,8-14-5,19-12-6,17-14 0,2-26 10,16 0 9</inkml:trace>
  <inkml:trace contextRef="#ctx0" brushRef="#br0">4440 13320 29,'-7'-27'30,"7"6"-28,-17 3-22,4-8 12,-2 6 7,0 0-2,-4 6 3,-2 6-1,-3 8 1,-2 7 0,-4 8 0,-4 11 1,0 7-2,0 7 4,4 6-4,6 6 3,8 0-3,9 2 1,12-1 0,15-1 0,9 0 0,9-3-2,9 0 4,1-2-4,3 6 2,-4-1 1,-5 11-3,-14 0 4,-14 5-3,-17 10 1,-18 8 0,-15 3 2,-16 4-1,-9-9-2,-3-2 2,-3-13-1,12-10-2,5-15 2,15-11 0,14-12-2,12-10 2,14-1-1,-5-10 1,31 24 0,-7-3 0,0 15 1,2 12 0,-1 15-2,2 12 3,-2 14-1,4 9-1,-1 5 0,5 1 0,6-11 1,12-7-2,4-18 1,9-15-4,11-23 2,4-34-4,9-21-16,0-23 21,-5-19-1,-6-13 10</inkml:trace>
  <inkml:trace contextRef="#ctx0" brushRef="#br0">1306 13443 7,'-50'4'32,"12"1"-32,-2-5 0,12-8-19,8 4 16,8-10-1,16-5 2,14-5-2,8 0 4,6-2-3,4 0 5,5 4-4,0 4 3,3 10 1,-7 8-5,-4 16 7,-8 6-5,-6 11 1,-11 10 0,-3 7 1,-10 6-2,-3 8 1,-7 2 0,-2 1 0,-4-4 0,5-7-1,-1-12 2,7-5-2,3-10 1,7-10 0,0-6 0,14-8 0,2-5 1,8 0-2,4 0 2,4 0-1,2 7 1,8-1-2,-4 5 2,1 3-1,-3 5 0,-2 8 0,-5 5-2,-4-1 4,-7 2-2,-9 0 0,-9 1 1,-9 0-2,-6-3 1,-15-4 1,-5-3 0,-14-2-3,-2-4 2,-2-8-3,-4-6 2,1-4-2,0-16-1,14 0-3,-3-12-1,10-9 2,14-4 8</inkml:trace>
  <inkml:trace contextRef="#ctx0" brushRef="#br0">1829 13319 12,'12'-6'29,"-12"6"-29,0 0 1,7 12-23,-7-12 18,8 14 2,-8-14 2,18 23 0,1-8 0,3 3-1,3 2 2,7 6-1,2-3 0,7 6-1,2 0 1,7-1-1,1 1 1,-1 1 0,2 2-2,-5-1 1,-3 2-1,-10-6 1,-2 4-1,-13-11 0,-2 6-4,-13-12-2,-4-14 3,0 0 9</inkml:trace>
  <inkml:trace contextRef="#ctx0" brushRef="#br0">2438 13441 10,'-8'-59'23,"8"10"-33,0 8 9,-4 4-3,4 8 4,-5 4-2,2 14 3,-9 5 0,2 16-1,-8 6-1,1 21-1,-5 9 2,-3 22-2,-4 14 1,-4 15-2,1 17-4,-8 7-12,-1-2 15,7 3 3,-12-16 8</inkml:trace>
  <inkml:trace contextRef="#ctx0" brushRef="#br0">2766 13116 8,'-6'-24'27,"6"7"-31,-5 1-7,-3-4 7,-1 6 2,-1-7 1,0 4 1,-2-3-1,4 4 0,1-7 0,7 4 2,0-3-2,9 2-1,4 3 3,7 4-2,10 8 2,1 5-3,5 7 3,0 8-2,0 17 1,-3 9 1,-3 9-2,-8 7 1,-6 7 1,-6 4-1,-10 4 0,-5-2 0,-6-7 1,-10 0-1,-9-7 1,-2-3-2,-8-10 0,0-5 4,-4-10-4,6-4 1,-1-14 0,7-10-1,7-16 2,8-9-2,11-8 1,6-3-1,10-3 0,3-4 2,6 11 0,6 6-2,0 9 2,6 17-1,-3 10 2,6 12-4,-1 8 2,7 11-3,6 5-4,-4-2-10,10-16 10,5-8 7,-4-32 6</inkml:trace>
  <inkml:trace contextRef="#ctx0" brushRef="#br0">2594 18044 16,'0'0'31,"-56"-43"-30,56 43-15,0 0 7,0 0 6,0 0-2,0 0 1,0 0 0,0 0 0,0 0 1,0 0 1,0 0 2,0 0-6,0 0 5,0 0 0,0 0-2,-9 46 4,9-46-3,0 0 0,38 62 1,-38-62 1,0 0-1,49 39-2,-49-39 1,87-36 0,-36-28-5,25-33-1,-5-37-12,31-33 5,7-29 12,6-20 0</inkml:trace>
  <inkml:trace contextRef="#ctx0" brushRef="#br0">10684 17503 5,'-6'-12'5,"6"12"-10,-2-16 6,2 16-4,0-18 4,0 18 1,0-16 0,0 16 0,0 0 0,0 0-1,0-10-2,0 10 3,0 0-3,0 0 0,0 0-2,0 0 2,0 0-1,5 13 1,-5-13 1,19 9-1,-2-5 2,0-4 0,7 0 0,8 0-1,0-7 2,5-3-2,-2-6 0,4-7-1,-3-8 2,8-9-2,-8-1 1,2-11-1,-8-1 0,1-5 3,-11 0-4,-3-1 2,-11 6 1,-6-1-2,-9 10 3,-8 2-4,-11 10 4,-4 2-5,-9 9 5,-3 7-2,-4 3-1,-1 11 2,-3 7-4,4 11 5,3 11-3,5 13 2,8 4-1,7 12 1,0 11-3,12 7 5,0 4-4,7 2 2,-2-3-2,-4 4 2,12-83-2,-17 86 0,3-34 3,-2 4-2,-7-4 1,-5 5-3,1-1 3,-7 6-3,-1-11 2,-6 5-3,2 0-14,-11-2 0,-1-18 14,-9-6 2,0-10 16</inkml:trace>
  <inkml:trace contextRef="#ctx0" brushRef="#br0">10884 17455 20,'27'-20'8,"9"-11"-9,-4-4 1,5-10-2,5-1 0,-3-8 1,-2 0 1,-5-3 2,-7 3-2,-7-3 0,-18 4 3,0 1-4,-27 5 3,3 5-3,-17-2 1,-3 7-2,-9 4 1,-4 13 0,-7 11 0,3 14 0,-1 16-2,-1 18 4,4 27-3,-3 24 6,6 14-4,6 19 1,24-53-2,-4 9 5,7 8-6,-2 11 2,-3-4 0,-7 6-9,11 4-11,28-4 11,-56-14 10,-6-10 6</inkml:trace>
  <inkml:trace contextRef="#ctx0" brushRef="#br0">20532 17777 3,'0'0'10,"0"0"-16,0 0 4,3 49 2,-3-49 0,0 0 2,0 0-1,0 0-1,0 0 3,0 0-3,0 0 2,0 0-3,0 0 1,0 0 0,0 0-2,50-38 1,-50 38 1,0 0 0,0 0-5,48-28 6,9 13-1,-2-1 0,11 3-1,-5 3 0,-61 10 1,62-7 1,3 0 0,-25 7-2,-40 0 0,54 6 3,-54-6-3,49 0 3,13 0-5,-13 0 1,13-3 5,-15 3-4,1-4 3,-5 0-6,-2-1 6,-8-5-3,-5 5 3,-2 5-1,2-6-3,-3-1 2,0 7 0,0-4 0,-2 4 0,-3 4 0,-2-10 2,3 0-5,-8 1 5,6 5-3,-4 4 3,-2-8-3,2 4 1,1-8 0,-1 8 0,-4 0 0,4 0-1,1 5 2,-4-12-2,5 7 1,-5 0 0,1-5 0,2 5 0,-3-5 0,0 5 1,0-6-2,-3 6 1,-9 0 0,19-10 0,-19 10 1,16 2-1,-16-2-1,13 0 1,-13 0 0,0 0 0,14 9 0,-14-9 0,0 0-1,5 10 1,-5-10 0,0 0 1,0 0-2,0 0 3,0 0-3,0 0 1,0 0 1,0 0-2,0 0 2,0-11-3,0 11 4,0 0-5,0 0 5,0 0-3,0 0 2,0 0-1,0 0-1,0 11 2,0-11-2,0 0 3,0 0-3,0 11 1,0-11 0,0 0-1,0 0 3,0 0-4,0 0 4,0 0-4,0 0 3,0 0-1,0 0 0,0 0 0,0 0-1,0 0 1,0 0 0,0 0-2,0 0-2,0 0-6,0 0-4,0 0 11,-15-19 2,3 6 26</inkml:trace>
  <inkml:trace contextRef="#ctx0" brushRef="#br0">12614 17676 11,'21'18'19,"-21"-18"-29,0 0 6,0 0 9,0 0-7,-12 3-1,24 2 3,-26-12-1,14 7 2,-18 0 4,18 0-10,0 0 3,0 0 1,-18-7 2,28 7-4,-20-6 4,10 6-2,0 0 1,13 0-1,-13 0 1,0 0 1,0 0-1,25 0 0,-25 0 1,23-6-2,-9-3 0,5 9 4,-4-6-4,0 6 1,2 0-1,-5 0 1,0 0 0,-12 0-1,18 0 2,-18 0 0,10 0-2,-10 0 2,0 0-1,0 0 1,0 0-2,0 0 3,0 0-3,0 0 1,0 0 1,-2 13-3,2-13 3,0 0-2,-14-4 2,14 4-3,-17 0 3,8 0-2,9 0 0,-19-9 2,19 9-1,-16 0 0,16 0-1,-13 0 3,13 0-4,0 0 3,0 0-1,0 0-1,0 0 2,0 0-2,0 0 1,0 0 0,0 0-1,10 13 5,-10-13-8,18-4 6,-18 4-3,28 0 2,-17-5-2,16 5 3,-14-6-3,4 6-1,0 0 4,-6-9-2,-2 9 1,-9 0-2,14 4 2,-14-4-1,0 0 0,0 0 0,0 0 0,4 13 1,-4-13-1,0 0-1,0 0 1,0 0 0,0 0-1,-13 0 1,13 0 0,0 0 1,-9 0-2,9 0 0,0 0 2,0 0-3,-12-16 1,12 16-1,0 0-4,0 0-15,0 0 19,0 0 3,11-11 22</inkml:trace>
  <inkml:trace contextRef="#ctx0" brushRef="#br0">12640 17718 4,'0'0'3,"46"14"-3,-46-14-3,0 0 8,0 0-5,0 0 0,0 0-2,0 0 2,0 0-1,0 0 1,0 0 2,76-22-4,-65 14-2,-11 8 6,0 0 0,71 6-1,-59-16-2,-12 10 2,0 0 3,43-7-3,-43 7-1,0 0 1,0 0-2,17 0-2,-28-7 4,11 7-3,-13 0-1,13 0 2,-20 0 3,7 0-4,-2 0-1,0-10 5,-12 10-1,27 0-2,-31 0 2,31 0-1,-18-4-2,5 4 4,13 0-3,-14 0 1,14 0-1,0 0 1,0 0-1,0 0 0,0 0 2,0 0 0,0 0-1,10-12-1,-10 12 2,17 0 0,-7 0-2,3-6 3,0 6-3,0-10 0,0 10 2,-4-2-1,-9 2 1,16-9-1,-16 9 1,0 0-1,0 0 1,0 0-1,0 0 2,0 0-4,0 0 2,0 0-1,-11 0 0,11 0 1,-17 0 0,17 0 0,-20 3 0,11 3 1,9-6-2,-17 4 3,17-4-5,-11 5 5,11-5-2,0 0-1,0 0 0,0 0 0,0 0 1,0 0-1,0 0 2,0 0-2,0 0 1,12-9 0,-1 6 1,0 3 0,1 4-2,2-4 4,-1 0-5,-1 0 3,-3 0 0,-9 0-2,15 0 3,-15 0-2,0 0 2,0 0-3,0 0 2,0 0-2,0 0 1,0 0-1,-12 8 0,12-8 1,-13 5-1,13-5 0,-14 0 1,14 0 1,-10 6-1,10-6 0,0 0 0,0 0-1,-13-9 2,13 9-1,0 0 0,0 0-1,0 0 1,0 0 1,0 0-2,0 0 2,0 0-2,0 0 2,0 0-2,0 0 1,0 0-1,0 0 1,0 0 0,0 0 1,0 0-2,0 0 1,0 0 0,0 0 1,0 0-2,0 0 2,0 0-2,0 0 1,0 0-1,0 0 1,0 0 0,0 0 0,0 0 0,0 0 0,0 0 0,0 0 1,0 0-3,0 0 3,-15 4-2,28 6-3,-26-15 3,23 12 4</inkml:trace>
  <inkml:trace contextRef="#ctx0" brushRef="#br0">12693 17676 9,'0'0'5,"0"0"-9,0 0 7,0 0-6,22 0 0,-6-4 4,-16 4 1,36-9-1,-36 9 0,40-7-1,-19-5-2,-6 8 5,-1-2-2,0 2-2,-3 4 1,-11 0 1,14-4-1,-14 4-1,0 0 1,0 0 0,0 0 0,0 0-1,0 0 1,0 0-2,-20 0 1,6 5 1,-6-5-1,-4 10 2,-2-6-2,26-4 2,0 0 2,-42 21-2,3-21-3,39 0 2,-36 9-2,36-9 3,-10 9 0,10-9-5,0 0 4,0 0 0,0 0 1,0 0-1,0 0 1,0 0-2,14-4 0,4 4 4,-18 0-6,0 0 5,0 0-2,0 0 1,0 0-2,0 0 2,0 0-1,0 0 0,0 0 0,0 0-1,0 0 2,0 0-2,0 0 2,0 0-2,0 0 0,0 0 1,0 0 0,0 0-1,0 0 4,14-8-4,-27 8 0,13 0 1,0 0 3,13 8-3,-13-8-2,0 0 3,0 0-3,0 0 1,-13 0 4,26 0-3,-26-8-3,13 8 3,-15 0 5,30 6-9,-30-12 5,30 10-1,-30-4 0,30 0-2,-30-6 4,30 10-2,-15-4-2,0 0 5,0 0-5,0 0 4,0 0-3,0 0 1,0 0 1,0 0-3,0 0 4,0 0-3,0 0 3,0 0-4,-11 0 5,25 0-7,-28 0 5,28 6 0,-29-8-1,15 2-1,0 0 3,0 0-3,0 0-2,0 0 6,0 0-4,0 0 1,0 0-1,0 0 2,-11-9-1,23 16-1,-12-7 1,0 0 1,0 0-2,0 0 2,0 0 1,0 0-5,0 0 1,14 7 5,-28-7-3,28 4 0,-28-11 0,14 7-1,0 0 2,27 4 2,-38-9-6,25 12 3,-24-13 0,10 6-1,0 0 5,20 0-5,-20 0-3,0 0 4,0 0 4,13 0-4,-13 0-2,0 0 2,0 0 0,33 0 0,-33 0 0,0 0 0,17 0-2,-5 0 2,-12 0 2,27-6-2,-27 6-1,18-11 0,-2 4 3,-3 2-1,3-2-1,1-3 0,-1-1 1,1 3-1,-3-5-1,1-4 3,-4 3-3,2-4 2,1-2-2,-9-4 1,4-6 0,-3 6 1,4 0-3,-10 1 2,3-9 1,-6-3-3,3-2 5,-7 1-6,3-1 5,-11-3-2,3-5 1,-5 4-2,6 3 1,-9 2 0,3 6-2,-9 1 4,6 1-4,-6 4 3,0 2-3,-5 0 3,1 4-3,-3 2 4,-1 1-2,3 4 0,1 1 0,-1 2 0,2 0 0,5 8 0,-1 0-1,3 0 1,4 7 0,3 2-1,2 1 2,1 5-1,3 5-1,1 4 1,1 5 2,0 3-3,2 7 2,0 4-2,-1 8 3,1-1-3,0 3 2,1-5 0,-1 2-2,1-5 2,4-2-3,0-5 5,0-5-5,5-7 2,1 4-1,3-4 0,4-1 2,1-5-2,2 1 2,3-3-1,-1 2-1,1-2 2,0-9-1,0 1 0,-1-7 1,-4 4-1,2-3 0,-5 2-2,-11-6 3,0 0-6,0 0-2,40 0-9,-40 0 11,23-18 5,-18-2 23</inkml:trace>
  <inkml:trace contextRef="#ctx0" brushRef="#br0">13346 17613 6,'0'0'22,"0"0"-35,0 0 8,0 0 3,0 0 1,0 0 1,0 0-1,0 0 1,0 0 1,0 0-1,0 13-1,0-13 2,0 0 1,0 0-2,0 0 0,0 0 0,8 57-3,-8-57 3,0 0-2,34 58 5,-34-58-6,23 53 4,-23-53-4,33 58 5,-33-58 1,40 65-4,-40-65 4,51 68-6,-51-68 3,61 67 0,-61-67 3,70 61-5,-70-61 3,75 55-2,-75-55 3,85 46-1,-85-46-2,90 28 2,-44-16-2,1-4 1,2-4 0,-3-4 0,3-5-2,-49 5 1,94-20 3,-94 20-4,88-34 3,-88 34 0,90-44-2,-90 44 1,83-47-3,-83 47 7,79-49-4,-79 49-1,67-50-1,-67 50 2,62-47 2,-62 47-1,54-42 2,-54 42-6,51-35 0,-51 35 7,0 0-3,58-41-3,-58 41 2,0 0-2,0 0 3,46-41-1,-46 41 0,0 0-2,0 0 1,0 0 0,0 0 1,0 0 0,0-46-1,0 46 2,0 0-1,-2-39 3,-38 31-2,40 8-1,0 0 2,-70-8-1,70 8-4,-38-4 6,-3 4-6,13-6 3,1 6 0,9 0 1,6 0-4,12 0 3,-18-3 4,18 3-9,-12 0 8,12 0-4,0 0 4,20 5-4,-7-5-1,-13 0 2,0 0 1,47 6 1,-47-6-4,0 0 3,0 0-2,58 7 0,-58-7 4,0 0-3,52 11-3,-52-11 3,0 0 3,0 0-8,59 28 6,-59-28 0,0 0-3,0 0 3,0 0-1,51 58-1,-51-58 0,0 0 4,8 61-6,-8-61 1,-4 50-3,4-50-6,-9 50-2,9-50 13,0 0 16</inkml:trace>
  <inkml:trace contextRef="#ctx0" brushRef="#br0">5108 9677 7,'0'0'6,"-15"4"-7,15-4 2,-9 0-3,9 0 1,0 0 1,0 0 1,0 0 0,0 0-1,0 0 1,6 14-2,10-14 2,4 0-1,6 10-1,3-10 1,9 8-2,-1-8 1,8 8 0,-1-8 1,2 6 0,-1-6-1,-4 0 1,0 0 1,-5-6-2,-4 2 2,-6 4-2,-5-7 3,-7 7-2,-14 0 2,15-9-4,-15 9 1,0 0 1,-29-2 0,-2-2-1,-5 4 1,-11 0-1,-8 4 0,-6 2 2,-9-1 0,3 6-1,-4-5 1,7 8-2,2-5 2,11-1-1,3 1-1,11-3 1,5 0 1,13-2-1,5-4-1,14 0 1,0 0 0,0 0 0,11 0 0,7-4 1,8 4-2,9-6 1,8 2 0,10 0 0,5 0 1,6-3-2,5 3 1,-4-1 0,4 1 0,-8-2-1,-4 2 2,-12-5 0,-5 5-2,-12-3 2,-4 3-1,-11 4 0,-13 0-1,0 0 0,0 0 1,-18-8 0,-10 8 0,-6 0 1,-4 0-1,-8-8 0,3 8 1,-5 8 0,1-8-1,10 8 0,1-8 0,9 10 0,-1-8-2,10 5 4,0-3-3,5-4 1,13 0 0,-16 5 0,16-5-1,0 0 2,0 0-2,0 0 1,0 0-1,24-12 2,4 8-1,0-8 0,15 6-2,2-6 1,8 4-2,-5-9-2,9 6-5,0 6 1,-17-11 8,2 10 14</inkml:trace>
  <inkml:trace contextRef="#ctx0" brushRef="#br0">13655 8848 5,'0'0'3,"-19"-8"-3,19 8 1,-18-4-1,18 4-1,-16 0 1,16 0 0,-16 7 0,5 1 1,-3 4-2,-5 3 2,-1 6-1,-2 2 0,-2 6 0,1-1-1,2 6 1,4-2-2,4 5 3,10-1-2,6 3 1,5 4 0,7-5-1,4 9 1,4-7-2,4 6-1,-2-5-1,4-6-5,8 6 2,-18-21 26</inkml:trace>
  <inkml:trace contextRef="#ctx0" brushRef="#br0">14423 8856 4,'32'5'23,"-14"-2"-40,1 6 17,1 4 1,0 5-2,0 6 0,-5 2 0,6 6 0,-8 4 0,5 4 1,-9 1-1,2 3-1,-7 6 1,-6-5-2,-11 7-4,-3 4-4,-25-10 10,2 10 24</inkml:trace>
  <inkml:trace contextRef="#ctx0" brushRef="#br0">821 11776 26,'0'0'28,"0"0"-31,0 0-16,0-16 14,11-5 3,2-8-1,1-8 3,0-6 0,-5-5 0,1-1 3,-10-1-2,0 4 2,-10 5-3,-4 6 2,-5 8-2,1 5 0,3 10-1,-5 2-1,7 10 0,-2 0 2,15 0-1,-14 18 1,14-5 0,0 6 1,9-1-1,7 4 0,2 1 1,10 3-1,7-2 0,1 4 0,2 3 0,0 0-1,-3 1 2,-5 4-2,-6-3 2,-11 1-1,-2 0 1,-11-2-1,-12 0-1,-3-4 2,-6-3-3,-2-3 2,-5-5-3,8-3-1,-7-10-3,12-4 6,-3-11 0,13-3 2,5-7 1,8-4 1,4-3 1,1-1 1,6 3 3,-5 6-5,5 2-1,0 6-3,-4 5 1,2 4-2,4 3 0,-4 0 2,7 4-2,0-4-1,7-4 5,-2-4-4,4-2 1,-8-4 1,3-3 1,-10-3-1,-2-2 1,-12-1 0,-4 3-2,-10-3 3,-2 7-2,-5-4 0,0 5-2,1 1 2,3 8-2,-2 6 2,15 0-2,-8 19 1,8 3 2,9 8-3,6 5 2,1 6 0,5 0 0,4-2 0,3-6-1,0-10 4,4-10-4,0-13 2,0-8 0,5-14 1,-5-13-2,-3-10 2,-1-8-4,-8-12 1,-8-5-2,2-3 4,-14-6-3,0 2 3,-9 0-2,0 8 3,-3 7-1,-3 12 0,8 11 1,-7 11-3,9 16 2,-5 14-2,3 20 1,2 14-1,5 15 1,0 12-1,5 10 1,9 12 0,4 3 0,9-1 0,8-7-3,7-8 1,6-16-3,12-12-4,1-18-1,-3-31 9,8-5 8</inkml:trace>
  <inkml:trace contextRef="#ctx0" brushRef="#br0">2793 10159 26,'0'0'19,"0"0"-23,18-10-1,12-6 2,13-10 1,12-3 2,11-10 0,11-4-1,7-5 0,7 1 0,0-4 1,2 8-1,-8-2 1,-7 8 0,-12 4-1,-10 8 2,-11 3-2,-16 3 0,-13 8 0,-16 1 0,-15 6 1,-14 4-1,-13 0 1,-12 0 1,-6 4-1,-5 1 1,0-1 1,1 3 0,9-1-2,14-1-2,4 0 3,14 0-2,10 1 3,13-6-2,0 0 0,27 13 0,-2-13 0,10 4 0,5-4 2,2 7-4,3-2 1,-6 5 1,-5 2-1,-11 10 1,-16 2 0,-18 6-1,-7 5-2,-19 3 1,-2 7-9,-6 1 0,-18-7 11,11-1 6</inkml:trace>
  <inkml:trace contextRef="#ctx0" brushRef="#br0">5061 9599 4,'0'0'22,"0"0"-20,0 0-21,16-12 16,2 4 2,10 3 2,6-3-1,8 2 1,6 0-2,4 1 1,4 0-1,-1 5 2,1 0-2,-4 0 0,-7 4 2,-6-4-1,-7 0 2,-6 6-2,-10-6 1,-2 0-3,-14 0 1,0 0 1,-27 0-1,2 0 1,-11 6-3,-12-1 4,-5 8-2,-7-2 3,-4 5-2,-1-2 2,6 2-2,3 0 0,9-2 0,8-3 0,8-3 0,10-3-1,8-1 2,13-4-1,0 0 0,31-6-1,15-8-1,17-3-2,20-4-4,17 4-3,11-14 10,24 6 13</inkml:trace>
  <inkml:trace contextRef="#ctx0" brushRef="#br0">13793 9585 4,'0'0'27,"-9"0"-26,9 0-14,0 0 3,0 0 9,0 0-1,12-8 2,3 2-1,4 3 2,10-4-3,8 0 4,12-1-3,8-1 1,7 1 0,-2 3 0,4 0-2,-8 0 2,-12 5-1,-4 0 0,-14 0 1,-12 0 1,-16 0-1,-12 11 0,-16-6 0,-8 4 1,-13 0 1,-7-1-1,1 1-1,-7-3 0,7 2-1,6-1 1,12-3-1,10 1 0,7-5-1,20 0-1,0 0-9,27-6 4,18 0 7,-1-17 24</inkml:trace>
  <inkml:trace contextRef="#ctx0" brushRef="#br0">12758 17656 19,'0'0'23,"0"0"-40,0 0 15,0 0 1,0 0 2,-8-14-1,8 14 1,0 0-1,0 0 0,0 0-1,0 0 0,0 0-1,-10 0 0,10 0 2,0 0-1,0 0 1,0 0 0,0 0 1,0 9-1,0-9 2,0 0-2,0 0-1,0 0 1,0 0-1,9-10 2,-9 10-3,13-11 2,-13 11 0,20-8 0,-10 3 1,5 0 0,-6 5 0,-9 0-2,18-10 3,-18 10-1,0 0-1,0 0-2,0 0 1,-11 7 0,-1-2 0,-10 1 1,1 5 0,-3 0-1,2-2 1,-4 2 1,26-11 1,0 0 0,-21 18-2,-5-18-5,26 0 6,0 0 1,0 0-3,0 0 2,21 0-2,-3-10 0,1 0 2,-12 0 3,28 10-4,-17-12-1,-7 12 3,0-5-1,-11 5-1,0 0-1,0 0 1,-12 17-1,-5-11 2,-7 5-5,24-11 5,0 0 0,-49 16-2,49-16 4,0 0-4,-58 20 1,58-20-1,0 0-1,0 0 5,-54 20-6,78-31 3,-38 5-1,31 0 0,-12-4 2,22 3 0,-7-7 0,8 8-2,-7-6 0,2 5 0,-5 3 2,-2-2-4,-5 3-1,0 6 0,-11-3-9,0 0 8,0 0 9,0 0 22</inkml:trace>
  <inkml:trace contextRef="#ctx0" brushRef="#br0">15224 17577 14,'10'11'32,"-10"-11"-32,0 0-3,0 0-22,0 0 16,0 0 9,0 0-2,0 0 2,8 11 0,-8-11 0,0 0 3,0 0-3,0 0 1,0 0-3,0 13-2,0-13-8,0 0 9,0 0 25</inkml:trace>
  <inkml:trace contextRef="#ctx0" brushRef="#br0">5563 9653 25,'0'0'25,"0"0"-25,0 0-26,0 0 25,0 0-4,20 0 3,-2 0-4,2-9 1,21 9 5,-9-21 20</inkml:trace>
  <inkml:trace contextRef="#ctx0" brushRef="#br0">7198 9250 18,'0'0'29,"21"9"-28,-21-9-2,0 0-23,0 0 21,0 0 0,0 0 0,0 0 0,0 0-4,0 0 0,0 0 2,0-10 3,13 10 19</inkml:trace>
  <inkml:trace contextRef="#ctx0" brushRef="#br0">10181 9115 11,'24'21'29,"-24"-21"-31,27 21 2,-27-21-24,13 15 15,-13-15 10,12 21-1,-12-21 2,10 18-1,-10-18 0,0 10-1,0-10 1,0 0-1,-10-10 0,10 10-1,-10-12-8,6-2-4,4 14 12,13-22 10</inkml:trace>
  <inkml:trace contextRef="#ctx0" brushRef="#br0">13918 9401 2,'0'0'13,"6"11"-20,-6-11 2,-23-6-17</inkml:trace>
  <inkml:trace contextRef="#ctx0" brushRef="#br0">5412 9408 15,'-38'-15'23,"28"20"-24,-18-15-29,13 10 29,15 0-4,-17 8-2,25 8 21</inkml:trace>
  <inkml:trace contextRef="#ctx0" brushRef="#br0">7656 9193 20,'17'16'25,"-17"-16"-28,0 0-20,5 12 20,0 2 2,-5 2 0,0 2 1,0-2 0,-10 2-2,6-3 0,4-15-5,-8 25 21,-2-25-11</inkml:trace>
  <inkml:trace contextRef="#ctx0" brushRef="#br0">10323 9344 9,'0'19'18,"0"-19"-21,-10 5-27,14 13 21,-4-18 31</inkml:trace>
  <inkml:trace contextRef="#ctx0" brushRef="#br0">11862 9277 13,'0'0'23,"10"20"-26,-14-6-13,4-4-11,8 9 21,-8-9 28</inkml:trace>
  <inkml:trace contextRef="#ctx0" brushRef="#br0">14906 9422 16,'0'0'27,"0"0"-35,0 0 5,0 0-2,-7 14 3,-4-8-1,-4 4 1,-6 0 0,-2 2 1,-8-2 1,-2 3 1,-1-5-2,2-1 2,-3-3-2,8 0 2,0-4-1,9 0 0,3 0 0,15 0 0,-16 0-1,16 0 1,0 0 0,0 0-1,0 0 1,0 0 1,14 6-2,-14-6 1,16 11 0,-6-2 0,1 1 0,-1-1 0,1 3 0,-2-2 0,-2 2 1,0 2-2,1-2 3,-4 0-5,1 2 5,-5-4-4,0-10 4,3 18-4,-3-18 3,0 12-2,0-12 2,0 0-1,0 0 0,0 0 0,0 0 0,15-4 1,-4-6-2,-3 1 1,10 0-1,-4-1 3,8 2-3,0 2 1,1 6 0,-3 0 0,3 4-1,-1 2 1,0 8 2,1-1-4,-7 8 3,-3 4-2,-7 6 2,-6 5-2,-15 6 2,-13 4-1,-17 5-1,-12 5 3,-12-1-6,-13-8-1,-9-1-12,-1-3 11,-14-21 5,5-8 3</inkml:trace>
  <inkml:trace contextRef="#ctx0" brushRef="#br0">10851 8821 26,'0'0'23,"0"0"-38,0 0 9,0 0 7,0 0 0,0 0-2,4 14 1,1-3 1,-5 6 0,10 9-1,-10 6 1,10 7-3,-7 10 2,7 7 0,-10 10-1,5 7 0,0 1 0,0 5 2,4 7-1,1 7 0,-1 4 0,2 12 0,2 5 0,-4 4 0,4 6-1,-6 7 3,0 2-4,-1 2 3,-6 1-3,0-3 4,0-5-4,-5 7 2,-3-4 0,3 3-1,-4 1 1,-2-1-1,-2 1 3,2 1-3,-1-1 2,0-4-1,-1-3 0,4-5 0,-1-7 0,5-4 0,5-5 1,-4-2-2,4-3 2,0-2-2,4-2 2,-4 5-2,0 3 1,-5 1 1,-2 0-2,0-1 1,3 4 1,-3-1-3,0-1 4,1-5-2,-2-1 0,3-3-1,3-5 2,2-1-1,-6-3 0,6 0 1,0-3-2,-2-1 1,2-5 0,-9 1 0,9 3 0,-9 1 0,8-12 0,-4 2 0,-4-1 0,0-1-1,3-4 2,6-3-1,-12-3 0,12-6-1,-10-1 3,10 0-4,-5-8 3,5-1-1,0-2-1,-1-2 2,1-1-2,0-1 1,0-2 0,-3 1 1,3-4-2,-6-7 2,6 0-2,0-4 2,-5-5-2,5-4 3,0-2-3,0-3 0,0-2 0,0 0 0,6 2-1,-6-12-4,0 0-11,0 0 8,0-18 9,-11-14-1</inkml:trace>
  <inkml:trace contextRef="#ctx0" brushRef="#br0">16200 17695 21,'0'0'25,"5"11"-39,-5-11 6,0 0 9,0 0-2,0 0 7,-16-15-6,16 15 0,-14 0 0,27 0-3,-13 0 2,0 0 2,0 0-2,0 0-7,0 0 13,0 0-6,0 0-3,-12 53 7,12-53-2,0 0-4,9 60 3,-9-60 5,14 47-8,-14-47 4,15 57-2,-15-57 3,21 69-3,-21-69 2,29 74-5,-29-74 7,35 71-5,-35-71 3,40 73 1,-40-73-4,48 66 3,-48-66-2,54 65 5,-54-65-9,73 58 8,-73-58-5,85 45 4,-38-27-4,4-8 3,2 0 1,1 0-3,1-6 3,4-4-5,-3 0 4,3-8-1,1 0 1,2-4-3,-3-7 1,2-4 1,-4-7-1,-2 1 2,-2-1-3,0-4 1,-8-1 2,-45 35-2,86-69 5,-86 69-5,74-78 2,-74 78 0,68-82-2,-68 82 2,37-65-2,17-7 1,-2 8-3,-16 13 2,-2 5 1,-7 8 0,1 12 1,-8 13-1,-8 6-1,-3-5 3,-9 12-2,0 0 1,0 0-1,0 0 1,0 0-2,0 0 2,0 0-2,-15-11 2,2 11-1,-5 0 0,-1 0-1,-8 5 2,-3 0-3,-2 0 3,1 5-1,-2 0 0,3-1 1,2-3-2,28-6 2,-29 6 0,12-1-2,-2-9 1,19 4 0,-15 4 0,15-4-1,0 0 2,23 0-1,-5-8-3,1 3 5,10 1-2,2 4 0,7-5 0,-38 5 0,0 0 2,66 8-2,-66-8 0,45 14-1,-45-14 0,0 0-2,65 48 0,-65-48-2,29 48-14,-29-48 11,0 0 9,9 55 9</inkml:trace>
  <inkml:trace contextRef="#ctx0" brushRef="#br0">10719 17819 4,'0'0'27,"0"0"-29,0 0-21,0 0 11,52 8-1,-52-8 12,0 0 25</inkml:trace>
  <inkml:trace contextRef="#ctx0" brushRef="#br0">10620 17785 15,'0'0'33,"0"0"-34,57 46 1,-57-46-25,57 13 19,-57-13 8,61-17-4,15 12 2,-16-25-1,1-4 1,-9-6 1,0 9-3,-31 5 2,-21 26-1,-17 4 3,17-4-1,0 0 0,-50 26 1,50-26-2,0 0 0,-66 28 1,66-28-1,0 0 0,-56 26-2,56-26 1,0 0 0,-53 27 2,53-27-3,0 0 3,0 0-3,19 13-4,22-36-16,22-9 16,12-11 4,4-7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10075 3826 16,'-23'11'18,"11"11"-17,-11 3-20,2 9 20,-3 18 0,-5 16 0,-4 17 0,-2 28-1,0 27-1,-4 21 2,11 18-3,12 9 0,16-1 1,22-10-1,25-11 1,33-19-5,25-19-7,22-33 11,25-15 18</inkml:trace>
  <inkml:trace contextRef="#ctx0" brushRef="#br0">18989 3703 2,'28'14'21,"14"17"-21,5-1-17,6 8 18,8 13-2,1 12 2,7 17-1,-7 14 0,-2 19-1,-14 12 1,-13 21-1,-26 19-2,-30 10-4,-40 15-11,-32 23 16,-56-10 6,-26 9 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 9492 8,'-6'-10'10,"6"10"-12,0 0-1,0 0 2,0 0-1,0 0 2,0 0-1,16 0 3,0 0-3,8 0 3,1-6-1,8 6-1,1-8 0,7 4 0,-3-4-1,7-1 0,-5 4 1,6-2-1,-3-2 1,2 1 0,1 0-1,0-3 1,-1 2-1,-1 0 1,-3-2 1,-11 2-2,3 2 1,-12 3 0,-1-2 1,-9 6-2,-11 0 2,12-4-2,-12 4 0,0 0 0,0 0 0,-15-9 1,2 9 0,-2-5-3,-2 2 2,-8-6 1,0 3 0,0 1 1,-3-3 0,2 1-1,-2-2 2,3 0 0,3 0-2,0-3 2,3 0-2,3 0 2,0 0-2,4 2 1,1 0-2,11 10 2,-15-14-2,15 14 2,0 0-2,0 0 1,-7-5-1,7 5 0,0 0 1,0 0 1,15 6-1,-1-1 0,3-1 1,6 3-2,7 2 2,1 5-2,7 0 0,-1 2 1,2 4-1,-6 0 1,2 5 0,-5 0 0,-2 3-1,-6 2 0,-7 8-2,-15 6-4,-16 5-7,-3 19 13,-29-8 18</inkml:trace>
  <inkml:trace contextRef="#ctx0" brushRef="#br0">2216 10581 23,'0'0'21,"0"0"-40,0 0 18,0 0 1,0 8 3,0-8-3,0 0 2,13 0-2,-2-4 0,6 4 1,3-6 0,11 2-3,1-8 0,14 6 1,1-8 1,7 3-1,3-8-1,8 0 1,-2-3 2,-3 1-2,-2-1 1,-1-1 1,-3 3-2,-5 0 2,-6 3-2,-8 4 4,-4 1-6,-8 4 5,-5 3-2,-6 5-1,-12 0 0,13-7 1,-13 7 0,0 0-2,0 0 1,-13 0-1,-3 4 3,-7-8-2,-5 4 2,-4-5-2,-5-2 3,0-2 0,-4 1 1,4-6-2,6 2-1,1-1 2,6 2-2,4 1 2,6 1-4,3 4 3,11 5-2,-10-4 0,10 4 1,0 0 0,0 0-2,0 0 3,0 0-2,0 0 0,0 0 2,0 0-1,11 0 0,2 0 0,0 4-1,7 1 1,2 0 0,3 2 0,5 1 0,-1 3-1,1 1 1,-1-2 1,4 6-2,-4-3 3,-1 2-2,-1 2 0,-5 1 0,-6 8-2,-4 4 3,-12 6-4,-10 9 1,-10 3-2,-6 8-7,-5 8 2,-16-10 9,2 3 15</inkml:trace>
  <inkml:trace contextRef="#ctx0" brushRef="#br0">482 8488 7,'19'8'20,"-19"-8"-18,9 21-20,4 3 16,6 11 0,9 4 2,6 13 1,8 6-1,0 6-1,5 4 0,1-3 2,-9-4-1,1-8 1,-13-6 1,-6-11-1,-10-6 1,-11-12-3,0-18 2,-28 10-2,8-10 1,-10-13-1,2-4-2,-7-5 1,4-10 2,-6-7-1,9-6 2,-1-6-2,4-5 4,4-3-3,3-3 0,6-6 0,5 4 0,4-2 1,6 7-2,4-1 1,8 9-2,-1 3 4,5 8-4,5 10 3,2 6-2,4 12 2,-1 8-2,4 11 2,0 9-2,0 11 1,-5 15 0,-4 9 1,-13 9-1,-5 6-1,-12-3 2,-10 1 0,-2-6-2,-10-6 2,2-9 0,-5-14-2,7-6 2,0-13-1,6-2-1,4-8 0,14 0 3,-15-3-5,15 3 4,0-10-2,0 10 2,22-6-1,-2 6 0,8 5 1,6 2-1,9 4 1,8 7-1,1 3 0,8-2 0,2 1-2,-1 0 2,-7-2-1,-2-4 0,-6-1-2,-9-5 3,-6-4-2,-8-4 1,-6-7-3,-9-3 0,-8-6 2,5-4-1,-10-11 9</inkml:trace>
  <inkml:trace contextRef="#ctx0" brushRef="#br0">1337 8572 18,'0'-18'12,"-4"6"-13,4 12-1,0 0 0,0 11 0,0 2 1,4 2 1,3 5 0,-1 0 1,8 5-2,-5-4 1,6 4-1,-1-2-1,5 0 1,0 2-1,-1-3-1,5 2-8,1 10 2,-13-11 7,10 11 14</inkml:trace>
  <inkml:trace contextRef="#ctx0" brushRef="#br0">1095 9565 9,'-33'-26'25,"33"26"-28,-29-11 3,14 19-24,3 9 23,2 7 2,3 9-2,2 4 2,5 3 0,0 0 1,2 0 0,6-11-1,7-1-1,6-10-1,7-3 2,4-6-2,5-6 2,7 1-3,4-1 0,2 2 0,2 0 2,0 9 0,-5 0 0,-5 6 0,-7 2 0,-7 8 3,-10 1-2,-9 3-1,-9 2 1,-13-2-1,-2 5 0,-13-6 0,-7 6 0,-5-11-1,-5 2 0,-6-5 2,0-4-3,-4-1 1,3-7 0,4 0 0,3-7-5,12-6-5,8 8 3,0-18 8,25 10 14</inkml:trace>
  <inkml:trace contextRef="#ctx0" brushRef="#br0">1503 9741 30,'0'0'29,"27"9"-30,-22 7-10,14-3-6,3 4 17,8 9 0,4 2 1,1 8-1,4 2 0,-3 7-1,-3-2 1,-8 2-1,-1-3 0,-6-1-3,-4-5 1,-4 0-1,-1-4-7,-9-16 7,4 6 9</inkml:trace>
  <inkml:trace contextRef="#ctx0" brushRef="#br0">1700 9739 11,'-11'-8'8,"11"8"-6,0 0-3,0 0 1,0 0-1,-5 12-1,5-12 0,0 0 0,0 15 1,5 0-1,1 8 2,6 5 0,4 10-1,2 8 3,3 6-2,2 5 1,0 1-2,1-5 3,-6-2-4,1-7 3,-5-8 0,-4-6-2,-3-11 3,0-1-1,-7-18 1,8 12-1,-8-12 0,0 0-3,-8-12 3,3-2-2,-4-9 0,-6-6-1,-3-8 0,-1-9 2,-8-8-1,-2-4 1,0-3 0,0 1 0,2 4 1,-1 7-2,6 3 1,2 7 0,5 12 0,3 5 0,3 10-2,9 12 2,0 0 0,0 0 0,0 28 0,10 2 0,7 4 0,2 8 1,6 5 0,2 3-1,0-2 0,1-8 0,-6-5-1,-2-5 3,-5-8-2,-2-3 1,-13-19 1,15 14-2,-15-14 0,0 0 0,-11-23-1,2 4 2,-9-8-2,3-3 0,-8-5-1,-1 1 2,0 1 0,5 6-2,2 8 1,1 4-3,16 15-1,-18 16-8,12 12 6,6 8 5,-6-6 8</inkml:trace>
  <inkml:trace contextRef="#ctx0" brushRef="#br0">2260 9462 20,'0'0'22,"0"0"-40,-9-11 17,9 11-1,0 0 1,0 0 1,0 0 2,0 0 0,0 0-1,9 8 0,4-4 0,-1-4-1,7 4 1,4-4-3,6 0 1,4 0 0,7 7 0,0-7-1,1 4 3,3-4-2,1 0 1,-3 0-1,0 4 2,-1-4-1,-4 0 0,0-8 0,-3 5 0,-5-4 1,1 2-2,-5 0 1,-2 1 0,-3 0 0,-1 4 0,-7-4-1,1 4 1,-13 0 0,12 0 0,-12 0 0,0 0 0,0 0 0,0 0-2,0 0 1,0 0 1,-10-10-1,-5-4 0,3 4 1,-10-8 1,3-3-2,-8-4 3,2-1-1,0-2 0,-3 0 0,3 0-1,2 1 1,4 3-2,2 5 3,2 4-3,3 4 2,12 11-1,-15-13 0,15 13 0,0 0 1,0 0-2,0 0 1,-10 0 0,10 0-1,0 0 2,0 0-2,0 0 2,18 6-1,-4-2-1,6-4 1,5 9 1,2-1-2,7 1 1,-1 3 0,6-2-1,0 0 1,-6 2 1,2 1-2,-5 0 2,-3-1-2,-1 2 2,-5-2-2,-3 5 1,-8 2 1,-3 7-2,-12 6 2,-3 5-2,-16 7 0,-6 4 0,-10 4-1,-2-1-3,0 3-5,-5-1-1,-7-14 10,9-1 2</inkml:trace>
  <inkml:trace contextRef="#ctx0" brushRef="#br0">2292 10558 17,'0'0'24,"0"0"-25,0 0-19,11-11 17,-1 2 4,8-1-2,2-5 2,5-1 1,6-2-3,2 1 3,4 1-3,-3 4 2,9-4-2,-2 5 1,9 3 0,-4-2-1,1 3 0,4-3 1,-3 6 0,-3-2-2,-5 2 4,-4 4-4,-11-5 4,-2 5-2,-3 0 0,-8 0-2,-12 0 5,14 0-5,-14 0 2,0 0-3,0 0 1,-12-17-2,0 7 5,-5 0-1,-6-6-2,1 4 4,-7-6-3,2 2 6,2-4-4,0 1 2,4-1-1,0 5-2,6-2 1,1 3-1,3 0 0,11 14 0,-17-16-1,17 16 1,0 0 0,-9-8 0,9 8 1,0 0-2,0 0 2,0 0-2,0 0 2,0 0-1,6 12 0,-6-12 0,15 16-1,-5-10 2,6 8-1,0-5 0,9 6-1,1-3 2,3 4-3,2-4 3,2 6-2,3 1 3,2 1-4,-6 3 3,1 0-3,-7 5 4,-3 6-4,-10 4 4,-8 5-5,-16 8-1,-9 2-1,-16 3-13,-5 12 17,-26-12 0,-1 3 24</inkml:trace>
  <inkml:trace contextRef="#ctx0" brushRef="#br0">22342 15741 14,'17'0'31,"-17"0"-31,0 0-1,0 0-27,0 0 26,0 0 2,13 0-1,-13 0 1,0 0 0,0 0-1,3 15 2,1-2-1,1 3-1,8 3 2,-2 6-1,6 1 1,-2 3-1,5 0 0,1-5 1,-2-4 1,0-8-3,6-4 3,3-20-3,11-9 2,6-17-1,13-16 0,13-22-2,13-11 2,11-19-2,10-9 2,8-3-2,-5-4 0,9 9-3,-13-2-1,0 13-10,-9 13 14,-13 3 4,-14 18 29</inkml:trace>
  <inkml:trace contextRef="#ctx0" brushRef="#br0">4742 7413 19,'-17'-41'23,"5"14"-23,-14-4-22,-10 5 19,-2-2 3,-3 1 2,-4 1-3,-5 2 4,3 0-3,-4 1 1,-2 3-1,1 2-1,0 5 2,-4 4-2,0 3 0,-1 6-1,-6 8 2,0 6 0,6 7-1,0 5 1,3 2-1,4 3 1,8 4 0,-3-1 2,12 2-3,3 1 2,2 0-1,3-3 1,3 4 0,-1-5-2,4 2 3,3-6-5,2 2 6,2-6-6,4 1 5,-2-3-3,5 1 1,2 4 0,3 0 0,0 7-1,0 2 2,8 3-1,-1 2 0,1 4-1,3-1 2,2 1-1,7 2-2,-1-4 3,4 0-2,0-2 3,3-3-4,5-3 5,4-2-5,4-3 5,-2-4-2,14-4-1,3-3 0,2-4 1,5-2-2,6-4 0,3-1 1,1-4-1,4-5 0,-5-5 1,-1-5 0,3-6 0,-4-7 0,-3-6 0,-5-8 2,-3-8-3,-7-5 4,-8-7-5,-2-7 3,-13-8-1,-4-2 0,-10-8 0,-2-3-1,-11 3 1,0 0-2,-11 0 3,-2 8-1,-8 8 0,-5 1-1,-10 7 2,-7 4-2,-7 3 1,-6 10 0,-7 9-1,-6 5 0,-6 12 0,-5 6-1,2 17-1,-8 8-8,-5 5 4,15 16 5,-10-10 18</inkml:trace>
  <inkml:trace contextRef="#ctx0" brushRef="#br0">4953 6977 15,'63'-94'5,"20"-2"-5,13 1 2,13-4-2,15 3-1,11 1 2,16 1-3,5-2 2,19 1 0,9-5-2,14 7 2,10-1 0,15 6 2,2 2-4,12 9 4,10 1-3,10 9 2,3 5-3,14 12 4,5 6-4,9 10 2,-1 2-1,6 9 1,-5 3 0,1 13 0,-6 7 1,-4 7-3,-13 14 3,0 11-3,-10 9 3,-6 10-1,-5 12-1,-8 6 1,-5 11-1,-3 3 2,-9 2 0,-10 3-2,-7 0 1,-8 1 0,-12 2 0,-16-6 0,-10-1 1,-16-3-3,-12-4 2,-11-2 2,-14-1-2,-11-3 0,-14-3 0,-3-2-1,-9-6 3,-5-1-4,-5-2 4,-9-5-4,-4-3 1,-9-9 2,-5-1-1,-4-6 0,-6-5 0,-3-4 1,-6-6-3,-4-3 3,1-4-1,-4 0 0,-4-11-1,8 11 2,-8-11-2,0 0 1,0 0 1,0 0-2,0 0 1,0 0 1,0 0-2,0 0 2,0 0-2,0 0 2,-12 0-1,12 0 0,-22-11 0,5 0 0,1 2 0,-6-4 0,-1-3 0,-3-2 0,1-1 0,0 2-1,4 3 2,5 3-1,-1 0 0,6 5 0,11 6-1,0 0 1,-12 0 0,12 0 1,4 22-1,2-4 0,1 5-1,5 8 3,4-1-2,6 7 0,3-3 0,2 4 0,3-6-1,0-4 3,-2-6-3,1-2 2,-5-7-1,3-3 1,-2-10-1,5-9 0,-5-15 0,4-16-2,-1-19-8,-9-30-8,-2-34 11,-6-25 5,-11-28 1</inkml:trace>
  <inkml:trace contextRef="#ctx0" brushRef="#br0">13285 16905 9,'-12'-12'23,"12"12"-36,-11-11 3,11 11 10,-17-7-1,17 7 2,-17-8-1,17 8 0,-17 0 0,8 0 1,9 0-1,-23 0 0,23 0 1,-19 17 0,11-2-1,-2-1-1,4 9 3,-3 0-3,9 12 1,-5-8-1,5 8 2,5-4-4,5 6 6,2-5-5,3 4 2,0-8-1,9 5 3,3-5 1,2-5-6,5-1 6,7-2-5,-2-6 4,9 0-5,0-7 6,2-1-6,1-2 3,6-4 0,0-3 1,9-1-3,-1-4 1,11-8 3,-1-2-4,7-2 4,7-4-6,3 6 8,-6-4-7,4 4 4,0 2 1,5 11-4,5 1 4,0 4-4,5 0 3,2 8-2,8 1 1,-1 0 1,7-1-2,-4 4 2,-1 3-2,-7 3 2,-4-2 0,-10 1-2,-7 7 3,-14-3-5,-10 3 5,-13-3-4,-17-3 3,-9 0-1,-10-1-1,-9 4 2,-6-21-2,-16 15 3,0-15-1,-1 0-2,2-5 1,0-6-1,8-7 2,10-9-1,18-3-3,17-5 5,17-7-4,26-2 3,22-1-2,20 0 2,19 6-2,12 0 0,7 10 3,7 8-4,2 13 2,0 8 1,-1 5-2,-2 9 2,6 2-2,3 0 3,4 0-2,5-5 0,-2-11 0,3-5 0,-3-7 1,-7-7-1,-14-12 0,-8 1-1,-22-4 3,-13 0-3,-22-3 2,-14 3-3,-18 4 2,-17-2-3,-11 10-4,-21-18-13,-8 1 15,-13-7 4,-17-4 10</inkml:trace>
  <inkml:trace contextRef="#ctx0" brushRef="#br0">3407 17113 15,'0'0'23,"0"0"-39,0 0 15,0 0 1,0 0-1,0 0 3,0 0-1,0 0-3,13 13 1,-2-2 2,0 0-2,8 7 1,-2-1 0,8 6-1,-2 3 3,2 0-5,0-4 2,3 3 1,-1-8 2,0 3-4,-3-7 4,7 4-5,-8-12 2,7-1 3,1-4-1,5-5 0,2-19-3,16-16 3,9-16-1,22-24 0,11-20-2,20-22-1,16-14 1,4-27-18,17 6 9,0-3 8,-11-5 3</inkml:trace>
  <inkml:trace contextRef="#ctx0" brushRef="#br0">11442 12939 19,'0'0'13,"5"16"-13,-5-16-4,18 6 3,0 0-1,3-1 0,5 0 1,5 2 2,4 0-3,3-1 3,2 1-2,6-4 1,0 1 0,6 1 0,1-5 0,0 0 0,2-7 1,2-1-2,-5-9 2,1 1-1,-4-13 0,1 2 0,-8-10-1,0 4 1,-3-5 0,-3 2-1,-7-5 2,-4 0 0,-9-1-2,-3 1 2,-11-8-2,-2-2 2,-8-3-3,-7 2 3,-5-1-2,-11 2-1,0 4 3,-5 1-1,-6 10 0,-2 4-1,-3 7 2,-4-2-2,0 8 2,4 1-2,-1 6 2,-4 4-3,0 3 3,0 5-1,5 7-1,-4 3 2,2 12-1,2 1 1,0 15-2,4 1 2,6 9-2,-2 5 3,7 2-3,7 3 2,3-6-1,7 4 0,6-8 1,9 1-3,0-6 4,9-4-4,6-1 3,2-7-2,4 0 1,6-2-2,-1-4 4,1-1-2,1-5 0,1-3 0,0-4 0,2-2 1,-3-2-1,-2-6 0,1-2 0,-2 0-1,-4 0 1,-5 0 1,4 0-2,-7 0 1,0 0 1,-13 0-2,11-5 1,-11 5 0,0 0 1,0 0-2,0 0 1,0 0 0,0 0 0,0 0 0,0 0-1,0 0 2,0 0-2,0 0 0,10 9-1,-10-9-5,0 0-11,0 0 14,0 0 3,0 0 12</inkml:trace>
  <inkml:trace contextRef="#ctx0" brushRef="#br0">11577 13034 15,'0'0'26,"0"0"-27,0 0-21,12 5 20,-3-5 1,3 0 1,4-5 1,6 5-1,4 0 1,6-4-1,1 4 0,9 0 0,1 0 1,8-7-1,-3 7-1,-1-8 1,4 4 0,-7-4 1,-2 0-2,-8 0 0,-2 4 1,-13 0 0,3 0 1,-10 4-2,-12 0 2,13 0-2,-13 0 2,0 0-2,-13 0 2,-6 0-2,-9 0 0,-5 0 2,-17 0-2,-8 0 1,-5 0 1,-8 4-1,1-1 1,2 1-2,4 1 3,3-2-3,13 4 2,9-7-1,10 4-1,8-4 1,6 0-1,6 0 1,9 0 0,0 0-1,23-12 1,-1 12-1,9-10 1,9 6 0,5-2 0,11 1 1,10 2-2,-2-3 2,4 2-1,-2-2 0,1 4-1,1-4 2,-5 2-1,-6-1 0,-3-2 0,-9 1 0,-9 0 0,-7 6 0,-5-4 1,-10 1 0,-14 3-2,11 0 2,-11 0-2,-25 0 1,2 0 0,-9 0 0,-8 3-1,-11-3 1,-9 8-1,-7-2 2,-3 4-1,6 4 0,0-2 0,7 4-1,3-1 1,8 2 0,8-3 0,10-1 0,9-1-1,5-4 0,1-4 2,13-4-1,0 0-1,0 0 2,0 0 0,23 0-2,-8-7-1,14 7-5,-6 0-8,4-10 11,2 5 3,-10-6 18</inkml:trace>
  <inkml:trace contextRef="#ctx0" brushRef="#br0">4936 17154 15,'0'0'9,"0"0"-9,0 0-2,0 0 3,0 0-3,0 0 1,0 0-1,0 0 3,0 0-2,0 0 1,0 0 0,0 0-2,13 8 2,-13-8-1,17 12 2,-17-12-2,21 14 1,-7-4 0,-5-4 1,6 2-1,-4-1 1,2 0-1,-3-1 0,2 0 1,-12-6-2,17 7 1,-17-7 0,17 4 0,-17-4-1,9 4 2,-9-4-2,0 0 1,13 0 0,-13 0 1,0 0-2,0 0 2,0 0-2,7 12 2,-7-12-2,0 0 1,0 0 0,0 0 0,0 0 0,0 0 0,0 0-1,0 0 1,0 0 1,0 0-2,0 0 1,0 0 0,0 0 0,0 0 0,0 0 0,0 0 0,0 0 1,0 0-2,0 0 2,0 0-1,0 0-1,0 0 2,0 0-2,0 0 2,0 0-2,0 0 1,0 0 0,0 0 1,0 0-1,0 0 0,0 0-1,0 0 1,5-27-1,13-37-17,20-57 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17691 17253 15,'0'0'29,"8"11"-31,-8-11-18,0 0 18,0 0 0,0 0 2,0 0 0,18 0 0,2 9 0,1-5 1,12 7 0,8-5-2,13 4 1,5-8-1,7 4 1,3-6-1,4 3 1,2-6-1,2-2 1,-5-1-1,0-1 1,-4 7 1,-7-4-3,-5 4 3,-10-4 0,-9 4-3,-7 0 2,-10 6 0,-8-4 0,-12-2-2,0 0 1,-10 8-1,-20-8-1,-2 3 4,-21 0-2,-4 4 1,-21 4-2,-7 5 4,-16 8-1,-4-6 6,2 10-4,4-4 1,9-2-3,10-3 1,13 2-1,11-10 1,22-4-4,7-4-1,27-3 1,-15 0 0,15 0 0,10-13 4,3 2-3,8 1 2,11-2-1,6-4 2,18 2-3,6-4 1,16 5 0,10-1-3,19 2 4,6-7-4,7 1 5,5-1-4,-3 0 1,-3 2 1,-8-1 0,-7 2-1,-21-3-5,-4 14-7,-24-7-1,-19 3 17,-15-9-6</inkml:trace>
  <inkml:trace contextRef="#ctx0" brushRef="#br0">19950 16832 6,'0'0'21,"0"0"-35,-10-6 11,10 6-1,0 0 3,-15-10 3,15 10 0,-11-10-1,11 10 0,-10-8 1,10 8-2,0 0-1,0 0 2,-19-8-3,19 8 2,0 0-1,0 0 1,0 0-1,0 0 1,0 0 0,0 0-1,0 0 1,0 0-1,0 0 1,0 0 0,0 0-1,0 0 2,0 0-2,0 0 1,0 0 0,8 16 0,-1 0 0,-1 2 0,5 6 0,0 9 1,1 1-1,4 14 1,-3 1-2,4 14 2,0 0 1,4 7-4,2-2 3,0 6-2,1-7 1,-24-67-1,28 73 5,-28-73-5,28 73 0,-28-73-2,29 71 4,-29-71-5,21 61 7,-21-61-3,21 61-7,-21-61 3,15 46-3,-15-46-1,0 0-1,0 0 11,-16 36 19</inkml:trace>
  <inkml:trace contextRef="#ctx0" brushRef="#br0">19844 16788 12,'0'0'22,"0"0"-37,0 0 6,0 0 9,0 0 2,-14-6 0,14 6 0,0 0 0,-10 0-1,10 0 0,0 0-1,0 0-1,0 0 0,0 0-1,-10 11 0,10 0 1,-3 7 1,0 4-1,0 6 2,-1 2-1,-1 9 2,-1-3-4,2 10 5,-2-8-6,3 4 4,-1-4-2,4-3 2,-7-9-2,7 0 1,-9-6 0,9-3 0,-5-6 1,5-11-2,0 0 2,0 0-1,0 0-1,0 0 1,-6-28-1,6 3 2,4-3-2,0-9-1,4-5 2,2-5 0,0 1 0,3-1 0,1 7 0,0-6 0,-1 6 1,-1 6-1,1 6 1,-4 6-1,1 4 0,-5 2 1,-1 6 0,-4 10-3,0 0 3,0 0-1,0 0 0,0 0-1,0 0 1,0 0 0,11 7 0,-11-7 1,8 18-2,-3-9 2,3 7-2,3 0 1,1 8 1,4-2-1,-5 0 0,8 2 0,-3-4 0,6 3 0,-4-5 1,4 3-2,-3-4 1,2-1 1,1-4-2,-2 3 1,-3-6-1,-1 1 1,-4-4 1,-12-6-2,16 12 2,-16-12-1,0 0 0,0 0 0,0 0 1,0 0-2,0 0 1,0 0 1,0 0-3,0 0 2,-15 9 1,1-5-2,-8 4 0,-5-3 2,-8 3-2,-2 1 2,-1 2-2,-6 0 1,4-1 1,1 0-1,5-3-1,4-2 1,7 4-2,0-9 0,9 8 0,-6-8-8,20 0-3,-15 0 10,15 0 2,-13-7 30</inkml:trace>
  <inkml:trace contextRef="#ctx0" brushRef="#br0">20324 17687 6,'0'0'33,"0"0"-35,5 51 2,-5-51-25,0 0 23,0 0 1,0 0 1,0 0-1,0 0 0,0 0 2,0 0-3,0 0 4,14 50-4,-14-50 2,0 0-1,17 46 3,-17-46-4,21 46 1,-21-46 4,20 55-6,-20-55 6,23 72-4,-23-72-1,20 81 4,-20-81-1,21 86-2,-21-86 1,14 75-1,-14-75 0,12 64 3,-12-64-1,0 48-3,0-48 0,0 0 6,0 0-7,0 0 6,0 0-3,0 0-1,0 0 3,-52-59-2,52 59 1,-21-68-4,21 68 6,-17-84-3,38 59-2,-31-67 1,-1 4 0,11 15 2,8 7-4,11 8 6,-3 14-6,11 20 3,-3 19-1,-24 5 5,0 0-2,0 0-2,0 0 0,51 28 0,-51-28-1,0 0-1,13 53 4,-13-53-3,-5 52-1,5-52 3,-8 61-2,8-61 1,-24 59 1,24-59 0,-23 55-2,23-55 3,-28 51-5,28-51 6,0 0-3,-44 55 0,44-55 1,0 0-4,0 0 6,0 0-5,-50 48 5,50-48-5,0 0 1,0 0 2,0 0-1,0 0 2,36 57-6,-36-57 6,0 0-3,50 46 0,-50-46 1,0 0-1,56 45-1,-56-45 0,0 0 4,55 45-7,-55-45 6,0 0-3,0 0 0,53 39-5,-53-39 6,0 0-2,0 0 17</inkml:trace>
  <inkml:trace contextRef="#ctx0" brushRef="#br0">20667 18202 5,'5'-54'28,"-5"54"-27,2-57-11,-2 57 5,5-50 0,-5 50 1,0 0 3,5-52-3,-5 52 6,0 0-6,0 0 9,0 0-5,0 0-1,0 0 2,0 0-2,0 0 2,24 59-2,-24-59 3,0 0-5,18 58-1,-18-58 4,15 49 1,-15-49-4,13 55 0,-13-55-1,16 52-1,-16-52 0,0 0 1,16 52-2</inkml:trace>
  <inkml:trace contextRef="#ctx0" brushRef="#br0">20845 18212 30,'0'0'25,"0"0"-30,9-53 0,-9 53-1,0 0 6,0 0-4,0 0 2,0 0 0,0 0 4,0 0-6,0 0 5,0 0-1,0 0 0,0 0 0,0 0 0,0 0 0,0 0 0,0 0 1,0 0-4,0 0 6,0 0-3,0 0 1,0 0-2,0 0 0,0 0 0,0 0-2,0 0 1,0 0-12,0 0 0,0 0 15,0 0 8</inkml:trace>
  <inkml:trace contextRef="#ctx0" brushRef="#br0">21013 17809 5,'15'-29'13,"-15"-7"-18,15 3 4,-19-12 1,4 13 2,-13 1-4,7 20 2,6 11 2,-14-8-4,14 8 1,-24 15-1,9 1 1,15-16-1,0 0 5,0 0-4,-29 50 1,29-50 0,0 0 0,-13 47-2,13-47 4,0 0-5,0 56 1,0-56 2,0 0-1,37 60 3,-37-60-2,0 0-1,49 69 2,-49-69 1,0 0-2,56 70 0,-56-70 0,38 46 1,-38-46-1,30 47 0,-30-47 0,21 49-1,-21-49-2,4 49 2,-4-49-3,-5 50-4,5-50 0,0 0 0,-28 50 7,28-50 33</inkml:trace>
  <inkml:trace contextRef="#ctx0" brushRef="#br0">21265 17659 21,'0'0'36,"0"0"-37,28 49-8,-28-49-11,0 0 16,20 65 4,-20-65-5,5 46 7,-5-46-7,0 0 4,11 68-1,-11-68 3,0 50-3,0-50-17,0 0 20,0 0 1,0 0 24</inkml:trace>
  <inkml:trace contextRef="#ctx0" brushRef="#br0">21552 17190 10,'24'50'32,"-9"6"-34,1 4 3,3-1-28,-8 1 26,4 1-1,-15-61 3,7 49 0,-7-49-1,17 49 0,-17-49-3,0 0 6,16 48-2,-16-48 0,0 0-2,0 0 0,34 33 1,-34-33-4,0 0 7,-13-25-6,3 1 3,-8 2-3,3 0 3,-8 5-1,5 3 1,-8 2 2,3 12-2,-5 7 1,4 5-2,-5 10 3,29-22-2,0 0 1,-32 60 1,32-60-2,0 0-1,-18 69 1,18-69 2,0 0-7,23 55 9,-23-55-7,0 0-4,52 27 1,9-32-7,-5-3 8,-5-15 3,-2-16 32</inkml:trace>
  <inkml:trace contextRef="#ctx0" brushRef="#br0">21936 17569 25,'0'0'31,"14"-4"-30,-2-6-16,4-1 4,-2-4 7,4-1 2,1 2-1,3-2 2,4 3-3,-4-2 2,6 3-1,-12-2-2,5 7 1,-6 2 2,-15 5 16</inkml:trace>
  <inkml:trace contextRef="#ctx0" brushRef="#br0">22051 17642 9,'-3'18'26,"-7"-12"-33,10-6-1,0 0 6,14 12-2,-14-12 1,16-9 0,1 3 1,7-2 2,0 0-4,9-2-1,-1-7-1,3-9-1,7 3 21</inkml:trace>
  <inkml:trace contextRef="#ctx0" brushRef="#br0">22742 17113 17,'0'0'26,"0"0"-34,-28 0 1,9 13 4,-10-1 0,4 5 1,-4 0 0,-1 8 4,5-6-3,8 0 2,2-5-3,7 2 2,8-5-1,0-1 2,12-2-1,3-8-1,9 6 2,5-1-1,3-5 0,4 10 1,3-3 0,-2 3-3,-3-1 3,3 4-2,-11-4 3,-4 4-5,-4 3 6,-7 0-5,-3-2 2,-8 0-1,-4-3 3,-6 3-3,-3-1 1,-4 0-1,-4-2 0,2-6-2,3 3-1,-12-8-2,15-5-9,1-7 12,1-5 3,11-10 28</inkml:trace>
  <inkml:trace contextRef="#ctx0" brushRef="#br0">23057 16975 17,'12'20'33,"4"8"-33,-9-4-1,-2 1-29,8 5 31,-2 3-4,2 3 5,0-5-5,-2 2 5,2-10-4,-1 7 2,-4-7 3,2-4-7,0-1 4,-3-4-5,5-2 4,-12-12-5,16 16 2,-16-16-2,20 0 5,-20 0 7,24-14 11,-15 4-15,1-1-1,4 2 12,-14 9-7,14-16 0,-14 16-8,0 0 1,0-10-11,0 10 8,0 0-2,0 0 1,0 0 1,0 0-1,0 0 2,0 0-12,0 0 14,6-22 10</inkml:trace>
  <inkml:trace contextRef="#ctx0" brushRef="#br0">23597 16987 10,'20'-15'27,"-12"0"-31,-8 15-3,5-13 1,-5 13 0,-16 3 6,1 2-3,-1 5 3,-2 1 1,-3 3-1,1 0-1,0 2 2,7-4-3,2 0 3,11-12-1,-5 18-1,5-18 0,20 17 2,-7-8-1,13 1 0,-2 0 0,9 3 1,-2 3-3,1-2 4,1 4-4,-5 3 4,4-1-3,-8 4 2,-3 1-2,-8-1 2,0-6-2,-9 4 1,-4-6 2,-4-1-4,-5-3 4,-4-1-6,2-9 4,-8 2-5,1 2 3,0-6-11,-6-6 5,15-2 7,-7-10 25</inkml:trace>
  <inkml:trace contextRef="#ctx0" brushRef="#br0">23919 17095 14,'27'18'32,"-10"2"-30,0 5-3,-3-4-24,-4 0 21,3 5 3,-4-5-1,2 6 1,-5-7 1,1-6 0,-2-2-1,-5-12 0,9 16 0,-9-16 0,0 0-2,0 0-6,0 0-5,-9-18 11,3 4 4,1-6 31</inkml:trace>
  <inkml:trace contextRef="#ctx0" brushRef="#br0">23975 17051 8,'-4'-11'32,"-4"-1"-33,8 12-1,0 0-25,0 0 18,0-13-7,0 13 9,8-12 5,-1 0 25</inkml:trace>
  <inkml:trace contextRef="#ctx0" brushRef="#br0">24316 16870 25,'7'23'24,"-10"-10"-41,3-13 13,-14 24 3,2-10 1,0 1 0,-6-1 0,3 4 0,-5 2 1,5 2-1,-2 2 1,7 3-2,5-2 1,5 3-1,0 0 1,10-1 1,5-7-3,7-1 3,2-10-2,3-2 1,3-7-1,-1-10 2,0-8 0,-1-4-1,-7-9 1,-5-2 0,-8-7-1,2-5-1,-10-6 2,-9-5-2,-2 1 1,-7-7-3,-1 7 4,-4 2-3,1 10 4,-3 9-4,2 13 3,7 12-1,-2 14 0,10 18 0,3 10 0,5 13 0,10 7 0,6 8 1,8 9-2,10 5 1,9 2-5,5 1 1,16-14-13,2-6 10,-9-14 8,2-10 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20268 4187 6,'0'0'6,"0"0"-5,-10-12-1,10 12 0,0 0 0,0 0-1,0 0 0,0 0 2,0 0-2,0 0 1,0 0-1,-6-10 2,6 10-3,0 0 3,0 0-3,0 0 2,0 0-1,0 22 1,0-5 0,0 6-1,0 5 1,0 3 0,0 6 0,5-4 1,1 3 0,-6-11-1,7 1 2,-4-12-1,5-1 0,-8-13-1,29-7-1,-2-19 2,15-10-2,8-17 1,14-11-2,8-13 1,5-9 0,7-5 0,-1 3 1,-9 4 0,-8 8 0,-9 15-2,-12 7 1,-11 20-4,-13-1 1,-4 19-8,-17 16 5,0 0 8,-15 9-3</inkml:trace>
  <inkml:trace contextRef="#ctx0" brushRef="#br0">16178 4007 5,'0'0'18,"24"-7"-23,-1-2 3,6-7 3,16 2-2,4-9 1,14 3-3,2-6 3,14 2-2,-2-3-2,7-1 4,-2 0-3,2-2 2,-1 6-4,-8-4 3,-1 3-7,-9 6 3,-13-2 5,-5 8 6</inkml:trace>
  <inkml:trace contextRef="#ctx0" brushRef="#br0">16743 4225 15,'-12'25'29,"12"-2"-30,0-23 2,13 4-24,2-8 20,2-8 3,10 1 1,1-11-1,8-2-1,4-7 1,6-4-1,8-6 1,6 1-1,2 3 2,3 1-3,-4 4 3,0 2-3,-4 11 1,-7 3-2,-5 16-2,-10 0 0,-3 12-8,-9 14 11,-8 7 2,-7 19 17</inkml:trace>
  <inkml:trace contextRef="#ctx0" brushRef="#br0">17270 4762 16,'-16'31'30,"1"-14"-30,15-17 2,0 0-25,0 0 22,31-16-2,0-5 3,13-2-1,8-4 0,13-4 0,1-4 0,5 4 2,-3 1-2,-1 1 2,-1 5-4,-9 2 5,-7 1-3,-6 6 2,-5 4-4,-6 2 5,-6 1-5,-10 3 5,1 1-2,-8 0-1,-10 4 2,11 0-2,-11 0-1,0 0 0,0 0-2,0 0 0,0-12-5,0 12 2,0 0 8,-11-6 6</inkml:trace>
  <inkml:trace contextRef="#ctx0" brushRef="#br0">12038 7460 6,'0'-21'25,"0"21"-27,0 0 2,4 11-25,-1 16 24,8 16 2,-1 9-1,3 18 2,4 10-2,0 12 1,4 0 1,-2-6-5,2-8 3,-7-14 3,3-9-2,-8-23 2,3-3-3,-12-29 0,0 0 0,0-13-2,-10-14 2,-4-11-5,-2-12 4,-2-11-2,-9-12 5,-1-2-3,-6-3 1,4 4 4,-3 3-4,-2 7 2,4 10-3,-5 13 2,7 9-3,1 8 2,9 7-1,-1 8-1,6 5 2,14 4-1,0 0 3,0 0-1,29-13-1,5 2 1,8-4-1,10-3 1,4-3-1,4-3 0,-1 0-1,1 0 1,-7 4-1,-11 6 0,-9 0-1,-4 11 0,-9-3-1,-3 13 0,-17-7-2,0 29 2,-10-2 0,-4 8 5</inkml:trace>
  <inkml:trace contextRef="#ctx0" brushRef="#br0">12202 7732 3,'-10'33'10,"10"-1"-10,0-6-2,15-6 2,4-8 1,4-4-2,6-8 1,2-3-1,4-1 0,-3-5 1,0 1 1,-9-7 0,2 6-2,-15-7 2,4 8-1,-14-6 0,0 14 0,0-16-3,0 16 1,0 0-1,0 0 3,0 0-1,0 16 0,4 9 1,6 6 0,5 7 1,4 6-1,4 4 0,1 0 1,3-5-2,-6-7 1,0-7 0,-7-8-1,-2-5-5,-12-16 0,0 0 2,-19-24 2,-1-4 3,-5-14 2,-2-6 0,-5-13 1,-2-3 4,6-4-2,3 6 1,3 6-6,7 7-1,2 13-5,5 11-1,2 13 0,6 12-7,0 0 9,0 0 3,0 0 23</inkml:trace>
  <inkml:trace contextRef="#ctx0" brushRef="#br0">12653 7871 2,'25'19'21,"-25"-19"-22,29 5-14,-6-5 8,0 0 3,2-6 3,-3-7 1,-3-3 5,-3-7-2,-6 1 2,-10-11 0,0 9-1,-12-6 0,2 7-5,-7-1-1,3 14-4,-1 2 3,1 17-1,1 12 0,2 11 1,8 14 0,-1 4 0,10 16 2,-1-4 1,12 4 2,0-13 1,7-9-1,0-9 2,5-17-1,2-3 1,-6-15-3,9-8-1,-6-10 0,5-3-3,-4-12 2,3-7-1,-9-10 2,1-10-1,-10-9 1,0-5 0,-14-4-1,0 1 1,-10 1 1,1 8-2,-9 9 2,3 7-1,-4 12-1,4 10 1,2 10 0,1 6-2,0 14 2,3 4 0,3 10-1,-2 8 1,8 12 1,0 2 1,13 12-2,-4 7 0,11 0-1,0 4 3,7 3-2,3 1 0,2-7-2,0-6 4,1-8-4,-3-6 3,1-5-3,-3-13-1,6-6 0,-8-16-4,2-7 4,-1-11 3,-3-10 7,-4-16-2,3-8 0,-9-8-1,-5-10 1,-2 1-2,-1-1 3,-2 4-9,-4 5-2,9 15 0,-5 10 1,4 15 3,2 14 2,3 15-2,2 16 3,5 11-3,-2 10 3,5 7-1,1 4-2,-1 4 1,0-7 0,-3-3 1,-5-13 1,-2-2-1,-5-16-2,0 0 0,-8-15 3,0 0-4,0-10 1,-5-8-1,-4-4-1,-6-10 2,0 4 0,-9-9 0,-1 4 1,-7 4 1,-1 13 0,-7 10 1,-1 15-2,0 16 1,2 14 0,6 12-1,6 14-1,3 4 1,18-2-2,6-2 3,15-8-1,12-9 1,7-11-1,7-16 2,6-17-2,3-10 1,0-12 1,3-10-4,-2-13 3,-3-9-3,-10-10 3,0-4-3,-11-3 1,-5 2 0,-9 6 2,-8 7-2,-5 9 1,-2 15 0,-6 13 2,8 15-4,-18 9 5,8 12-5,4 10 2,6 4 0,10 7-1,1 0 2,12-4-3,6-4 5,12-4-4,0-4 0,7-6 2,-5-5-2,0-3 1,-11-3-1,-5 5 0,-15 1 0,-8 10-1,-17-6 0,-5 15-3,-13-5 0,-3 1-2,4 5 5,-7-17 12</inkml:trace>
  <inkml:trace contextRef="#ctx0" brushRef="#br0">14180 7127 18,'4'-45'27,"12"22"-26,-13 13-22,-3 10 21,22 14-2,-11 17-1,8 17 4,0 12-2,5 16 2,2 15-3,7 15 3,0 11-3,0 1 4,2-1-5,-1-5 2,1-9-1,-8-11 0,1-11-4,-5-15-3,-9-26 2,9-6 6,-13-34 27</inkml:trace>
  <inkml:trace contextRef="#ctx0" brushRef="#br0">15059 7564 18,'15'-10'28,"-15"-6"-31,0 16 5,0 0-30,-19-10 28,0 18 1,-2 8-2,-6 12 2,0 12-2,0 11 2,1 10-2,9 6 2,5 3-2,12-4 1,12-5-1,5-11 2,15-11-2,5-13 3,3-15-2,9-11 0,2-14 1,4-8-1,-4-10 1,-4-10-1,-8-10 0,-2 0 0,-10-3 2,-5 5-2,-16 1 1,-1 13-2,-9 1 2,4 15-3,-7 7 3,7 13-3,-8 15 1,8 10 0,0 10 0,0 5 1,8 5-1,1 4 3,8-4-3,-1-4 1,3-11 0,5-13 0,2-9 1,2-14-2,3-9 2,-5-8-1,-1-8 1,-4-4-1,-11-6 1,-5-1-2,-13-2 3,-9 9-3,-12-1 1,-4 7-1,-4 9 0,-4 5-3,4 15-3,-3 0-6,1 0 6,13 0 8,-1-2-2</inkml:trace>
  <inkml:trace contextRef="#ctx0" brushRef="#br0">15505 7209 6,'20'-16'26,"13"27"-27,-13 0 0,10 17-24,3 11 26,1 10 0,0 8-1,2 4 0,-3 4 2,-3-5-2,-1 4 2,-8-9-3,-2 1 1,-2-8-2,-3-5 2,-4-4-3,-5-14 0,2-1-6,1-13-5,-12-22 14,9-4-1,-9-26 24</inkml:trace>
  <inkml:trace contextRef="#ctx0" brushRef="#br0">16006 7399 13,'0'27'26,"13"26"-26,-13 3-20,5 2 18,1 7 2,1-2-2,3-5 3,1-9-2,-1-8 3,3-15-1,1-6 0,-1-16-2,3-4 1,0-10-1,-1-10-1,0-9 0,-4-11-1,2-9 2,-7-8 1,-4 1 1,-2 2 0,-2 3 0,-1 11 0,-3 5-2,2 17 2,4 18 2,-12 12-5,12 16 2,0 8 0,0 8-1,10 6 0,1 3 2,2-4-1,8-2-2,3-13 0,4-7 0,0-14-2,4-5 1,-2-16 0,-6-5 2,1-10 4</inkml:trace>
  <inkml:trace contextRef="#ctx0" brushRef="#br0">16481 7574 12,'4'-38'11,"-4"5"-11,6 11-2,-1 12 3,-5 10-2,13 19-1,-2 6 1,0 9 0,-3 7 0,5 5 0,-5-1 1,-2-4-2,4-10 3,-5-3 0,-5-10 0,5-3-1,-5-15 0,0 0 0,-7-15-1,7-5-1,-8-7 0,5-10-2,3-7 4,-3-9-1,6 4 2,3-2 0,4 8 0,0 5 0,5 10 1,3 14-1,1 14 0,5 15 0,-2 9 0,2 11-2,-5 4 1,3 6-1,-5 2 1,-1-3-1,-4-4 2,-5-7-2,-1-9 0,-3-8 3,-3-16-3,0 0 0,0 0-1,0-19 1,0-12 2,-3-6-2,3-7 1,0-6-1,0 0 2,0-1 1,6 8-1,4 8 0,-1 10-2,4 10 2,1 7-1,6 8 0,-3 8 0,4 6 0,1 2-1,-1 4 3,-2 6-2,1 3 0,0 1-1,-2 1 2,-4-2-2,3-1 1,-6-2 0,2-5-1,-1-8 0,-1-6 2,4-7-1,-2-5-1,4-9 2,0-8-1,-3-10-1,2-6 1,-4-8 0,1-2 1,-6-1-1,-2 3 1,-5 9-2,0 5 2,-5 8-1,0 14 0,5 10 0,-11 21-1,7 5 0,0 9 1,-1 6 2,5 5-3,-3 6 2,3-6-2,5-7 2,0-5-1,3-8 2,6-8-4,-1-15 2,7-11 0,4-13-1,4-5 1,1-8 0,7-2 0,-3-5-2,5-1 4,-5 6-3,4 6 2,-3 5 2,2 13-4,-3 7 2,4 11-1,-1 5-1,-3 12 1,2 3-3,-9 4 4,0 8-1,-12-7-2,-7 4 2,-17-9-2,-4 2 2,-17-13-7,-9-9-4,-4-6 4,-22-21 6,2-3 8</inkml:trace>
  <inkml:trace contextRef="#ctx0" brushRef="#br0">13613 5102 9,'-25'-11'28,"-7"-17"-28,11-3 0,4-7-21,7-8 17,15-6 4,13-9 1,16-4-2,18-6 0,15-7 3,13-9-2,21-2 1,6-6-2,7 4 2,0 2-2,7 6 0,-13 3 0,0 15 0,-7 13 0,-14 12 1,-11 14-2,-12 8 3,-10 11-2,-14 3 1,-6 7-1,-10 1 1,-7-1 3,-17-3-4,0 0 2,0 0-2,-19 5 1,-6-9 1,-6-3-5,-9-4 5,-2 0-3,-6-9 3,7-2-1,1-8 2,8 0-1,11-6 0,7 2 3,18-1-4,15 1 0,15 8 0,18 7-1,13 13 1,4 6-1,8 19 0,0 11 0,-7 8-1,-10 7 3,-12 5-2,-18 0 2,-13 0-1,-12-10 0,-7-5 0,-13-7-2,-8-7-7,2-12-5,-5-3 13,-1-20-1,4-2 5</inkml:trace>
  <inkml:trace contextRef="#ctx0" brushRef="#br0">15775 2756 31,'26'32'29,"12"26"-32,-8 6 0,18 22-31,0 6 35,9 18-1,-12-9 3,3-4 0,-13-12 3,-7-23-3,-2-9 0,-21-22 1,-5-13-3,-12-26-1,-4-6-3,-15-18-1,0-9-2,-5-9 2,-8-22 3,6-7 2,-2-11-2,15-6 3,4-5-2,13 1 2,8-1-3,16 7 4,10 14-4,5 13 2,10 11-2,4 15 1,2 19 0,5 22-2,0 17 3,-5 21-2,-6 10 1,-9 11 1,-12 7-2,-16 11 3,-13-4-1,-19-4 0,-11 1 0,-13-17 0,-3-1-1,-7-12 0,4-5 0,4-18-4,7-1 4,11-12 0,9-4-1,9-7 1,18 7 0,-4-12 0,19 12 2,8 5-2,13 9 0,7 8 0,11 6-1,9 7 1,1 0 0,1-2 0,-1-5 1,-7-8 0,-5-8-2,-7-12 1,-6-7 1,-10-18-2,-3-4 1,-7-12 0,-4-11-2,-4-7 3,-2-6-3,-3-2 4,-2 4-3,-4 8 3,0 8-4,3 12 3,-3 16-1,0 19 0,14 18 1,-7 18-3,1 11 3,10 10-2,-4 3 2,5 3-2,2-1 3,-2-10-4,2-7 5,3-17-4,1-7 2,-3-14-1,4-7 0,-3-10 1,3-8-3,-3-6 2,-3-17-2,-6-5 3,-6-6-2,-8-6 1,-5 0 1,-8 0-1,-5 5-1,-5 10 2,-9 11-2,-6 14 1,-4 9 0,-2 12-1,-4 8 2,6 7-1,0 4-1,10 1 3,11 0-2,15-5 1,16-4-1,14-10 0,17-11-1,8-8 1,9-6 0,2-9 0,2-9 0,-6 1 1,-2-10-2,-14 13 1,-5-4 1,-14 13-1,-6-2-1,-6 14 1,-9 14 0,0 0-1,13 9 1,-9 9 0,-1 13 0,3 4-1,3 15 3,2 5-2,6 10 0,2-2 0,4 1 1,5-8-2,-1-6 2,2-11-1,2-10 0,0-17 0,-1-12 0,2-9 0,-1-16-1,-5-10 2,-8-7-2,-1-6 1,-7-9 0,-7-4 0,-3 2 1,-11 0 0,0 13-2,-2 7 1,4 8-1,-1 9 1,5 8-1,5 14 0,0 0 2,-8 26-3,8-8 4,0 5-3,6 2 2,7 1 0,0 3-2,9-7 1,4-3 1,3-1 0,1-6-3,0-3 3,3-5-1,-4-4 0,-2-4 0,-2-1 0,-6-4 0,0-8-1,-4-3 3,-1-3-2,-5-6-1,-5-1 2,1-2-1,-5 4 1,0 0-3,0 11 2,0 17 0,0 0-1,0 0 2,0 33-2,4-3 1,6 0 0,2 2 1,7-2-1,3-6 0,5-7 1,7-8-1,-2-9 0,3-8 0,-1-8 0,1-8 0,-8-12 0,-2-10-1,-11-8 1,-2-5-1,-7-5 3,-5-7-4,-13-3 4,0 8-2,-4 4 0,-1 12 0,-4 8 0,-5 13-1,2 11 1,-7 18 1,3 16-4,1 10 5,2 9-3,5 7 0,9 6 1,8-2 1,15 5-1,14-9 1,11-2-2,12-12 2,9-3-1,-1-6 1,3 2-1,-5-4-1,-7 2 1,-8 3 1,-11 5-2,-8 10 1,-13 6 0,-7 6 0,-13 2 0,-6 1 1,-7 0-1,-5-10-2,-7-1-7,-9-21-2,-3-13 1,-1-11 10,-5-26 1</inkml:trace>
  <inkml:trace contextRef="#ctx0" brushRef="#br0">6517 10955 25,'21'6'26,"-21"-6"-25,21-11-26,-2 5 24,0 1 0,10 1 2,4 1-1,6 3 0,1 0 0,7 0 1,-1 0-2,4 4 2,2-4 0,2 6-1,-2-6 0,5-5 0,-3 1-1,3 0 2,4-1-2,0 5 0,1-6 1,7 6 0,-3 4-1,2 2 2,2 8-2,2-2 2,-3 2-2,3 0 2,-1-3-2,0 0 2,8-4-1,-6-1 1,2-6-2,0 0 1,1-6 0,-2 0 0,-2 2 1,2-1-3,-7 2 2,3-2 1,1 2-2,0-1 0,-4 4 2,-2-3-1,3 3 0,0-5 0,-4 1 0,0 0-1,-4-1 2,-1-1-1,-2-1 1,2 0-2,-5-3 1,2 2 1,-4 0-1,1 1-1,-2 1 2,0 1-1,-3-1-1,-2 2 2,-1-1-3,-3 2 3,1-3-1,-6 2 0,2 0 0,-3 0 0,-4 0 0,1-2 0,-3 6 0,-1-2 0,2 2 0,-6 0 0,7 0 0,-3 0 0,0 0 0,0 0 0,3-4 0,-4 4 0,2-4 0,-2 1 0,0-2 1,-1 2-2,-6-4 1,2 2 0,-1 0 0,-2 1 0,4-2 0,-1 0 0,-5 6 0,5-6 0,-2 2 0,2 0 0,0 0 0,-4 4-1,1-3 3,-2 3-4,0-7 3,-1 7-1,1-4-1,-5 4 2,7 0-1,-3-4 0,0 4 0,0 0 0,0 0 0,0-3 0,-1 3 0,1-4 0,1 4 0,-3-5 0,0 1 0,0 4 0,1-6 0,-6 6 0,5-5 0,-6 2 0,5 3 0,-4-5 0,-1 5 0,4 0 0,-3 0 0,0-4 0,0 4 0,-1 0-1,-9 0 2,24-4-1,-15 4 0,1 0 0,-10 0-1,22-5 2,-22 5-1,18 0 0,-18 0-1,17 0 2,-17 0-1,13-5 0,-13 5 1,14 0-3,-14 0 4,10 0-3,-10 0 1,0 0 0,18 0 0,-18 0-1,10-4 2,-10 4-1,13 0 1,-13 0-3,12 4 3,-12-4-1,12 0 0,-12 0 0,11 0 0,-11 0-1,12 0 2,-12 0-2,12 0 3,-12 0-4,11 0 3,-11 0 0,13 0-3,-13 0 3,12 3-1,-12-3 0,0 0 0,15 0 0,-15 0 0,10 0 0,-10 0 0,0 0 0,13 5 0,-13-5 0,0 0 0,16 0 0,-16 0 0,12 4 0,-12-4-1,11 0 3,-11 0-4,11 3 3,-11-3-1,12 0 0,-12 0 0,11 6 0,-11-6 1,16 2-2,-16-2 0,11 0 3,-11 0-3,13 0 1,-13 0 0,0 0 0,18 0 0,-18 0-1,10 0 3,-10 0-3,15 0 1,-15 0 0,19 0 0,-19 0 0,15 6 0,-15-6 0,19 4 1,-8-4-2,1 5 1,-3-5 0,1 3 0,4-3 0,-5 0 0,5 0 1,-4 0-3,-10 0 4,20-4-3,-8 4 1,-12 0 0,19 0 0,-10 0 0,2-4 1,-11 4-2,18 0 1,-18 0 0,16 0 0,-16 0 0,17 0 0,-17 0 0,13 0 0,-13 0 0,11 0 0,-11 0 0,14 4 0,-14-4 0,9 0 0,-9 0 0,0 0 0,16 4-1,-16-4-1,13 3-5,-13-3-8,16-13 9,-5 4 7,-11-15 4</inkml:trace>
  <inkml:trace contextRef="#ctx0" brushRef="#br0">15980 10926 7,'34'0'4,"1"0"-3,1 0 0,2 0-1,2 0 1,-1 0-2,4 0 0,-4 0 1,1 0-1,1 0 0,-3 0 0,2 0 1,-4 0-1,-1 0 1,1-4-1,0 4 2,-4-4-2,-2 4 1,1-4-1,-3 0 2,0-1-1,4 5 0,-7-5 0,4 2 0,-1 3 0,-2-5 0,2 5 1,-1 0-2,1-4 0,0 4 2,0 0-2,0-3-1,2 3-1,1 0-6,-9-12 0,21 17 19,-17-19 4</inkml:trace>
  <inkml:trace contextRef="#ctx0" brushRef="#br0">20173 10896 8,'0'0'14,"13"9"-16,-13-9 1,14 0-1,-2 5-1,-3-5 2,9 6 0,0-6 1,3 6 0,2-6-1,7 8 2,-1-4-1,7 1 0,2-5 0,4 7 0,1-7-2,8 0 3,-4 0-1,5 4 0,0-4-1,4 0 1,-5-4 0,2 0 0,-4 4 0,-5 0-1,-2-7 1,-2 4 0,-3-1 0,-7 4-2,-1-4 3,-6 4-1,-3 0 0,-2 0-1,-9 0 2,-9 0-3,15 0 3,-15 0-2,0 0 2,0 0-2,0 0 1,0 0 0,-17-6 1,1 6-1,-4 0 0,-8 0 1,-10 0-2,-5 0 2,-12 6-2,-6-6 1,-7 4 1,-2 2-2,-2-1 2,1 0-2,0 1 2,2 1-2,6 1 3,6 1-3,4-1 1,4 2 0,6-3 0,0 1-1,9-3 3,2 4-3,13-6 1,1 2 0,5-5 1,13 0-1,-10 5 0,10-5 1,0 0-2,15 0 3,0-5-4,10 5 3,0-8-1,11 3 0,8-1 0,8 1-1,1-4 2,7 1-2,0 0 1,1 1 0,-3 2 0,1 2-1,-6-2 1,-2 0 1,-7 5-2,-5 0 1,-6 0 1,-6 0-2,-7 0 2,-1 0-2,-9 0 2,-10 0-1,13-4-1,-13 4 2,0 0-2,0 0 2,0 0-2,0 0 1,0 0 0,0 0 0,0 0 0,0 0 0,0 0 0,0 0 0,0 0 0,0 0-1,0 0 2,0 0-1,0 0 0,0 0-1,0 0 2,0 0-1,14 9-1,-14-9-11,0 0-3,4-10 9,-31-25 6,-11-6 12</inkml:trace>
  <inkml:trace contextRef="#ctx0" brushRef="#br0">20579 12173 2,'0'0'24,"0"0"-23,0 0-22,0 0 19,0 0 2,0 0 1,10 9 0,5-1-1,6-5 1,9 6 0,4-3-2,12 4 3,2-4-3,14 6 0,6-12 0,9 10 1,-1-8-1,9 2 1,1-4-2,3 4 2,-1-4-1,1 0 1,-4 6 1,-8-6-3,-1 0 3,-11 0-1,-8 0 0,-11-6 0,-5 6 0,-13-5 0,-10 1 0,-3 4 0,-15 0-1,0 0 2,0 0-2,-19-11 1,-10 9 0,-14 2 0,-10-6 1,-16 6-2,-12 0 2,-14-4-2,-13 4 1,-1 10 1,2-4-2,2 1 2,10 8 0,7-5-3,8 2 4,11-3-3,14 3 1,10-6 1,9 2-1,10-2 0,9-6-1,4 3 3,13-3-2,0 0-1,0 0 2,15 0-1,8 0 0,15 5-1,10-5 1,13 0 0,17 3 0,14-3 0,11 0 0,5 0 0,2-3 0,3-4-1,2-1 1,-1-2-1,-8 0 0,-12-5-1,2 10-2,-22-11-3,0 6-7,-11 5 10,-26-7 3,-8 5 28</inkml:trace>
  <inkml:trace contextRef="#ctx0" brushRef="#br0">18917 13254 16,'53'4'28,"-7"-11"-27,14 2-21,7 5 15,7-3 5,13 3-1,9 0 1,10 0-1,4 3 1,11 5 1,2-4-3,3 6 3,0 0-2,2 4 2,-7-3-1,4 2-1,-3-6 0,-4 1 2,1-8-1,-3 3-2,-2-3 3,-5-7-4,0 5 0,-12-9-1,0 6-11,-8 1 8,-25-6 8,-7 4 25</inkml:trace>
  <inkml:trace contextRef="#ctx0" brushRef="#br0">19546 14862 15,'11'0'32,"-11"0"-32,0 0-1,0 0-27,0 0 26,0 0 1,0 0 2,0 0-1,0 0 0,0 0-1,0 0 2,7 10-2,-7-10 2,15 23-1,-6-10 0,6 11 0,6-4 0,5 10 1,-1-4-1,8 3 0,-1-4-1,3 1 2,0-5-2,4 3 1,-3-8 0,0-4 1,-1-6-3,-1-2 4,3-10-3,6-8 2,3-12-1,5-16 0,10-15-1,11-15 2,7-20-2,12-15-1,11-8 2,4-11-3,13 6-2,-6-9-7,4 11-1,2 5 12,-6 8 0</inkml:trace>
  <inkml:trace contextRef="#ctx0" brushRef="#br0">17247 17212 16,'0'0'11,"0"0"-12,-11-8-2,11 8 2,0 0-1,0 0 2,0 0-1,0 0 2,0 0-2,0 0 2,0 0-3,-12 0 3,12 0-2,0 0 1,-10 7-1,10-7 1,0 0 0,-14 4-1,14-4 2,0 0-2,-10 8 1,10-8 1,0 0-2,-11 12 2,11-12-2,-8 14 2,8-14-1,-8 17 2,5-2-4,0-4 4,-3 1-3,6 2 1,0-14-1,-3 20 3,3-7-3,0 2-1,0-15 4,9 20-4,-5-8 4,4 2-3,-2-1 1,5 3 0,-2-6 0,2 1 1,4 0-3,4 3 4,0-2-4,5-2 3,4 0-1,4 0 0,6-2 0,4 0-1,6-1 4,8-7-5,3-7 3,12-1-2,5-6 3,8-3-4,9-2 2,7 1 0,10 3-1,13 5 1,9 3-1,7 13 1,10 6-1,1 12 2,10 8-2,-5 2 2,-79-10-1,1 2-1,2 5 3,2 1-2,-9-2 0,-1 2 1,-2-2 0,-4 0-3,-11-4 3,-2 4 1,-8-7-5,-44-23 3,76 38 1,-76-38-2,56 26 4,-56-26-3,0 0-2,67-12 3,-45-16-4,-9-11 3,7-6 1,4-6-1,24-3-3,11 4 4,27 9-1,8 21 1,5-6 2,4 5-3,1-1-1,-4 5 1,-2-1 0,-8-2-2,-9 1 2,-4-2 1,-11 3-4,-11-7 3,-7 5-4,-16-10-3,-3-2-9,-11-2 13,-18-3 3,0-2 21</inkml:trace>
  <inkml:trace contextRef="#ctx0" brushRef="#br0">21868 17262 31,'0'0'32,"0"0"-32,0 0-23,0 0 20,0 0 2,24 4 1,-5 0-2,16 2 2,5 0-2,13-2 5,9 0-5,13 2 3,-1-2 0,3-4-3,2-6 4,1-2-4,-13 2 3,-2 0-2,-14-2 0,-6 0 1,-9-1-2,-11 6 2,-7 3-2,-18 0 3,0 0-2,0 0 0,-28 6 1,-15-2-1,-8-4 2,-19 6-1,-7 0 1,-12 2 0,-5 2-2,-6 0 2,7-2 0,7 3 0,7 4 1,12-3-4,10-3 4,16-2-3,8 1 4,10-3-4,12-2 3,11-3-3,34 0-1,7-3 4,15-2-3,21 5 2,8-8-1,19 0-2,9-2 0,4 1 1,-4 0-2,-7-7-5,6 4-10,-18-6 12,-13-6 3,-9 0 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13310 6100 16,'29'-5'11,"7"2"-12,10 0-1,5-3 1,8 6-1,4-4 0,8 0 2,-5 4-1,1-3 0,0 3 1,-2 0-1,-4 0 2,2-4-2,-13 4 1,-3 4 0,-3-4 1,-9 6-2,-6-6 2,-6 3 0,-9-3-1,-2 5 1,-12-5-2,0 0 1,0 0 0,-13-7-2,-5 7 3,-7-8-3,-7 8 2,-9-8 0,-2 5-1,-8 3 2,-1 0 0,-5 0-1,-1 0-1,-2 7 2,4-1-1,-2 2 0,3 2 0,4-1 0,2 0 0,3-4 0,9 5 0,2-4-1,2 1 2,4-2-1,2 0 0,7 0-1,2-2 2,4 2-1,0-5 0,14 0 0,-10 6 0,10-6 1,0 0-2,0 0 2,0 0-1,10-6 1,5 4-1,13 2 0,5-10-1,12 4 2,4 0-1,13-1-1,5-1 1,2-4 0,-2 3 0,-3-2-1,-8 3 2,-5 0-2,-11 3 1,-2 0 0,-14 1 0,-6 4 0,-6-4 1,-12 4-2,13 0 2,-13 0-2,0 0 1,0 0 0,0 0-1,0 0 2,0 0-3,0 0 2,0 0-6,0 0-10,-25 0 13,16 0 2,-14-10 26</inkml:trace>
  <inkml:trace contextRef="#ctx0" brushRef="#br0">14015 10237 13,'21'-4'7,"1"4"-7,8-4 0,5 4-2,8 0 2,9 0 0,1 0 0,10 0-1,0 0 3,8-3-3,4-5 2,6-1 0,-1-7-1,8 0-1,-6-4 1,7 2-1,-3-8-1,-2 8 2,-9-2 0,1 6-1,-8-3 1,1 6-1,-10 0 2,-5 6-2,-5-2 1,-5 7 0,-9-4 1,-5 4-2,-11 0 1,-2 0 0,-6 0 1,-11 0-2,0 0 2,11 5-2,-11-5 1,0 0-1,0 0 2,0 0-5,0 0-5,0 0-12,-27 0 20,-1-15 2,-23-26 10</inkml:trace>
  <inkml:trace contextRef="#ctx0" brushRef="#br0">12324 14201 7,'0'0'25,"11"14"-25,-11-14-23,12 19 20,-2-4 2,1 4 3,2 2-1,1 5-1,0 0 2,-3-4 1,6 2-2,-6-9 1,10 2-1,0-24-1,17-3 0,9-30-2,19-12 0,8-22-6,11-21-3,11-20-8,8-3 17,-12-7 0,-5 6 29</inkml:trace>
  <inkml:trace contextRef="#ctx0" brushRef="#br0">12220 14241 2,'0'0'8,"-13"-12"-8,13 12-2,0 0 2,-11-8 0,11 8-1,0 0 1,0 0-1,0 0 0,-8-11-1,8 11 2,4 12-2,-4-12 2,10 18 0,-3-8 1,4 9-2,0-1 2,0 2-1,2-2 1,-1 3-1,2-6 0,-4 3 1,-1-6-1,-2 1 0,-7-13 1,9 14-1,-9-14 1,0 0-2,0 0 2,0 0-1,0 0 0,0 0-1,13-6 2,-7-6-2,4 4 0,1-10 1,8-1-2,2-11 2,7-2-1,4-6 0,-3-3 0,12 2-1,-7-4 0,8 6-1,-7-2-3,2 7-3,0 6 5,-8-3 33</inkml:trace>
  <inkml:trace contextRef="#ctx0" brushRef="#br0">21121 15376 10,'0'0'22,"0"0"-38,0 0 11,0 0 5,0 0 0,0 0 1,0 0-1,0 0 2,0 0-1,0-10 0,0 10 0,11-3-1,-1 3 1,3-11-3,7 9 2,-2-11 0,10 2-2,0-4 1,6 1 0,6-3 0,6 1 1,-4-1-1,5-5 1,0 4-1,-2-2 0,1 3-1,-8-3-1,4 9-3,-10-7-7,-4-2 8,0 11 10,-15-6 21</inkml:trace>
  <inkml:trace contextRef="#ctx0" brushRef="#br0">12041 17703 24,'0'0'28,"0"0"-28,0 0-21,0 0 15,0 0 5,0 0 0,0 0 2,20 49-1,-20-49 2,0 0-3,0 0 0,0 0 2,0 0-1,0 0-4,0 0 6,0 0-4,0 0 5,0 0-6,13 56 4,-13-56 1,0 0-3,23 51 4,-23-51-3,0 0 3,25 54-6,-25-54 8,0 0-6,0 0 0,48 25 3,1-56-2,-18 5-3,0-14 2,6-16-1,1-15 1,11-6-1,2-11 0,15 11-4,-14 9 3,9 12-5,-2-6-3,-9 5 12,2 4 14</inkml:trace>
  <inkml:trace contextRef="#ctx0" brushRef="#br0">12282 13115 9,'0'0'4,"0"0"-5,0 0 1,0 0-1,0 0 1,0 0 0,0-11 0,0 11 2,13-6-1,1 0-1,-3 1 1,14-2-1,2-5 0,6 3-1,9-4 0,6 1 1,4-3-2,4 3 3,6-4-2,-2 2 0,-1-4 2,-3 3-2,-4-1 1,-2 3 1,-8 1-2,-3-2 1,-7 2 0,-2 0 0,-6 4-1,2 0 0,-9 2 0,0 0 0,-3 4-2,-14 2 1,19-3-1,-19 3 2,0 0-2,-5 10 1,-8 2 5</inkml:trace>
  <inkml:trace contextRef="#ctx0" brushRef="#br0">12542 13275 8,'-14'7'15,"-1"-2"-16,2-5-1,13 0 1,-16 8-1,16-8 0,0 0 0,0 0 1,0 0 0,16-9 1,5 1 0,5-1-1,6-5 0,10 0 2,3-4-2,6 2 1,0-3 0,4-1-1,-3 1 1,-2-4 1,-4 5-2,-4 0 1,-8 2 0,0 0 0,-8 4 0,-6-1 0,-5 6-1,-15 7 2,17-5-2,-17 5-2,0 0 2,-10-15-2,-2 10 1,-11-3-1,-1-6-3,-9 2 5,-6-7 1</inkml:trace>
  <inkml:trace contextRef="#ctx0" brushRef="#br0">12663 12857 8,'-12'-3'9,"12"3"-10,0 0-2,0 0 3,0 0 1,0 0-1,18 0 0,0 0 0,9 0 1,3 0-1,10 0-1,1 0-1,6 0 0,2 0 1,-2 0 1,-3 3-1,-5 3 1,-5 0 1,-5 8-1,-6 0 0,-3 6 1,-6 10-1,-7 6 0,-7 3-1,0 9 0,-12 7-1,-5-3-3,-1 11-2,-9 2-7,-8-17 12,7 3 17</inkml:trace>
  <inkml:trace contextRef="#ctx0" brushRef="#br0">19946 9799 17,'-11'-14'11,"-1"2"-13,3 0 2,-5 0 1,3 4-2,-6-2 0,5 4-1,-4 2 0,2 4 1,-2 4 0,1 6 0,-3 2 1,2 8-1,1-2 1,4 7 1,2 0-1,3 1-1,6-1 2,11-1 0,4-3-1,11-6 0,3-5-1,10 1 2,0-7-1,7 3 0,0-2 0,2 1-1,-5 1 0,-5 4 1,-7 6 1,-6 5-2,-7 7 0,-10 5 3,-8 2-4,-13 6 3,-4 3 1,-5 1-4,-6-1 3,-3-7-3,-2-2-1,-4-15-4,7-10-4,5-8 3,-2-25 8,17-3 17</inkml:trace>
  <inkml:trace contextRef="#ctx0" brushRef="#br0">20024 9900 28,'14'-12'19,"-2"12"-20,-2 0-3,9 6 2,-6 6-3,7 4 3,1 1 2,5 4-2,-4 2 1,3 0 1,-7-5-2,0-2 2,-7-2 0,1-4 1,-12-10-2,9 11 2,-9-11 1,0 0-4,0-11 4,0 0-2,0-10-1,0-3 2,-4-6-2,4 2 0,0-7 1,0 5-1,6 2 2,0 6-2,4 7 1,3 6 0,1 5 0,2 4 0,6 7 0,0 3 0,0 5-1,1 0 2,-5 1-2,3 3 1,-5 0-1,-1-3 3,-6-1-3,-9-15 1,12 19 1,-12-19-2,4 11 2,-4-11-2,0 0 1,-3-23 0,3 4 1,-3-2-3,3-4 4,0-6-3,0-1 2,5 0-1,-1 4 0,5 5 1,2 6-1,1 6-1,0 6 2,5 10-2,-1 9 2,0 3-3,1 6 3,-3 1-1,1 3-1,-3 1 1,3-4 0,-7-6 0,3-6 0,-1-2 2,2-10-3,4-4 1,-1-8 0,1-8 1,-1-4-1,-2-3 1,-2-4-1,-4 2 0,-4-1 0,-3 6 0,-3 2 0,-3 10-1,-4 2 1,1 10 0,-5 0-1,2 4 0,-3 6 1,4 0-1,0 2 1,11-12-1,-13 20 2,13-20-2,5 16 2,9-6-1,5-1 0,-1 3 0,9 1 1,-3 4 0,4-1-2,-1 6 1,0-2 0,-3-1 0,0 1-1,-6-8 2,1-3-2,0-9 2,-1-8 1,1-10-3,-3-16 2,-3-6 0,-3-9-2,-1-6 2,-9-9-1,-4 1 0,-8 2 0,1 9 1,-7 6-3,3 12 3,-4 5-1,4 14-2,1 15 2,4 8-1,3 14 1,3 7 0,8 8-1,4 1 2,8 7-1,2 0 0,7 0 0,0-7 0,3-4 0,-4-10 0,4-2 1,-6-9-1,-3-6-1,2-7 2,-7-14-1,-1-8 0,-5-12 0,-2-6 2,-6-16-3,0-2 3,-9-11-3,-1 6 3,-5 2-1,8 14-2,-7 3 0,7 14 1,-1 20-1,8 10-1,-4 37 2,8 6 0,4 16-1,4 5 1,9 15-3,0 0 1,16 6-7,0-13-3,2-9 7,7-7 4,-4-20 11</inkml:trace>
  <inkml:trace contextRef="#ctx0" brushRef="#br0">21707 9204 19,'-12'-11'26,"12"11"-28,0 18-20,0 5 21,4 1 0,4 11 1,1 1 0,6 5 0,0-1 1,4-3-2,-2-5 4,-2-11-2,1 3 2,-16-24-2,13 16 0,-13-16-1,-14-14-1,-11-12 1,-2 0-2,-13-20 0,0-2 0,-8-13 1,1-7 0,5-4 1,4 1-1,9 5 2,11 3-1,10 6-1,8 3 2,8 9-3,6 4 2,9 12-3,-2 1-1,11 16-1,-9 7-9,-6 14 10,-2 15 1,-15 4 26</inkml:trace>
  <inkml:trace contextRef="#ctx0" brushRef="#br0">21325 9550 10,'9'29'32,"20"-11"-33,5-13-2,12-17-19,15-4 21,6-15-2,2-8 0,5-9 4,-3-8-2,-5 3 2,-8 1-2,-17 4 4,-4 12-4,-13 4 3,-6 13-2,-12 8 0,-6 11-1,-10 12 0,-1 10 1,-6 6-1,-2 0 0,3 10 0,-2-4 1,7 4-1,4-9 1,7-3 0,5-12 1,6-2-2,1-8 2,1-4 0,1-6 0,-8-5-1,-1-4 1,-5-2 0,-10-4-2,-5-1 2,-4-6-2,-3-3 2,-1 2-2,0-3 1,6 6 0,4 2 0,4 4 0,9 6-1,0 14 2,28-10-2,-5 10 2,11 8-2,2 1 1,2 2-2,1 1 3,1 3-3,-6-1 2,-4 2-2,-9-4 3,-3-2-1,-18-10 0,11 18 1,-11-18-1,0 0 1,-13 0-1,4-14 1,3-4 0,0-3-1,4-5 0,2-2 1,2-1-1,4 1 2,0 7-3,5 2 3,-1 10-3,1 5 0,2 10 0,-2 3 1,3 8-1,1 1 0,-2 6 1,3-3-2,-3 0 4,6 2-2,-10-7 0,6 0 0,-7-6 1,-8-10 0,13 10 0,-13-10-2,0 0 1,4-18 1,-4 2-2,0-5 2,0-6-1,0 0-1,0-2 1,6 0 0,1 6 1,-3 2-1,5 9-1,-9 12 0,19-6 2,-19 6-2,21 15 0,-10-4 2,1 3-2,-3-1 1,4 1 1,-4-3-1,-9-11-1,13 15 1,-13-15 1,16 0-1,-16 0-1,20-15 2,-4-1 0,4-4-1,1-2-1,-1 2 2,-3 1 0,3 2-2,-4 5 1,-2 5 1,-2 7-3,-12 0 3,14 21-1,-9-7-1,3-4 1,2 4 0,-10-14 0,19 16 0,-1-16 1,2-6-2,8-6 2,5-8-3,4-2 4,8-6-3,0-5 2,2-3-3,-3 0 4,-4 4-4,-7 4 3,-8 6-3,-5 2-1,-6 12 1,-14 8-4,0 0-6,0 0 5,-23 18 8,8 3 25</inkml:trace>
  <inkml:trace contextRef="#ctx0" brushRef="#br0">23139 7779 16,'0'-13'29,"-19"-2"-35,5-1-1,14 16 2,-18-15 2,18 15 1,-19-6 0,19 6 1,-13 22 0,9 5 0,-1 11 1,-2 12 0,7 14-1,0 13 0,5 11 2,2 6-2,4 7 1,2 5 0,3-8 0,5-3 0,-4-12 0,5-5 2,-6-9-3,-3-10 1,-5-12 0,-6-13-3,-2-2-2,-7-12-11,-5-14 10,12-6 4,-28-16 17</inkml:trace>
  <inkml:trace contextRef="#ctx0" brushRef="#br0">23076 7769 8,'0'0'22,"0"-11"-36,0 11 12,0 0 3,-9-15-3,9 15 2,0-10 2,0 10-3,0 0 2,5-13-2,-5 13 0,0 0-1,0 0 3,0 0-2,0 0 0,15 9 0,-11 3 1,6 8 0,2 2 0,5 10 0,7 5 0,5 5 2,5 1-4,7 5 4,5 7-3,5 1 1,2 1 0,8 1 0,-4-2 0,10 5-1,-7-3 2,2 3-2,-6-1 2,4-3 0,-11-6-3,0-1 4,-9-4-4,-5-6 3,-8-9-3,-6-5 3,-5-9-2,-7-6 0,-9-11-1,0 0-6,15-4-7,-15-10 6,-11-12 11,0 0-3</inkml:trace>
  <inkml:trace contextRef="#ctx0" brushRef="#br0">21897 10119 16,'-9'-26'29,"9"26"-27,0 0-23,-2-18 21,2 18-1,0 0-1,0 0 1,-9-11 0,9 11 0,0 0-1,10 23 1,1 1 1,5 6-1,1 8 0,7 5 3,2 10-2,3 1-2,0-3 4,0 3-4,3-6 4,-2-2-3,1-1 2,-3-5-2,1-6 0,-3-3 3,-1-6-3,-4-6 2,-4-6 0,3-6 0,-7-16-1,2-5 0,-6-16-1,5-11 2,-8-13-3,1-12 2,0-18-1,-3-7 0,0-4 1,-4 2 0,4 9 0,-4 7-1,0 12 2,0 12-2,4 17 0,-4 8-3,0 28 0,0-21-2,0 21-7,11 7 10,-11-7 2,9 24 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6664 8,'0'0'16,"0"0"-28,0 0 9,0 0 3,0 0 0,0 0 1,-12 4 0,12-4-1,0 0 1,0 0-2,0 0 2,0 0-1,0 0-1,0 0 1,0 0 0,0 0 1,0 0-2,0 0 2,0 0-1,0 0-1,0 0 2,0 0-2,0 0 1,0 0-2,0 0 4,0 0-4,0 0 3,0 0-1,0 0 0,15 0 1,-15 0-2,25 0 2,-7-6-2,10 0 2,7-3-2,4-2 1,6-3-1,1 1 1,3-4 0,-1 2 0,-6-3 1,2 1-3,-10 2 3,0 2-1,-7 2 0,-6 1-1,-2 3 2,-7 2-1,-12 5-1,16-7 1,-16 7 1,0 0-2,0 0 1,0 0 0,0 0-1,0 0-1,0 0-2,0 0-2,0 0-5,0 0 5,0 0 7,0 0 5</inkml:trace>
  <inkml:trace contextRef="#ctx0" brushRef="#br0">4112 6767 19,'0'0'9,"0"0"-13,0 0 3,0 0-1,0 0 4,0 0-3,0 0 2,0 0-2,0 0 1,0 0 0,0 0 0,0 0-1,0 0 1,0 0-1,0 0 1,0 0 0,0 0 0,9 0 1,-9 0-1,17 0 1,-4 0 0,-3 0-1,8 0-1,-4-3 1,4 3 0,-3 0-1,4 0 1,-3 0-1,2 3 1,-1-3 0,-1 0 0,0 0 0,-2-3 0,3 3 1,-3 0-2,1-7 1,0 7 1,-2-3-2,0 3 1,3 0 0,-1 0 1,1 0-3,-1 0 3,1 0-2,2 0 1,1 0 1,-1 0-2,4 0 2,-1 4-4,-3-4 6,5 0-4,-1 3 2,0-3-2,1 0 2,-2 0-2,0 0 2,2 0-2,0 0 1,0 0 0,-1 0 0,1 0 0,0 0 0,2 0 0,-2 0 0,1 0 1,-4 0-2,3 0 1,-1 0 0,0 0 0,-1 0 0,0 0 1,0 0-2,2-3 2,-3 3-2,-1 0 2,0 0-1,2 3-1,-5-3 2,5 0-2,-3 0 2,-4 0-2,0 0 1,1 0 0,-2 0 0,-1 0 1,-12 0-2,19 0 1,-19 0 0,15 0 0,-15 0 0,14 0 0,-14 0 0,10 0 0,-10 0 0,15 0 0,-15 0 0,9 0 0,-9 0 1,14 0-2,-14 0 1,0 0 0,12 0 0,-12 0 0,0 0 0,12 0 0,-12 0-1,0 0 2,0 0-1,0 0 1,11 4-2,-11-4 1,0 0 0,0 0 0,0 0 0,0 0 0,0 0 0,0 0 0,0 0 1,0 0-2,0 0 0,0 0 3,0 0-3,0 0 1,0 0 0,0 0 0,0 0 0,0 0 0,0 0 0,0 0 0,0 0 0,0 0 0,0 0 1,0 0-2,0 0 1,0 0 0,0 0 0,0 0 0,0 0-1,0 0 2,0 0-4,0 0 3,0 0-4,0 0-5,0 0-4,0 0 12,-21-9 1</inkml:trace>
  <inkml:trace contextRef="#ctx0" brushRef="#br0">8863 6787 8,'0'0'5,"12"-3"-3,-12 3-1,12-8-2,-12 8 1,23-9 0,-4 0-2,4 3 3,-3-4-3,3 2 1,2-1 0,1 2 0,-4-1 2,-1 0-2,-7 4 2,-4-2-2,-10 6 2,16-4-1,-16 4-1,0 0 1,0 0 0,0 0-1,0 0 1,0 0 0,-10 7-1,-2-2 2,-4 1-1,-5 0 0,-5 3 0,-3-1 0,-1 1 0,-2-1 0,3-4-1,2 2 2,1-1-2,4-2 1,6-3 1,4 4 0,12-4-1,-16 0 0,16 0 1,0 0-1,0 0 0,0 0 0,0 0-1,24-7 1,-8 7 0,4-7 1,5 2-3,0 1 3,3-1-2,-4 1 1,-2 0 0,-7 0-2,0 4 0,-15 0-3,18-7-5,-8 11 4,-10-4 4,10-5 20</inkml:trace>
  <inkml:trace contextRef="#ctx0" brushRef="#br0">9817 6785 8,'0'0'-1,"0"0"-3</inkml:trace>
  <inkml:trace contextRef="#ctx0" brushRef="#br0">9817 6785 15,'0'0'8,"0"0"-9,0 0 0,0 10-1,0-10 0,0 0-2,0 0 1,0 0-5,0 0 1,0-11 26</inkml:trace>
  <inkml:trace contextRef="#ctx0" brushRef="#br0">15471 6813 7,'22'2'6,"0"-2"-4,2 0-2,3 0 2,2-2-3,4-1 1,-1-1-1,3 0 0,0-3-1,7 4 1,-3-3 0,4 2 1,-3 1 0,7-1-1,-5 1 0,6-1 3,0 0-3,0 4 1,-1-6 1,6 6-1,-4-4 0,4 4-1,-5-5 2,8 5-2,-6-4 1,1 4-1,1-4 1,0 4 0,-3-5 0,-1 5 0,-2-10-2,0 5 2,-5 2 0,2 3 2,-6-10-5,2 4 4,-1 0-1,-5 2 0,1 4 1,-1-5 0,-1 2-2,-2 3 1,-1-4 0,-3 4 0,-3 0 0,-2-4-3,0 10-1,-1-6-17,-9-6 19,7-2 0,-18-24 18</inkml:trace>
  <inkml:trace contextRef="#ctx0" brushRef="#br0">10554 8209 3,'0'0'2,"0"0"1,0 0-3,0 0 0,0 0 0,0 0 0,0 0 0,0 0-1,0 0-1,0 0 1,0 0 1,0 0-1,0 0 0,0 0 3,0 0-4,0 0 3,0 0-4,0 0-1,0 0-6,0 0 13,0 0 11</inkml:trace>
  <inkml:trace contextRef="#ctx0" brushRef="#br0">11235 8245 6,'0'0'4,"0"0"-4,0 0 0,0 0-2,0 0 2,0 0 0,0 0-1,0 0 1,0 0 0,0 0-1,0 0 2,0 0-1,0 0 0,0 0 0,0 0 0,0 0-1,0 0 2,0 0-1,0 0-1,0 0 2,0 0-2,0 0 1,0 0 0,0 0 0,0 0-1,0 0-1,0 0 0,0 0-2,0 0-3,0 0 23</inkml:trace>
  <inkml:trace contextRef="#ctx0" brushRef="#br0">2554 5864 4,'0'0'18,"0"0"-23,-5-12-6,5 12 12,0 0-3,-14-6 3,14 6-2,-10-4 2,10 4 0,-19 0 0,8 0-2,-3 4 2,-1 9-2,-6 3 1,-4 8-2,0 10 2,-5 4-2,-1 7 2,5 2-1,0 7 2,1 0-1,5 7 1,7 0 0,5 3-1,2 0 2,6 2-2,3 1 0,13 1-1,7-8 2,14-6-3,16-8-2,12-8-4,15-19-4,26-2 10,-3-22 11</inkml:trace>
  <inkml:trace contextRef="#ctx0" brushRef="#br0">5472 5756 25,'0'0'21,"0"0"-25,0 0 0,0 0-1,0 0 0,11-7 4,-11 7 0,15 8-1,-4-1 3,5 3-1,1 1 0,4 3 0,4 3 0,-1 2 0,2 4 0,-2-2 0,0 5-1,-2 0 3,-3 1-3,-1 1 2,-5 3-1,0 0 1,-6 3-2,-5 4 1,-2 5 2,-4 8-3,-11 5 0,-8 6-1,-18 5 1,-11 7-6,-15 3-6,-24-9 8,-6 9 4,-24-20 18</inkml:trace>
  <inkml:trace contextRef="#ctx0" brushRef="#br0">8325 9560 3,'0'0'12,"0"0"-20,0 0 4,0 0 5,-8 11 0,8-11-1,-11 15 0,2 0 2,4 5-3,-9 3 2,4 5-2,-5 6 0,3 3 1,-3 5-1,2 4 0,-2-3 0,3-1 1,1 2 1,0-8-1,2-3-1,-1-6 2,4-6-1,2-6 1,4-4-1,0-11 1,0 0-2,0-12 1,5-12 0,9-6 0,1-11 0,5-9-1,7-12 0,1-5 2,6-6-2,3 0 2,-2 1 0,0 6 0,-5 5 0,-2 9-1,-5 8 1,-5 11-1,-7 8-1,3 10 0,-14 15 1,15-7 0,-15 7-2,17 26 2,-7-4 0,0 8 1,5 2-2,-3 9 1,0 5 1,5 3-2,-3 2 1,2 1 0,-3 2 1,4-8-2,-6-2 1,5-3-1,0-7 2,-4-4-1,-1-4 0,-1-6 0,-2-4 0,0-3 0,-3 0 0,-5-13-1,7 18-1,-7-18 0,0 0-2,0 11-1,0-11-6,0 0 17,-16-17 13</inkml:trace>
  <inkml:trace contextRef="#ctx0" brushRef="#br0">11361 10860 10,'-10'-7'23,"10"7"-26,0 0-17,0 0 18,0 0 2,12 5 2,-12-5 0,17-6-1,1 6 1,2-3-1,7 3-1,1-5 0,10 1 0,0-2-1,6 2-1,4-4 1,1 1 1,-2-1-1,3 1 2,-4-1-1,-3 2-1,1-2 2,-7 4-1,-6-2-1,-5 6 1,-4-8 0,-7 8 0,-2-6 0,-13 6-1,0 0 0,0 0 0,9 0 0,-9 0-3,0 0-4,0 0-5,-31 3 12,14 2 6</inkml:trace>
  <inkml:trace contextRef="#ctx0" brushRef="#br0">3667 12132 9,'0'0'7,"0"0"-6,0 0-2,0 0 1,0 0-2,0 0 1,0 0 0,0 0-1,0 0 1,0 0 1,-4 10-1,4-10 1,0 0 0,0 0 0,0 0 0,0 0 0,0 0 1,0 0-1,0 0 0,-11 8-1,11-8 2,0 0-2,0 0 1,0 0 1,0 0-2,0 0 1,0 0 0,0 0 1,0 0-1,0 0 0,0 0 0,0 0-1,0 0 2,0 0-1,0 0 0,0 0 0,0 0-1,0 0 2,0 0-1,0 0 0,0 0 0,0 0 0,0 0 0,0 0 1,0 0-2,0 0 1,0 0 1,0 0-2,0 0 2,0 0-2,0 0 2,0 0-1,0 0-1,0 0 2,0 0-2,0 0 2,0 0-2,0 0 1,0 0 0,0 0 0,0 0 1,0 0-2,0 0 0,0 0 2,0 0-1,0 0 1,0 0-2,0 0 1,0 0 1,0 0-2,0 0 1,0 0-1,0 0-2,0 0 2,0 11-3,0-11 0,18 7 4</inkml:trace>
  <inkml:trace contextRef="#ctx0" brushRef="#br0">18172 12100 3,'0'0'15,"0"0"-21,10 0 6,1 5 0,0-5 1,11 11-1,2-6 1,11 5-2,5-5 0,15 5-1,2-3 2,12 2-2,8-5 1,7 1 1,6-5 0,6 0-2,-2-5 2,9 5 0,-7-5-1,2 5 1,-4-7-1,-4 7 2,-3-4-2,-5 4 1,-8 4 0,-6-4 0,-8 3 0,-7-3 0,-12 5 0,-5-5-1,-8 0 0,-11 0 1,-1 4-6,-16-4 4,10 0-3,-10 0-11,-20-10 14,7 0 3,-17-11 31</inkml:trace>
  <inkml:trace contextRef="#ctx0" brushRef="#br0">3369 13765 5,'0'0'6,"0"0"-6,0 0-1,0 0 1,15 0 0,-15 0 1,16 0-1,-4 3 0,-2-3 0,9 5-2,-3-5 2,7 4 0,0 0-1,5 3 1,0-2 0,5 3 0,-3-8 0,6 4 1,-2-4-1,1 0-1,0-4 2,1 0-2,-3-2 1,-5 2 0,-2-2-1,-2 2 0,-9 0 2,0 4-2,-15 0 1,15 0-1,-15 0 2,0 0-1,0 0 0,0 0-1,0 0 2,0 0-1,0 0-3,0 0 0,0 0-3,0 0-10,12 0 13,-12 0 2,0-12 20</inkml:trace>
  <inkml:trace contextRef="#ctx0" brushRef="#br0">3446 15113 2,'0'0'23,"0"0"-33,0 0 5,0 0 3,0 0 0,0 0 1,0 0 1,0 0 0,0 0 0,11-8 1,4 8-2,-4-8 2,9 8-1,3 0 1,4 0-2,3 0 1,3 0-2,9 0 3,-1 0-2,4 0 1,3 0-1,-4-5 1,1-1 1,-6 0-1,1-2-1,-6-1 2,-2 9-1,-6-11-1,-5 5 2,-3 3-2,0 3 0,-7-6 1,-11 6 1,13-3-2,-13 3 2,0 0-1,0 0-1,0 0 2,0 0-1,0 0-1,0 0-3,0 0-22,0 0 24,-5-11 1,-10-2 9</inkml:trace>
  <inkml:trace contextRef="#ctx0" brushRef="#br0">3547 13634 2,'0'0'6,"0"0"-7,0 0-1,0 0 1,0 0 2,0 0-2,0 0 2,0 0-1,0 0-1,0 0 2,0 0-2,0 0 0,0 0 1,0 0 0,0 0-1,0 0 1,0 0 0,0 0 0,0 0 0,12 6 0,-12-6 0,0 0-1,0 0 2,0 0 0,0 0-2,9 0 1,-9 0 0,0 0-4,14-6-5,-14-4 1,16 10 29,-16-17-21</inkml:trace>
  <inkml:trace contextRef="#ctx0" brushRef="#br0">4588 13620 6,'-11'2'13,"11"-2"-22,0 0 7,0 0 2,0 0 0,0 0 2,0 0-1,0 0 0,0 0-1,0 0 0,0 0 1,0 0-3,0 0 2,0 0-2,0 0 0,0 0 2,0 0-1,0 0 0,0 0 1,0 0 1,0 0-1,0 0 0,0 0 0,0 0 0,0 0 1,0 0-1,0 0-1,0 0 3,0 0-3,0 0 1,0 0 1,0 0-2,0 0 2,0 0-2,0 0 1,0 0-1,0 0-1,0 0 1,0 0-1,0 0-5,0 0-8,0 0 14,15 0 18</inkml:trace>
  <inkml:trace contextRef="#ctx0" brushRef="#br0">5625 13748 8,'16'17'6,"6"-2"-5,5-4-1,5-3-1,2-8 2,9 2-3,2-2 1,4-6 1,3 0-2,4-7 2,-3 2-2,3 0 3,-3-2-1,0-1 0,-3 1 0,-1 0 0,-1 3-1,-2 5 2,0 1-2,-2 4 2,-3 4-2,-3 4 2,-3 2-2,-7 1 1,-5 1 0,-4 0 1,-7-1 0,-12-11 0,11 15-1,-11-15 0,0 0 1,-11 14-2,1-14 1,10 0-1,-20 0 0,20 0 1,-17-7-1,17 7 1,-10-9-1,10 9 2,14-15-1,1 8-1,10-2 0,5-1 2,11 2-2,5-4 1,10 1 1,-3-2-1,8 0-1,-1-4 2,-3 1-1,-5-4 1,-4-1-1,0-4 1,-10 2-2,0 1 0,-5-2-3,-6 2-1,-6-2-7,0 13 9,-18-6 14</inkml:trace>
  <inkml:trace contextRef="#ctx0" brushRef="#br0">20372 13752 24,'18'0'22,"4"5"-27,2-5 1,9 0 1,-3 0 0,14 3 2,-2-3-1,9 0 2,2 4-1,3-4 0,0 0 1,5 0 0,-5-7 0,1 7 0,1-5 0,-1 1 0,-6-2-2,-3 0 4,-2 2-4,-7-1 2,-3 1 0,-1 4 0,-11-4-1,-7 4 1,2 0 0,-10 0-2,-9 0-1,11 0-2,-11 0-14,0 0 17,-14-17 1,3 5 27</inkml:trace>
  <inkml:trace contextRef="#ctx0" brushRef="#br0">5900 15341 22,'0'0'8,"17"-8"-13,-2 1 5,3 3-1,1 4 2,5-4 0,0 4-2,4 0 1,-1 7 0,2-7 0,4 4 1,-1-4-1,7 0 0,0-7-1,2 2 2,2-4-2,-1 0 0,-1-2 2,0 2-2,-2 2 1,-5-1-1,0 3 1,-1-1 0,1 4-1,-5-2 1,2 4 1,-4-4-2,-1 0 0,-2 0 2,-4 4 0,-2 0-1,-8-4 1,3 4-1,-13 0 2,0 0-2,0 0-1,8 0 2,-8 0-2,0 0 1,0 0-1,0 0 1,0 0-2,0 0 2,0 0 0,0 0 0,0 0-2,0 0 0,0 0-3,0 0-1,0-20-10,0 20 15,5-24 5,1 10 24</inkml:trace>
  <inkml:trace contextRef="#ctx0" brushRef="#br0">1737 13365 2,'0'0'27,"0"0"-27,0 12-1,0-12-22,0 0 21,0 0 3,0 0-1,0 0 1,15 8-1,-2-8 1,2 0 0,12 0-1,4-6-1,15 6 2,-1-12-3,16 4 3,2-6-3,8 0 3,4-1-4,3 4 4,-9-3-1,5 3 0,-4 0 0,-2 1-1,-6 2 1,-1 3 0,-2-2 0,-5-1 0,2 3 0,-5-2-1,-6 3 2,-3 0-1,-7 4-1,-6-3 2,-6 3-3,-7 0 2,-4 0-1,-12 0 0,12 0 0,-12 0-4,0 0-8,-12-6 5,-6-4 8,3 6 10</inkml:trace>
  <inkml:trace contextRef="#ctx0" brushRef="#br0">2673 13030 6,'-22'-17'25,"7"5"-40,15 12 14,-17-15-1,17 15 2,0 0-2,0 0 1,0 0 0,0 0 0,15 0 1,0 0-1,4 4 1,4 0 2,7 7-2,3-3-1,3 5 1,4 0 0,-1 2-1,-1 5 2,1-2-1,-6 5 0,-6-4-1,0 3 2,-10-1-1,-4 3 1,-8-2-2,-5 5-1,-14 1 1,-9-1-6,-11 5-11,-7 6 14,-22-10 4,0 6 15</inkml:trace>
  <inkml:trace contextRef="#ctx0" brushRef="#br0">2313 15523 8,'11'7'23,"-11"-7"-29,-7-15-7,7 15 12,0 0-1,0-13 3,0 13 1,12-18-2,-2 2 0,7 1 0,1-8 0,15 0 1,1-13-1,15-2-1,3-8 0,15-6-2,5-6 3,10 0 0,2-3 0,6 1-1,1 5 1,-7 7 0,-1 3 0,-5 9 1,-10 7-1,-4 8 0,-10 4 0,-7 5 0,-6 4-1,-6 3 3,-9 5-3,-7 0 1,-3 0 0,-16 0-1,16 0 1,-16 0-1,0 0 0,0 0-4,0 0-3,-13 7 0,-8-11 5,10 8 22</inkml:trace>
  <inkml:trace contextRef="#ctx0" brushRef="#br0">3023 14717 10,'-20'-12'14,"20"12"-14,-15-14 0,5 8-1,10 6-1,0 0 0,0 0 0,-13-10 1,13 10-1,11 0 1,-11 0 0,22-5 0,-4 1 0,4 4 2,3-3-1,7 3 0,-2 0 0,3 0 0,1 0 0,-3 0 0,1 7 1,-1-4-1,3 5 0,1-4-1,2 1 2,-3-2-1,4 3 0,-3-6-1,0 4 1,-6-4 0,-5 0 0,-3 0-1,-7 4 2,-1-4-1,-13 0-1,0 0 2,11 4-1,-11-4 0,0 0-1,0 0 2,0 0-2,0 0 2,0 0-1,0 0-1,0 0 1,0 0 0,0 0 1,0 0-2,0 0 1,0 0 0,0 0 0,0 0 0,0 0 0,0 0 0,0 0 0,0 0 0,0 0-1,0 0 2,0 0-1,0 0 1,0 0-2,0 0 0,0 0 2,0 0-1,0 0 0,0 0 0,0 0-1,0 0 2,0 0-1,0 0 0,0 0-1,0 0 3,0 0-3,0 0 2,0 0-1,0 0-1,0 0 2,0 0-1,0 0 0,0 0 0,0 0-1,0 0 2,-13-5-3,13 5 3,0 0-2,-18 13 1,9-5 0,-8 5 0,0 6-1,0 5 1,-4 2-2,2 12 2,-3-6-3,6 13-2,-6-8-1,11-1-7,0 1 12,0-3 5</inkml:trace>
  <inkml:trace contextRef="#ctx0" brushRef="#br0">3702 15122 24,'-28'0'26,"17"0"-40,11 0 9,-15 0 3,15 0-1,0 0 2,0 0 1,0 0 0,19-9-1,-7 7 2,7 2 0,5-7-1,5 7 0,4-4 0,3-1-1,3 5 0,0-3 2,1-1-1,-3 0-1,-5-3 3,-2 2-3,-6-1 3,-4 2-2,-7-4 1,2 5-1,-15 3-1,0 0 0,-23-12 1,-2 12-2,-7 4 2,-16-4 0,-7 8-2,-8-3 3,-7 4-1,5 2 3,4-4-4,3 2 2,6-4-2,14 3 2,7-8-1,15 0-2,1 0 3,15 0-3,-11 3 2,11-3 0,15-4 0,0 0 0,7 4 0,4 0 1,5 0-1,6 0 0,6 0 1,-1 4-3,6-4 4,-4 5-3,0-5 2,-1 4-1,-7-4-1,-2 0 1,-7 0 1,-4 0-2,-5 0 0,-7-4 0,0 4-7,-11 0-9,-5-23 12,-1 10 6,-14-13 14</inkml:trace>
  <inkml:trace contextRef="#ctx0" brushRef="#br0">3506 13705 7,'0'0'22,"-15"-14"-39,8 5 14,7 9 4,-6-13-1,6 13 0,0 0 1,0 0-1,-4-11 1,4 11-2,0 0 3,10 8-2,-10-8-2,25 3 2,-6 1-1,6 1 2,5-5-2,6 5 0,7-5 0,2 0 1,2 0 0,2 0-1,-4-5 2,3 5-2,-6-2 2,-4 2-2,-11-6 2,-1 6-1,-13-2 2,1 2-1,-14 0-2,0 0 0,0 0 1,-19-9-1,-4 6 1,-6 3-1,-9-6-1,-10 4 2,-3 2 0,-8 4 0,-4 3 0,-1-2 1,0 7-1,3-5 0,4 1 1,6 2-1,11 0 0,7-5 0,12 4 0,4-7 0,17-2 0,0 0 0,21 6-1,6-6 2,7-6-2,8 4 3,4-8-3,9 3 1,4-4 0,2 2 0,-2-3 0,-1 0 1,-5 1-1,-3 2-1,-7 1 1,-6 2 1,-10 0 0,-5 3-1,-7 3 0,-5 0 1,-10 0-2,0 0 0,-21 0 2,-2 0-1,-10 0-1,-5 3 0,-7 3-1,-6-2 0,-1 7 2,-2-6-5,7 5-2,7-1-6,3-5 10,17 2 9</inkml:trace>
  <inkml:trace contextRef="#ctx0" brushRef="#br0">3598 13687 8,'-19'0'22,"19"0"-36,-13-4 7,13 4 7,0 0 0,0 0 0,0 0 2,14 4-2,-2 0 1,5-4 0,11 0-1,2 0 0,7-4 0,3 1-1,3-3-2,-1 1 4,-5 0-1,-3-2 1,-7 3-1,-10-3 1,-2 7-1,-15 0 0,0 0 0,0 0-1,-17-10 0,-7 10 0,-7 0 0,-10 8 0,-10-3 2,-5 6-1,-6 1 1,1-2-1,4 4 1,4 0 0,7-3-2,8-1 0,11-4-1,9 0 1,7-6 0,11 0-3,26 4-1,9-12-11,15 4 12,1-8 6,14 7 26</inkml:trace>
  <inkml:trace contextRef="#ctx0" brushRef="#br0">3570 15054 2,'0'0'29,"0"0"-29,0 0 0,0 0-20,0 0 11,15-4 8,-15 4 1,15 0-1,-15 0 3,20 0-2,-1 0-1,2 4 3,1 0-3,9 0 3,0-1-2,5-3 0,4 3 0,3-9 0,0 6 0,-1-8 0,-4 0-1,-3-2 1,-9 2-1,-7 0 1,-4 6 1,-15 2-1,0 0 1,-8-15-1,-9 15-1,-8 0 3,-3 0-3,-9 0 1,-4 0-1,-1 0 1,0 7 0,2 1 0,1 1 0,3 0 0,6 0-1,5 0 0,4-1 1,8 2-1,13-10 2,7 13-2,17-13 0,22 5-6,9-18-12,18-10 16,20-5 4,3-21 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13538 7146 2,'-12'4'2,"12"-4"-1,0 0-1,-12 4 1,12-4-2,0 0 2,0 0-2,0 0 2,0 0-2,0 0 2,0 0-1,0 0 0,0 0 1,0 0-2,0 0 1,0 0 0,0 0-1,0 0 1,0 0-1,0 0 0,0 0 1,0-12 0,0 12 0,0 0-1,0 0 2,0 0-1,14-10 0,-14 10-1,9-2 2,-9 2-1,13-4 0,-13 4-1,16-4 2,-16 4-1,22-3-1,-22 3 2,16 0-1,-16 0 0,17-6 0,-17 6 0,15-4 0,-15 4 0,13 0-1,-13 0 2,17 0-2,-7 0 1,-2 0 0,7 0 1,0 4-2,3-4 2,1 0-1,5 0 0,-3-5 0,3 5 0,0-4 0,3 4-1,-2-7 2,1 7-2,0-3 2,-2 3-1,1-5-1,-1 2 1,-2-3 0,6 3 1,-3-4-2,-1 7 2,1-7-2,-2 7 1,-1-9 1,-2 9-2,0 0 2,-3-4-2,-4 4 1,4 0 0,-8 0 0,2 0 0,-11 0 1,19 0-2,-9 0 1,2 0 0,-12 0 1,16 0-2,-16 0 1,15 0 0,-15 0 0,12 0 1,-12 0-3,0 0 3,0 0-1,14 0 0,-14 0 0,0 0 0,0 0 0,8 0-1,-8 0-1,0 0-2,0 0-12,20 8 11,-20-8 4,0-11 18</inkml:trace>
  <inkml:trace contextRef="#ctx0" brushRef="#br0">18669 7124 12,'0'0'12,"0"0"-14,0 0 0,0 0 0,0 0 1,0 0-1,0 0 1,12-2 0,-1 2 0,-1 0 1,8 0-1,0 0 2,4 2-1,3 4 0,3-4 0,1 4 0,-1-2 0,6 2 1,-4 1-2,2-2 3,-2 1-3,0-1 2,-2-1-1,-3-4-1,2 4 3,-5-4-4,-3 0 3,-2 4-2,-1-4 1,-4 0-1,-12 0 2,18 0-2,-18 0 1,0 0 0,0 0-1,10 3 1,-10-3-2,0 0-4,0 0-6,0 0 8,0 0 14,-5-14 5</inkml:trace>
  <inkml:trace contextRef="#ctx0" brushRef="#br0">10895 8327 8,'0'0'8,"0"0"-9,0 0-1,0 0 1,0 0 0,0 0 0,0 0-1,0 0 3,0 0-2,0 0 2,0 0 0,0 0-1,0 0 0,0 0 0,0 0 0,0 0 0,0 0 0,0 0 0,0 0 0,0 0 0,0 0 0,9-4 1,-9 4-1,19 0 0,-6 4 1,5-4-2,3 4 1,1-4 0,5 0 0,-1 2 0,7-2 0,5 4-1,-1-4 1,7 0-1,0 4 2,1-4-1,5 0-1,2 0 2,-3 0-2,2 0 2,1 0-2,-4 0 1,0 0 0,-2 0-1,-2 0 2,-3 0-2,2 0 1,-10 0 0,0 0 1,-5 0-2,-4 0 2,-7-4-2,-4 4 1,0 0 1,-13 0-1,0 0 0,0 0 0,0 0 1,0 0-1,0 0-1,0 0 2,-16-4-2,3 4 1,-10-5 0,-1 5-1,-9-7 1,-6 5-1,-3-2 2,-8 4-2,-3-4 2,4 4-1,-1 0 0,1 0-1,-1 0 2,2 0-1,1-3 0,4 3 1,-1 0-2,2-4 1,-4 4 0,5 0 1,0 0-2,5 0 1,3-3 0,4 3-1,1 3 3,5-3-4,2 5 3,8-5-1,-1 0 0,4 4 0,10-4 0,-14 0 0,14 0 0,0 0-1,0 0 2,0 0-2,23 8 2,-7-8-1,11 4-1,6-4 2,6 6-1,8-6 0,8 5 0,2-5 1,0 0-2,0 3 1,-4-3 0,2 4 0,-5-4 0,1 0 0,-6 0 0,0 0 1,-5 0-3,-1 0 4,-3 0-3,-2 0 1,-4-4 0,-4 4 0,-6-6 0,-4 6 0,-3 0 0,-4-2 1,-9 2-2,0 0 2,13 0-2,-13 0 1,0 0 1,0 0-2,0 0 2,0 0-1,0 0-1,0 0 1,0 0 0,0 0 0,0 0 0,0 0 0,0 0 0,0 0 0,0 0 0,0 0-1,0 0 2,0 0-1,0 0 0,0 0 0,0 0 0,0 0 0,0 0 0,0 0 0,0 0 0,0 0 0,0 0-1,0 0 2,0 0-1,0 0 0,0 0 0,0 0 1,0 0-2,0 0 1,0 0 0,0 0 0,0 0 0,0 0 0,0 0 0,0 0 0,0 0 0,0 0-1,0 0 2,0 0-1,0 0 0,0 0 0,0 0 0,0 0 0,0 0 0,0 0 0,0 0 0,0 0 0,0 0 0,0 0-1,0 0 2,0 0-1,0 0-1,0 0 2,0 0-2,0 0 2,0 0-1,0 0 0,0 0 0,0 0 0,0 0 0,0 0-1,0 0 2,0 0-3,0 0 2,0 0 0,0 0-1,0 0 1,0 0-1,0 0 0,0 0-3,0 0 1,0 0-8,0 0 6,0 0 5,0 0 27</inkml:trace>
  <inkml:trace contextRef="#ctx0" brushRef="#br0">11785 8335 7,'34'-6'6,"10"2"-7,2 0 0,4-2 0,0 2 0,2 0 1,-1 4-1,-4-6 2,1 6 0,-5-3 0,-1 3-2,-5 0 2,2-5-2,-8 5 2,-1-4-2,-3 0 0,1 4 0,-7-3 0,-4 3 2,-5 0-2,-1 0 3,-11 0-2,0 0-1,0 0 2,12 3-1,-12-3-1,0 0 1,0 0 1,0 0-2,0 0 0,0 0 2,0 0-1,0 0 0,0 0 1,0 0-1,0 0 0,0 0-1,0 0 1,0 0-2,0 0-1,0 0-4,0 0-7,0 0 13,9-16 10</inkml:trace>
  <inkml:trace contextRef="#ctx0" brushRef="#br0">12839 8368 25,'15'7'9,"-5"-7"-8,3-4-3,2 0 0,3-2-1,1 0 3,1 0-3,2 2 3,-3-2 0,1 3-1,0-2 1,-5 5-1,-3-3 2,0 3-1,-12 0 1,12-5-2,-12 5 1,0 0 1,0 0-1,-19 6 0,-1-2 0,-1 3 0,-7 0 1,-3 1-2,-3 0 1,-2 0 0,8-3 1,4 1-2,3-3 2,9-3 0,12 0-2,-11 0 1,11 0 0,14 0 0,1-7-1,7 1-4,7 1-4,4-10-2,15 10 16,-10-21 15</inkml:trace>
  <inkml:trace contextRef="#ctx0" brushRef="#br0">15948 9681 24,'0'0'23,"0"0"-38,0 0 12,0 0 1,0 0 2,0 0-1,0 0 2,0 0 0,0 0-1,0 0 1,0 0-1,0 0 1,0 0-1,21-4-1,-10 4 0,13 0 0,0-5-1,8 5 2,6 0 0,7-4-1,0 0 1,-3 4 0,5-3 1,-6-1-2,0 4 1,-8 0 0,-5-4 0,-5 4 0,-9 0 0,1 0 0,-15 0-1,10 0 1,-10 0 0,0 0 0,-15 3 0,-4-3 0,-7 8 1,-7-3-3,-9 1 4,-5 0-4,-5 0 4,-3 2-3,-1 0 1,1-2 0,5 2 1,10-3-1,5 0 0,9-5 1,3 8-2,10-4 2,13-4 0,-11 0-2,11 0 2,0 0-2,14-4 1,0 4 0,4-8-1,4 6 2,2-5-2,2 7 0,4-8 2,-1 5-1,-5 3 0,-2-4 0,-8 4 0,-2-4 0,-12 4 1,14 0-3,-14 0 3,0 0-1,0 0 1,0 0-2,0 0 1,0 0 0,0 0 0,0 0 0,0 0-1,0 0 3,0 0-3,0 0 1,0 0-1,0 0 2,0 0-1,0 0 0,0 0 0,0 0 0,0 0 0,0 0 0,0 0 0,0 0 0,0 0 0,0 0 0,0 0 0,0 0-1,0 0 2,0 0-1,0 0 0,0 0 0,0 0-1,0 0 2,0 0-4,0 0 0,0 11-3,0-11-7,0 0 7,0 0 7,0-11 25</inkml:trace>
  <inkml:trace contextRef="#ctx0" brushRef="#br0">13952 7086 3,'0'0'4,"10"10"-4,-10-10 0,0 0-1,10 12 1,-10-12 1,0 0-2,9 16 0,-9-16 1,9 20 0,-2-6 1,1 3-1,1 0-1,2 6 3,0 0-4,1 6 3,5-3-1,1 7-1,0-2 1,1 7 0,2-2 0,-4 2 0,3 3 0,-3-1 0,-2 6 0,0-6 0,-4-2-1,-1-5 1,-1-5 1,-4-4-2,-1-5 2,0-4-2,-4-15 1,6 12 0,-6-12 0,0 0 0,0 0-1,0 0 0,0 0-1,0-19 2,0 4-1,-7-5 0,0-3 1,-1-8-2,-3 2 3,-5-3 0,-4-2 1,-1 1-3,0 0 2,3 0-4,-4 2 4,7 2-3,1-1 2,3 2 0</inkml:trace>
  <inkml:trace contextRef="#ctx0" brushRef="#br0">14018 7233 14,'-9'-15'8,"1"1"-8,-2 4 0,10 10-2,-10-16 2,10 16-3,-9-10 3,9 10-2,0 0 2,0 0-1,0 0 1,-12 0 0,12 0-1,-5 18 1,3-2 0,2 4 0,-5 7 0,5 2 1,-4 2-1,4-3-1,0-1 2,0-4-1,4-3 0,-4-4-1,1-4 3,-1-12-3,0 14 2,0-14 0,0 0 2,0 0-3,0 0 0,0 0 0,0-11-1,0-5 2,0 1-2,0-4-1,0-4 1,-4-3 0,4 0 2,-7-1-1,4-1 0,-2 5 1,3-3-3,-1 5 3,3-1-1,-3 6 0,3-2-2,0 8 3,0 10-2,0-16 1,0 16 0,0 0-1,0 0 1,13 0 1,-13 0-1,17 18-1,-7-7 2,4 4-1,1 1 1,4 1-1,-1 4 0,0-3 0,3 2 0,0-5 0,0 1 0,-2-3 1,1-1-2,-3-3 1,-3-3 0,2 0 0,-6-2 0,-10-4 0,15 6 0,-15-6 0,0 0 0,10 7 0,-10-7 1,0 0-1,0 0 0,-5 11-1,-13-1 1,-14 6-2,-20 6-6,-23 4-7,-13 13 14,-36-13 2,-8 6 24</inkml:trace>
  <inkml:trace contextRef="#ctx0" brushRef="#br0">21486 11318 17,'0'0'25,"0"0"-41,0 0 14,0 0 3,0 0-3,0 0 3,0 0 0,-14 0-2,14 0 1,0 0-1,0 0 0,0 0 1,0 0-1,0 0 2,0 0-3,0 0 3,0 0-3,0 0 2,19 12 0,-6-12-1,7 6 1,8-6 0,5 4-1,13-4 1,6 0 1,9-6-2,5 0 2,3 0-1,7-3 0,-2 2-1,6-1 2,-2 0-2,-3 1 2,-6 3-2,-6-1 1,-6 2 0,-13 3-1,-6 0 2,-13 0-1,-6 0 0,-5 0-1,-14 0 2,0 0-2,0 0 1,0 0 1,0 0-2,0 0 0,0 0-1,0 0-5,0 0-14,0-12 20,-16-3-1,4-1 12</inkml:trace>
  <inkml:trace contextRef="#ctx0" brushRef="#br0">15346 13846 2,'0'0'5,"0"-11"-4,0 11 1,0 0-1,-3-10 0,3 10 0,0 0-2,0 0 0,0 0-1,0 0 0,0 0 0,0 0 2,0 0-1,5-12 1,-5 12 1,0 0-1,0 0 0,0 0 0,0 0 0,0 0 0,0 0-1,0 0 0,0 0 1,0 22-1,4-2 1,-4 7 0,9 7 1,-5 7-3,2 6 3,2 4-1,1 6 1,-2-1-2,2 1 1,1 5 1,-3-2-2,0 2 1,-1 2 1,1-1-1,-5-8-1,3-1 2,-5-9-2,4-6 2,-4-13-2,0-5 3,0-9-3,0-12 1,0 0 1,0 0-2,0 0 2,0-25-1,0-1 0,0-8-2,-6-7 3,3-12-3,-3-5 3,3-9-2,3-2 1,0-5 0,6 0 0,-3 1 0,6 3-1,0 5 3,4 7-4,-5 8 4,4 7-2,-4 8 0,-2 9 0,-1 9 1,-2 5-2,-3 12 1,0-13 0,0 13 0,0 14-1,0 4 1,0 10 1,0 3-2,5 17 2,-5 6-2,0 14 1,0 3 1,-3 3-1,-2-2 0,-1-2-1,0-4 2,-4-10-1,1-5 1,0-13-2,1-9 1,-1-8 1,3-5-1,6-16-1,-9-7 1,2-19 1,2-9-2,-1-11 2,2-9-2,-3-8 2,-3-10-3,3 0 3,3 3-1,0 4 0,-1 8 0,-3 7 0,7 9 1,-3 8-2,4 12 1,-2 4 1,2 9-3,0 9 3,0 0-2,0 14 1,0 9 0,7 15 0,-3 9 0,5 13-1,-3 13 2,1 11-1,-3 0 0,-1-2 0,-3-5 0,0-13 1,0-8-1,-5-14 0,5-11 1,-2-11-2,2-10 1,0-10 1,0-10-3,0-13 3,0-15-2,0-14 2,0-12-2,4-10 2,2-13-2,1-1 1,1 1 0,1 6 0,0 11 1,-2 12-1,-1 14 1,-3 8-2,1 12 1,-4 10 1,0 14-3,0 0 3,4 25-1,-4 13 0,0 12-2,4 16 2,-4 10 0,0 15 0,-4 2 1,-2-6-1,1-7 0,-1-18 1,1-11 0,0-16-1,0-10 2,5-25-3,0 0 0,-6-28 1,6-8-2,0-15 4,0-11-4,-3-14 2,3-8 0,-5-5 1,5 7 0,-4 10-1,4 14 1,-3 10-1,3 15 1,0 9-3,0 24 3,0 0-2,-10 34 1,7 16 0,-3 15-2,2 22 3,-5 13-2,1 13 2,1 3-3,1-8 2,-3-17-6,9-10-7,0-24 2,0-29 11,6-16 13</inkml:trace>
  <inkml:trace contextRef="#ctx0" brushRef="#br0">21785 14741 7,'13'-6'7,"-13"6"-7,14-11 1,-14 11-1,0 0-1,0 0 2,0 0-2,0 0 2,0 0-3,0 0 1,0 0 1,0 0 0,0 0-2,0 0 2,0 0 0,0 0-1,0 0 1,0 0 0,0 0 0,0 0 0,-5-10 0,5 10 0,0 0 1,0 0-2,0 0 1,18 5 0,2-5 0,7 5 0,6 0 0,12 1-1,11-2 1,11 1 0,8-1 0,5 3 0,0-3-1,3 1 2,4 0-1,2 1 0,-8 2-1,0 0 3,-6-2-2,0 3-1,-3-4 1,-3 3 0,-11-4-1,-7 2 1,-5-6-1,-15 4 0,-3-4-2,-15-6 0,-2 6-2,-24-14-7,-10 0 4,-14 2 6,-18-6 19</inkml:trace>
  <inkml:trace contextRef="#ctx0" brushRef="#br0">9354 16121 3,'21'0'22,"-10"-4"-36,1 4 13,1 0 0,2-5 2,3 5-2,0-7 1,5 7 0,-1-4 1,10 8-1,2-9-1,7 5 0,4-3 1,8 3-1,8 0 0,11 3 1,-1-6 0,14 3-2,9-4 3,6 4-2,8-4 2,11 4-3,-1 0 3,9 0-2,5 0 2,5 6-2,-3-1 1,-2 4 1,4 1-1,0 4 1,-3-4-2,4 8 2,-6-6-2,3 3 3,-2-4-5,5-2 6,-5-2-6,3-2 5,-1-5-4,2 6 3,-3-9-2,0 3 0,0-8 3,-5 8-4,1-10 3,-1 6-2,-3-2 3,-1-1-4,-6 2 4,-1-3-3,-5 2 2,1-2-1,-10 2 0,-5-2 0,-7-1-1,-10 4 1,-5-2 1,-4 4-2,-10 3 1,-9-6-3,-1 12-6,-19-6-10,-4-7 14,-13-4 5,-23-14 12</inkml:trace>
  <inkml:trace contextRef="#ctx0" brushRef="#br0">19913 14902 4,'0'0'6,"10"0"-9,-10 0 0,0 0 1,12-7 3,-12 7-2,9-12 1,-9 12-1,12-11 2,-12 11 1</inkml:trace>
  <inkml:trace contextRef="#ctx0" brushRef="#br0">22899 13734 12,'-21'-29'22,"3"4"-42,0 2 18,-2-1 2,-4 1 0,-1 3 0,-3-2 0,-5 2 0,-3 4 0,-7-2 1,-5 6-1,-3 0 0,-5 6 1,-6-1-1,1 7 1,-1 0-2,1 0 1,-1 9-1,1 2 2,3 3-2,4 5-1,0 5 4,2 5-3,2 8 2,-2 7-1,3 6 0,-1 9 1,2 7 0,6 7-1,2 5 0,4 6 0,6 1 1,8 7-3,9 0 3,8-5-4,9-3 0,5-11-2,16-7-11,15-8 13,-1-24 13,15-4 7</inkml:trace>
  <inkml:trace contextRef="#ctx0" brushRef="#br0">22878 13626 19,'16'0'24,"6"14"-42,3 0 12,7 8 7,6 3-2,-2 10 0,-1 2 2,2 8-1,0 4-1,-2 7 3,-2 5-2,-6 2 0,-2 6 1,-4 2 0,-4 3-1,-9-1 1,-2 5-1,-11-4 0,1-2-1,-9-3 0,-3 4 2,-9-6-3,-2-3 2,-10-5 0,-2-5 0,-2-6 1,-4-3-1,-10-10 1,5-3-1,-9-11 0,-2-3 1,-11-10-2,3 0 1,-12-14 0,-2 0-1,-5-5 1,-4-7-1,-4-3 2,5-2-1,-4 0 0,7-2-1,6 0 1,9 4 0,9-5 1,5 6-2,6-3 1,12 0 0,2-2 0,5 2 0,5-4 0,2-2-1,8 0 2,2 1-2,3 0 1,7 1 0,2 5 0,5 1 0,0 4 0,0 3-1,0 14 2,0-14-1,0 14 0,0 0 0,0 0 0,0 0 0,0 0 0,0 0 0,0 0 0,0 0 0,5-12 0,-5 12 0,0 0-1,0 0 2,0 0-1,0 0 0,0 0 0,0 0-1,0 0 2,0 0-1,0 0 0,0 0 0,0 0 0,0 0-1,0 0 2,0 0-2,0 0 1,0 0-1,0 0 1,0 0-1,0 0 2,0 0-3,0 0 2,0 0-4,4 11 0,-4-11-11,0 0 12,0 0 2,0 0 32</inkml:trace>
  <inkml:trace contextRef="#ctx0" brushRef="#br0">21172 11292 12,'0'0'11,"0"0"-13,0 0 0,0 0 0,0 0 0,0 0 0,0 0 1,0 0 2,0 0-3,0 0 3,0 0-1,-7 12 0,7-2 0,-5 6 0,5 6 0,-3 1 1,-2 10-2,-2 6 2,0 3-2,-1 4 1,-1 1 1,-4 1-2,4 3 1,-10 4 0,9-5 1,-9 0-2,1 0 2,-1-5-1,-4 3-1,-2-4 2,-1 1-1,-4-6 0,-2 2 0,-1-4 0,-7-3 0,-1 1 1,-2-6-1,-4-4 1,2 0-1,-3-8 1,5-1 0,-4-9-2,7 1 2,-1-11-1,3-4 0,3-9-2,4 0 3,1-12-2,3-7 0,2-9 1,0-4-1,4-6 2,-1-5-2,3-7 1,4-2 1,0 2 0,7-1-2,1-2 0,3 2 2,4 2-2,0 5 1,0 2 0,4 2-1,-4-1 0,5 3 3,-5 6-4,5 3 3,-5 0-1,2 6 1,-2 2-2,0 6 1,0 4 1,0 6-2,0 1 2,0 6-1,0 2 0,0 12-1,-2-14 1,2 14 0,0 0 0,0 0-1,0 0 1,0 0 0,0 0 0,0 0-1,-8 17 2,6-4 0,2 3-3,-5 3 4,0 8-2,0 5 0,-3 4 0,-4 6-1,1 1 2,-5 2-1,-1 4 0,-4 3 0,-1-1 0,-2-1 0,1-2 0,5-2 1,-4-5-2,5-5 1,3-6 0,1-8 1,6-5-2,1-5 2,6-12-1,-6 11 0,6-11 1,0 0-2,0 0 2,0-12-1,0 0-1,0-4 2,5-10-2,-1-3 0,1-15 2,5-4-2,2-7 1,-2-2 0,7-4 0,-1 1 0,-1 4 0,2 2 0,-2 8 0,-1 3 1,-1 7-2,0 2 2,-4 7-3,-1 4 4,1 5-3,-3 2 1,0 4 0,-6 12 0,3-11 0,-3 11-1,0 0 3,0 0-4,0 0 3,0 0-2,0 0 2,0 0-1,0 0 0,0 0 0,0 0-1,0 0 2,0 0-1,0 0 0,0 0 0,0 0 0,20 15 0,-12-4 0,9 4-1,0 8 2,4 4-1,1 3 0,5 6 0,-2 5 0,3 2 0,-1 4 0,1 0 0,-3-1 0,2 1 0,-2-5 0,-4-4 0,-1-6 0,-4-4-1,0-7 2,-6-5-2,-10-16 0,14 17-1,-14-17-5,0 0-8,0-15 8,-13-2 8,2 2 3</inkml:trace>
  <inkml:trace contextRef="#ctx0" brushRef="#br0">21072 9838 6,'-20'-23'6,"20"23"-4,-15-15-2,15 15 0,-15-15 0,15 15 1,-9-16-2,9 16 1,-8-12-1,8 12-1,-6-14 2,6 14-2,0 0 2,-8-13-1,8 13-1,0 0 1,0 0 2,-5 14-2,1 3 1,4 5 0,-6 9 1,6 9-2,-4 12 2,4 10-1,-6 6 0,6 2 1,0 1-2,0 3 2,0 1 0,0-7-1,6 0-1,-6-6 2,8-3-1,-6 1 0,2-3 0,1-3-2,-1-4 3,0-4-2,0-4 2,-1-6-1,3-4 0,-2-12-1,0-3 2,-4-17 0,7 19-1,-7-19 1,0 0 0,0 0-1,5-13-1,-5-5 2,0-6-3,0-10 3,0-6-3,0-7 3,6-9-4,-6-3 4,4-4-1,-4 0 1,4 0-2,-4 4 1,0 1 0,2 3-1,-2 1 2,4 2-1,-4 6 0,0 1-1,4-1 1,1 3 1,1 2-1,2 2-1,-4 5 2,1 2-1,1 2 0,-2 4 0,0 4 0,-4 4 0,0 3 0,0 2 0,0-1 0,0 14 0,-9-18 0,9 18-1,-6-10 2,6 10-1,0 0-1,0 0 1,0 0 0,0 0 0,-4 10 0,4 1-1,-3 6 3,3 3-3,-8 8 1,4 6 1,-1 11-1,0 5-1,-1 11 2,0 7-1,-3 7 0,3 4 0,1 7 0,-2 1 0,1-1 1,-4-2-2,5-5 2,-3-5-1,2-5-1,0-10 2,-1-4-1,3-13-1,2-4 2,2-14-1,-4-6 0,4-5 1,0-13-1,0 0 0,0 0 0,0-13 0,0-9 0,0-10 0,0-8-1,0-15 1,0-5-1,0-12 2,0-3-3,-8-3 3,8-3-2,0-1 2,0 3-2,0 1 2,6 6-1,-2 5-1,0 6 2,3 5 0,-3 11-3,2 7 4,-6 8-3,5 8 1,-5 6-1,0 4 2,0 12-2,4-12 1,-4 12 0,0 0 0,0 0 0,0 22-1,2 2 3,2 17-4,-4 10 4,6 17-2,-6 11 0,9 10 0,-9 5 1,3 1-2,-3-1 2,0-3-2,0-8 1,-4-7-1,4-9 3,0-7-4,0-13 1,0-1-2,-6-18 1,9 0 0,-3-28-3,0 12-2,0-12 1,0-20 5,7 2 6</inkml:trace>
  <inkml:trace contextRef="#ctx0" brushRef="#br0">20382 11025 12,'0'0'7,"0"0"-8,0 0 0,0 0 1,0 0-2,0 0 1,10 9 1,-10-9-1,21 5 0,-10 1 2,6-4-1,0 4 1,4-2 0,-6-4 0,4 0-1,-5 0 0,2 0 1,-4-10-1,3 5-1,-4-7-1,6 1 3,-3-7-2,1-3-1,2-4 3,0-5-1,0-7 1,-5 1-2,2-5 2,-2 0-1,-7-4 0,6 3 0,-8-2 1,3-1-3,-6 0 2,4 0 0,-4-2-2,4 0 3,0-1-1,2-4 0,1 2 0,-1-1 0,-1 1 1,4 2-1,-4 0 1,-5 3-2,0 3 1,-4 5 1,-2 0-2,-3 7 1,1 0 0,-5 2-1,-2 3 1,0 2 0,1-1 0,-5 3 0,-4 3 0,-1 0 0,-2 5 0,-4 2 0,1 1-2,-5 4 4,3 6-3,-3-3 1,0 3 0,0 3 2,2 1-3,0 0 1,-1 6 1,5-1-2,-6 8 2,3 0-2,1 3 1,3 3 0,-1 0-1,3 5 2,5 3-1,1 2 0,1 1 0,5 0 1,1 10-2,0 1 1,6 4 0,-3 2 0,4 0 0,0 0 1,5-2-2,0 5 1,0-8 1,4-3-1,2-4 1,4-1-2,-2-2 0,5-1 2,-2-3-1,-1 0 0,4-4-1,-1 2 2,0-1-2,-1-4 1,3 3 1,-2-4-2,1 1 2,-3-5-2,3 4 2,-3-6-2,0 0 1,0 0 1,-3-3-2,4 2 1,-4-6 0,1 3 1,-9-14-2,18 18 1,-18-18 0,10 12 1,-10-12-2,14 9 1,-14-9 0,0 0 1,11 7-2,-11-7 1,0 0 0,0 0 1,0 0-2,11 7 1,-11-7 1,0 0-2,0 0 1,0 0 0,0 0-1,0 0 0,11 3-4,-15-14-8,4-6 3,5-4 8,-5-20 2</inkml:trace>
  <inkml:trace contextRef="#ctx0" brushRef="#br0">20462 8785 10,'0'0'20,"-11"-11"-39,11 11 17,-13-13 3,13 13-2,-24-8 2,9 5-1,-2 3 3,-5-4-3,1 4 2,-2 0-3,-1 0 1,0 0 1,0 7-3,0-1 2,-2 4-1,4 3-1,-4 6 1,2 8 2,1 6-2,1 7 2,0 3-1,7 9-1,1 3 2,7 5-1,7-6 0,0 6-1,11-7 3,6-5-3,3-6 3,2-9-1,10-6-1,-4-9 1,4-8 0,-4-10-2,2-8 2,-2-12-2,0-3 0,-5-10 1,-4-3-2,-2-7 3,-4-1-2,-3-5 2,-3 2-3,-7 0 4,0 3-3,-7 2 0,-3 4 1,-3-1 0,-6 9 0,-4 2-1,-7 7 1,-4 1-1,-6 8 3,-4 5-3,-4 2 1,-2 5 0,-1 0 1,5 6-2,6-1 2,5 0-2,7-1 1,10 2 0,5-2 0,13-4 1,0 0-1,13 14 0,1-14 0,9 5 0,5-5 1,5 0-2,5 0 2,2-5-2,2-3 2,-1-1-2,6-2 1,-10 0 1,0-1-1,-4 3-1,-2 0 2,-7 3-1,-7-1-1,-1 4 1,-5 3 1,-11 0-3,19 7 3,-19-7-2,17 19 2,-7-5-2,1 4 2,1 6 0,0 0-2,-1 5 1,2 4-1,-2 2 2,3 0-1,-6 2 0,1-2 0,2-3 0,-6-4 0,3-6 0,-2-5 1,-2-4 0,-4-13 1,0 0-3,0 0 1,4-16 0,-4-1 0,-8-8 1,3-7-2,-4-7-2,5-1 4,0-4-3,0 0 4,4 2-3,0 1 1,7 3 0,-2 4 1,4 6-2,1 5 1,-2 5 0,-2 3-1,-6 15 1,16-9-1,-16 9 2,13 16-2,-3 2 2,-2 3-2,1 6 2,4 2 0,0-1-2,0 0 1,0-2 1,-3-5-1,4-3 0,-6-7-1,-8-11 1,17 4 1,-17-4-2,13-19 2,-7-3-3,-2-7 3,0-7-2,-4-8 3,0 0-2,0-4-1,0 3 3,0 1-3,0 6 2,0 5-1,0 9 1,0 7-4,0 17 4,5-14-2,-5 14 0,0 14 2,0 4-2,0 9 1,0 5 1,4 5 0,0 5-2,3 2 2,1-1-2,1 0 2,5-6 0,-4-4-2,7-3 2,-4-7-1,1-6 0,-2-3-1,2-5 3,-4-4-3,0-5 1,4-7 0,-4-6-1,3-1 1,-3-7 1,3-2-1,-2-2 0,1 1 0,-4 2 1,1 4-1,-5 2-1,0 4 1,-4 12-2,0-10 3,0 10-3,0 10 2,4 2 0,-4 3 0,6 2 0,-2 1 1,3 1 0,-1-2-1,5-3 0,-1-3 0,-1-4 1,3-3-2,-1-4 2,3-4-1,-1-7 0,3 0 0,-5-7 1,3-5-3,-2-4 4,-2-5-3,-1-2 2,-2 5 0,-7 2-2,3 3 0,-3 9 1,0 15-1,0 0 1,0 23 0,0 13-1,4 8 0,6 14-1,-4 9 3,3 14-2,0 0 1,4 5 0,-8-13 0,0-1 3,-5-14-2,0-15 2,-4-10-1,-4-16-2,8-17 1,-24-14-2,14-8 1,-6-16-2,4-1 1,-3-8-1,2 1 2,4-6 0,9 6-1,0 4 2,7 2-1,3 6-1,-1 2 1,7 0-2,-1-1 4,3 1-4,1-3 3,-3-1 0,1-3-2,0 3 2,2-2-1,-3 7 1,-4 3-1,-2 9-1,1 4 1,0 15 1,0 6-3,1 11 3,1 5-1,1 8 0,0 4 0,5 4 0,-1 0 0,-3-3 0,0-4 2,-3-9-2,0-1 3,-12-21-4,11 12 1,-11-12 0,-7-19 1,-6-3-2,-2-4 0,-10-7-1,-4-6 1,1-4 2,-6-4-1,3 4 0,4-3 0,5 2 2,7 3-4,8 3 3,11 2-1,11 1 0,9 4 1,7 1-2,5-1 1,8 4-1,-2-1 0,6 4-1,-9-3-2,4 10-2,-14 0 1,-2 13 4,-18 9-3,-5 6 0</inkml:trace>
  <inkml:trace contextRef="#ctx0" brushRef="#br0">21509 8594 4,'0'0'16,"11"17"-20,1-13 1,6-4 0,4-7 4,-3-8-1,8 4 1,-9-14 0,7 6-2,-10-6 1,4 8-1,-7-3 1,6 12-2,-1 8 0,1 6-2,4 12 3,-2 3-3,8 12 4,-5 1 0,2 4-1,-11-3 3,-1 0-2,-9-6 3,-4-7-1,-11-3 1,-4-10-3,0-3 1,-3-6 0,-1 0-2,3-10 0,2-3 0,7-6 0,7-3 0,8-6 1,11-2-1,1-3 2,8-1-1,5 2 0,0 1 0,-1 2 1,-1 4-1,-5 4-1,-6 6 2,-1 2-2,-6 5 1,-13 8 0,14-14-1,-14 14 1,0 0 0,0 0 0,0 0 0,0 0-1,-23 17 1,11-2 1,-1 4-1,-4 6 0,2 3 1,2 4-3,6 0 4,7-3-3,0-1 3,11-6-3,7-4 3,5-9-3,6-2 1,1-7 1,5-6 0,-1-5-2,0-3 1,-5-6-1,0-4 0,-6-2 2,-7-2-1,-3-2 0,-7 2 0,-6 1 1,3 6-3,-8 3 3,3 7-2,-10 8 2,1 3-2,-4 16 0,2 2 1,-7 8 0,-2 4 0,4 6-2,0 0 3,7 2-1,4-5 1,7-8-1,10-5 1,5-8-1,9-6 1,7-9-1,5-8 1,-1-2-1,3-2-1,1-2 1,-6 1-1,-5 0 2,-5 4-2,-8 3 1,-1 2-1,-14 7 2,9-6-2,-9 6 1,0 0 0,0 0 0,0 0 0,0 0-1,0 0-1,11-9 1,-11 9-3,9-11-1,-9 11-3,6-16 4,5 11 12</inkml:trace>
  <inkml:trace contextRef="#ctx0" brushRef="#br0">22767 8331 4,'0'0'22,"11"6"-35,-11-6 10,2 20 0,-2 1 1,0 4 3,5 10-1,-1-1 1,0 8-2,0 0 1,1-5-1,3-2 4,-4-12-2,5 2 2,-9-25-3,7 21 1,-7-21-2,0-14 2,-5-8-2,5 1-1,0-9-1,-2-4 1,2-8 1,0 0 0,4 0 2,7 3-2,1 3 2,-3 5-3,8 7 1,-9-3-1,14 17-6,-8 1 0,2 4-2,8 11 10,-1-3 14</inkml:trace>
  <inkml:trace contextRef="#ctx0" brushRef="#br0">23271 8347 2,'-9'0'22,"9"10"-22,-15-2-20,2 4 20,-8 4-1,-2 4 3,-5 3-2,-1 4 1,4 0 0,-3-3-3,7 0 3,2-5-2,7 0 3,1-11-3,11-8 3,0 0-3,17 8 1,-4-17 0,8 2 0,-1-9-1,3 1-2,0-4 2,3 0 0,-3-1 2,-5 1-1,-5 3 0,0 2 0,-5 2-1,-5 3 1,-3 9 1,0 0-2,10 11 1,-10 2 0,9 5-2,-3 3 2,7 5 0,2-3 1,3 1-1,0-7 1,2-5 0,4-7-1,0-5 0,-3-7 2,-2-11-2,-3-2-1,-3-4 1,1-2-1,-3-2 1,-4 0 0,-2 2 2,1 5-3,-2 4 1,-2 5 1,-2 12-2,16-3 1,-4 15 0,1 8-1,3 9 0,2 3 0,1 10 1,-4 0 1,1 1-2,-4-6 5,-5-8-2,1-4-2,-8-25-1,0 0 3,12-11-3,-3-14 0,0-12-2,6-9-2,9-4 2,0-13 3,18 6 0,-4-3 0,12 8 3,-6 5-2,8 10 0,-4 9 2,-3 15-6,-5 13-6,-13 8-2,2 20 9,-20-7 12</inkml:trace>
  <inkml:trace contextRef="#ctx0" brushRef="#br0">23101 8857 17,'31'4'27,"-14"-1"-26,15 11-14,-3 9-3,6 11 16,4 9 0,-1 11 0,-3 6 0,-4 9 1,-7 1-1,-3 3 0,-7-1 2,-10-6-2,-4-6 2,-7-4-3,-3-4 2,-12-9-1,3-1-1,-13-7 0,-1 0-1,-1-1 2,-7-5-3,2 1 2,-4-3-1,5-4 2,2-7 1,8-4-1,-1-12 1,9 0 0,2-8 1,6-9-2,4-8 2,-5-5 0,8-2-3,0-8 2,5 6-1,-4-1 0,4 7 1,-5 5-3,5 7 3,0 4-3,0 12 3,0 0 0,-5 25-4,5 1 6,-4 5-5,4 5 4,0 6-1,0 0-1,8 0 0,-2-8-2,12-5 2,17-9-8,10-14-10,25-24 12,26-9 6,8-25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 7885 12,'-10'10'7,"10"-10"-7,0 0 0,0 0-1,0 0 0,0 0 1,0 0-1,0 0 1,0 0-1,0 0 0,0 0 0,0 0 0,0 0 2,0 12-2,0-12 2,0 0-1,0 0 0,0 0 2,0 0-4,11 15 3,-11-15-1,10 13 0,-10-13-1,13 25 2,-4-9-2,1 10 1,-1 0 1,3 7-3,-1 4 3,-1 7-3,0 2 4,3 4-4,0 5 3,-4 1-1,-2 8 1,1-5-1,-1 1 1,0-6-2,-4-5 1,0-5 2,-3-8-4,5-6 2,-5-12-1,0-3 1,0-15-1,0 14 2,0-14-4,0 0 0,0-10 1,-3-7-2,0 2 1,0-10-2,-8-8-1,8 2 29</inkml:trace>
  <inkml:trace contextRef="#ctx0" brushRef="#br0">2086 7946 7,'5'11'10,"-5"-11"-12,0 0 1,0 14 1,0-14-1,0 15-1,0-1 1,0 1 0,-3 2 0,3 1-1,0 2 3,-4 3-1,4-2 0,-5 1-1,5-2 1,-6-3 1,6 0-2,-4-4 3,4-1-4,0-12 5,0 12-3,0-12 2,0 0-2,0 0 0,0 0 1,4-24-2,-4 9 1,9-9-1,-5-4 0,0-5-1,2-6 3,3-3-3,-1-2 4,-2 2-3,3 0 0,2 4 3,-3 5-4,0 4 3,0 8-1,0 4 0,-8 17 0,9-15 0,-9 15-1,0 0 2,11 0-1,-11 0 0,9 4 0,-9-4 0,10 12 0,-10-12 0,14 20 1,-5-4-2,0-2 2,1 4-2,-2 2 2,6 3-2,-3-1 2,3 1-2,-2-1 1,4-1 1,-3-1-2,2 0 1,-2-2 0,2-3 1,-2-2-2,-2-2 2,2 1-2,-13-12 2,15 16-1,-15-16 0,14 12 0,-14-12 0,0 0 2,0 0-3,7 10 2,-7-10 0,0 0-1,0 0 1,0 0-2,0 0 0,-10 0 1,-2 0-1,0 4 0,-4-4 1,-6 7-1,-6-1 0,-7 4 0,-6 4 3,-6 3-5,-2 3 5,-2 0-3,-1 4 0,0-3-1,5 3-1,5-7-2,9-1-4,9-3 4,-3-13 2,12 9 20</inkml:trace>
  <inkml:trace contextRef="#ctx0" brushRef="#br0">2111 7949 9,'0'0'6,"0"0"-8,-11-4 0,11 4 1,0 0 0,-12 21 1,8-9 0,1 6 0,-3 1 0,3 4 0,-2 3 0,5 5-1,0-2 2,0-2-2,0 0 1,0 1 0,0-5 0,5-5 1,-5-3 1,0-15-1,10 15 0,-10-15-1,0 0 0,9-12 0,-5-4-1,1-2 3,1-6-5,2-5 2,-1-2 1,2-5 1,4-1-2,-3-4 2,4 4-2,-2-1 1,-1 5 1,-1 7-2,-2 3 1,0 7 0,-4 3 0,-4 13-1,0 0 1,9 0 0,-3 8-1,-1 4 1,4 2 1,0 4-2,6 4 2,-3 2-1,3-1 0,-1 5 0,6-2-1,-4 0 0,3 2-9,7 4 0,-15-15 10,9 11 22</inkml:trace>
  <inkml:trace contextRef="#ctx0" brushRef="#br0">3771 8098 7,'0'0'6,"0"0"-5,0 0-1,0 0-1,0 0 0,0 0 1,0 0 0,0 0-1,0 0 1,0 0-1,16 0 1,-2 0 0,1 0 0,6 4 0,7-4 0,1 0 0,4 0-1,5 0 1,0 0 1,1 0-3,2-4 3,-3 4 0,7 0-2,-2-3 1,3 3 1,-2-3-2,4 3 1,-3-4 0,6 4 0,-3-3-1,1 3 1,1-4 0,1 4-1,-2 0 2,-3 0-1,-1 0-1,4 4 2,-7-4-2,2 0 2,-4 0-1,3 0 0,-3-4 0,3 4 0,-4-5 0,-2 5 0,1-8 0,0 8 0,-1-4 0,-1 4-1,-4-4 2,-2 4-2,0-8 1,2 5 1,-9-1-2,3 1 1,-1-1 1,-3 0-2,4 0 2,-3 0-2,0 4 1,-3-4 0,2 1 0,-1-1 0,-5 1 0,1 3 0,-8-4 0,4 4 0,-13 0 0,10-4 1,-10 4-2,0 0 1,0 0 0,0 0-3,0 0-2,-17 0 1,2 0-1,-15 0 0,-3-2 5,-8 2-2</inkml:trace>
  <inkml:trace contextRef="#ctx0" brushRef="#br0">3555 8110 18,'0'0'16,"0"0"-36,15 12 20,-15-12 0,17 8 4,-17-8-2,17 9-2,-17-9 2,15 5-1,-15-5-1,20 6 1,-9-1-2,2-5 2,3 0-1,4 3-1,3-3-1,4 0 2,4 0 0,2 0-2,2 0 3,4 0-3,-1 4 2,3-4 0,-1 0 1,2 0-1,2 0 0,0 0 1,-1-4 0,0 4-1,-1-7 0,0 3-1,4 4 1,-6-4 0,3 4 0,1-3-1,0 3 0,-2 0 3,0-4-2,-1 4-1,-1 0 1,-5-5 0,-3 5 1,-1-5-2,0 5 1,-3 0 0,3 0 0,-2-4-1,2 4 2,-3 0-1,2 0-1,-2 4 2,4-4-1,-4 0 0,0 0 0,-1 0-1,2 0 3,0-4-4,1 4 4,1-6-4,1 6 3,0-2-2,1 2 2,0-4-2,-2 4 2,-2 0-2,0 0 1,-1 0 1,-2 0-2,2-4 1,-2 4 1,1 0-2,-3-6 1,0 6 0,0-4 1,-2 4-2,1-3 1,-2 3 0,-3 0 0,3 0 1,0 0-2,3 0 1,0-4 1,0 4-2,0 0 2,4 0-2,-2-3 2,-1 3-2,3-5 1,-2 5 0,0-5 1,-2 2-2,1 3 1,-2-5 0,-2 5 0,0-3 0,-3 3 1,2 0-2,-1-4 1,-2 4 0,1 0 1,-2-3-2,3 3 1,2 0 1,-4 0-2,6-5 1,1 5 0,-2 0 0,3 0 0,-3 0 0,3 0 0,-6-4 0,4 4-1,-2 0 2,-2 0-1,1-4 0,1 4 0,1-3 0,-2 3 0,4 0 0,-1-4 1,2 4-2,-2 0 1,1-4 0,0 4 0,-1 0 0,0-2 0,0 2 0,2 0 1,-3-4-2,1 4 1,-2-4 0,2 4 0,-3 0 0,4-2 0,-6 2 0,3 0 0,1-4 0,-5 4 0,3 0 0,1 0 0,1 4 0,-1-4-1,0 0 2,-2 0-1,3 0 0,-1 0 0,-2 0-1,0 0 3,0-4-3,-1 4 1,5 0 0,0 0 1,-2 0-2,2 0 1,0 4 0,0-4 0,1 0 0,0 0 0,-4 0 0,0 0 0,1 0 0,1 0 0,0 0 1,-5 0-2,3 0 1,0 0 0,-3-4 0,2 4 0,-3-4 0,-1 4 0,1 0 0,-5-3 1,3 3-2,-3 0 1,1-4 0,-2 4 0,-10 0 0,14 0 0,-14 0-1,15 0 2,-15 0-1,17-3 0,-17 3 0,19 0 0,-19 0 0,20 0 0,-11 0 0,1 0 0,-10 0 0,17 0 0,-17 0-1,12 0 2,-12 0-1,13 0 0,-13 0 0,12 0 0,-12 0 0,11 0 0,-11 0 0,0 0 0,15 0 0,-15 0 1,0 0-2,0 0 1,10 0 0,-10 0 0,0 0 0,0 0 0,12 0 0,-12 0 0,0 0 0,0 0 0,0 0 0,0 0 0,0 0 0,0 0 0,0 0 0,11 0 0,-11 0 0,0 0 0,0 0 0,0 0 0,0 0 0,0 0 0,0 0 0,0 0 0,9 0 0,-9 0 0,0 0 0,0 0 0,0 0 1,0 0-2,0 0 1,9 0 0,-9 0 0,0 0 0,0 0 0,0 0 0,0 0 0,0 0 0,0 0 0,0 0 0,0 0 0,0 0-1,0 0 2,11 0-1,-11 0-1,0 0-2,0 0-7,0 0-3,-12 0 9,12 0 3,-27 0 1</inkml:trace>
  <inkml:trace contextRef="#ctx0" brushRef="#br0">8532 7884 21,'-8'-9'13,"8"-5"-14,0-10 3,7-2-3,-7-14 0,7-2-3,-2-12 4,5 1-2,1-12 0,2 3 1,1-4 1,-1 2-2,3 1 1,0 1 2,-5 6 0,1 7-2,-6 6 2,6 8 0,-7 5-2,0 7 1,-5 5 0,0 18-1,6-17 1,-6 17-1,0 0 1,4-11 0,-4 11-1,0 0 2,0 0-1,0 0 1,0 0-2,0 0 1,0 0 0,0 0 0,0 0 0,0 0 0,0 0 0,0 0 0,0 0 0,0 0-1,0 0 2,0 0-2,0 0 2,0 0-2,0 0 2,12 7-2,-12-7 1,16 18 1,0 2-1,-2 1 0,8 5-1,0 6 2,4 3-2,-2 4 2,0 2-2,0 1 2,1-3-1,0 2 0,0 0 1,-2 0-1,1-4 0,-1-3 1,-7-3-2,2-2 2,-4-1-2,-1-3 1,-7-4 0,4-5 0,-5-2 0,-1-3-1,-4-11 1,5 15 1,-5-15-2,0 0 2,0 0-2,0 0 2,0 0-2,0 0 2,0 0-1,0 0 0,0 0-1,0 0 2,0 0-2,0 0 1,0 0 0,0 0 1,0 0-2,0 0 0,0 0 2,0 0-1,0 0 1,0 0-2,0 0 1,0 0 0,0 0-1,0 0 2,0 0-2,0 0 0,0 0-2,0 0-2,0 0-4,-4 10 0,-6-10 5,0 0 5</inkml:trace>
  <inkml:trace contextRef="#ctx0" brushRef="#br0">9505 8224 20,'0'0'15,"0"0"-23,10 0 6,-10 0 2,14 0 2,1-4-5,-1 4 3,5 0 1,5 0-4,5 0 5,-2 0-3,9 0 1,-1 5-2,6-5 4,-2 6-3,6-6 2,-1 7-2,2-7 2,2 4-2,0-4 1,0 4 0,2-4 1,3 0-3,0 0 3,2 0-2,0 0 1,-1 0 0,-1 0-1,2 3 2,-3 1-1,0 1-1,-1-1 1,1 1 1,-5-2-2,2 2 2,-2-5-2,-1 3 2,3-3-1,-6 0-1,-1 0 2,1 0-2,-1 0 2,1-3-1,-3 3-1,1 0 1,-3 0 0,1 0 1,-3-4-2,0 4 2,-2 0-2,3-4 2,-2 4-2,-3-2 2,1-2-2,-1 4 2,2-5-2,-5 5 1,3-6 1,-2 6-2,-2-4 2,1 4-2,-1-4 1,-2 4 0,-2-5 0,-1 5 1,-3-6-2,4 2 4,-5 4-7,-1-8 8,1 8-7,1-8 6,-3 8-6,-1-4 6,-2 4-6,2-4 3,-1 4 1,-5 0-5,4 0 7,-3 0-3,2 0 0,-2 0 1,0 0-3,1 0 3,-2 0 0,-1 0 1,4 0-5,-3 0 3,4 0 0,-4 0 0,-10 0 0,20 0 0,-9 0 0,-11 0 0,16-4 0,-16 4 0,13 0 0,-13 0 0,14 0 0,-14 0 0,10 0 0,-10 0 0,0 0 0,14 0 0,-14 0 0,0 0 0,0 0 1,0 0-3,0 0 3,0 0 0,0 0-2,0 0 1,0 0 0,0 0 0,0 0 0,0 0-3,0 0 6,0 0-3,0 0-1,10 0 2,-10 0-1,0 0 0,0 0 0,0 0 2,0 0-4,0 0 2,0 0 0,9 0-1,-9 0 2,0 0-2,0 0-1,0 0-2,0 0-3,0 0-6,0 0 11,0 0-1,4-20 8</inkml:trace>
  <inkml:trace contextRef="#ctx0" brushRef="#br0">21123 11047 5,'0'0'7,"0"0"-9,0 0 3,0 0-1,0 0-2,0 0 2,0 0 0,0 0-2,0 0 2,0 0 0,0 0-1,0 0 0,0 0 3,0 0-2,0 0 1,0 0-2,0 0 2,0 0-1,-11 0-1,11 0 2,0 0-1,-13 11-1,13-11 1,-20 15 0,8-5 0,-3-2 0,1 2 1,-4-4-1,3 2 0,1-8 1,14 0-3,-19 4 2,19-4 0,-10-12-1,10 0 1,0-1-1,0-6 1,8-3-1,-2-4 2,8-1-1,1-4 0,4-1 0,0 1 0,5 2 0,-1 2 0,4 3 0,-2 4 0,1 4 0,-4 6 0,0 10 0,1 0 1,-7 11-2,2 8 1,-9 9-1,5 10 2,-8 5-1,1 5-1,-7 10 2,0 4-2,0 0 2,-8-1-1,-6 1 0,0 0 0,-7-1 0,-5 2 0,-3-5 0,-4-3 0,-1-3 1,-2-7-1,2-7-1,5-10 2,5-8-1,6-10 0,5-12-1,8-16 1,5-9 1,9-10-2,5-8 1,2-3-1,2-5 2,6 0-1,-2 7 1,-2 9-2,-2 4 0,1 10 2,-6 10 0,-1 8-2,1 5 2,0 10-1,-2 4-1,7 3 1,-3 5 1,4 0-1,1 2-1,1-2 1,-1-2 0,1-2 0,-3-3 0,-1-4 0,1-3-1,-7 0 1,7-1-2,-8-7 1,5 0-1,-3-8-2,9 1-1,-7-7 0,0-4-1,2 3 10</inkml:trace>
  <inkml:trace contextRef="#ctx0" brushRef="#br0">21676 10850 19,'0'-13'16,"-6"-2"-19,6 15 3,-6-14-2,6 14-1,0 0 2,0 0 0,-16 0-1,10 14 1,-2 14 0,-1 7-1,-4 13 2,1 10 0,0 10-1,3 9 2,3-1-2,6 0 1,8-8 2,11-9-2,6-13 0,7-11 1,5-20 0,9-12-1,-1-17 0,6-9 1,-8-21-1,3-9-1,-13-19 1,-4-8 0,-10-7 0,-9 0 0,-10-2-2,-12 6 2,-9 12-2,-8 13 2,-7 22-2,-12 21-1,0 31-5,-10 16-9,-7 14 15,14 14 2,-1-1 18</inkml:trace>
  <inkml:trace contextRef="#ctx0" brushRef="#br0">22523 10664 3,'11'9'25,"-11"-9"-27,-4 16-16,4 4 18,0 13-2,0 5 1,0 7 1,0 8-1,0 3 0,4-1 2,-4-5 0,10-4-2,-7-12 2,6-3-1,-4-12 1,3-3-1,-8-16 1,0 0-2,0 0 1,8-20 1,-8-6-3,5-10 4,-1-10-3,5-8 0,0-2 0,3-5 2,1 5-2,2 5 1,1 11 1,0 8-3,-2 8 2,0 12 1,-1 9-2,-1 8 1,1 8 0,5 5 1,0 8-3,2 6 4,1 4-3,2 6 1,0-4 0,-4 2 1,1-3-3,-3-4 4,-4-6-3,-2-5 2,-1-4-2,-5-6 1,-5-12 1,8 10-1,-8-10 0,9-14-1,-7-4 3,6-11-3,0-11 2,-1-4-2,6-8 2,-3-3-2,5 1 1,-2 5 0,1 3 0,-5 13 0,-3 5-1,4 12 1,-5 4 1,-5 12-3,0 0 3,0 0-1,14 10-1,-6 5 1,-1 6 1,4 6-1,1 6-1,1 4 2,0 8-1,-2 0 0,-1 4-1,0-4 1,-2 2-2,1-9 3,0-2-2,-3-6 0,2-8 1,2-9 0,3-6 1,-1-14-1,9-7 1,-1-11 0,1-11 1,5-9-1,-6-9 1,3-4-3,-1-7 2,-1 10 0,-12 0-1,4 15 0,-13 4 0,6 14-2,-11 10 2,5 12-1,-22 22 1,5 2-2,2 11 1,-2-2 1,5 9-1,0-1 1,5 0 1,7-6-1,0-7 0,11-8 1,0-5-1,-1-6 1,-10-9-1,22-3 0,-13-14 0,3-3 1,-3-10-1,0-6 0,1-3 0,0 5-1,-4 0 3,2 6-4,-8 8 2,5 9 0,-5 11-1,0 23 1,0 5 0,0 3-1,0 9 0,5 2 1,1 3-1,-1-4 2,5-5-1,-4-9-1,2-3 0,-2-10 3,-6-14-3,15 0 2,-11-14-1,1-11 0,0-10 1,0-10-1,0-5 2,-1-2-2,-2-2 1,-2 7-1,3 2 1,-3 10-1,0 8-1,4 11 1,-4 5 0,0 11 0,0 0-1,19 4 1,-19-4 0,23 22-1,-14-8 2,10 0-2,-8 6 1,4-5 0,-7 2 0,1-6 0,-4 1 0,-5-12-1,7 17 2,-7-17-2,0 0 2,0 0-2,13-26 2,0 2-3,1-11 2,6-4 0,4-1-1,-1-6-1,6 5 0,-5-3 1,3 14-3,-13-2 2,6 18 0,-8-4 1,4 9 3,-9-2-2</inkml:trace>
  <inkml:trace contextRef="#ctx0" brushRef="#br0">24037 10308 28,'11'-16'13,"-11"16"-11,0-20-2,0 20 1,4-23-4,-4 23 1,0-20 1,0 20-1,3-12-1,-3 12 3,0 0-2,0 22 1,0-1-1,0 9 2,5 9 1,-1 9-3,1 7 4,0 5-3,2-1 1,1-2 0,0-3 0,-1-9 0,-2-8 0,1-10 0,-6-7-1,2-7 2,-2-13-1,0 0-1,14-28 2,-4 0-1,3-10 0,1-7-1,4-7 2,3-3 0,-3 5-3,-4 6 5,1 6-5,-5 10 2,-2 8-1,-8 20 3,0 0-3,-8 25 1,-4 1 1,-1 4-3,4 4 3,-1 4-2,3 0 2,7-5-2,0-10 1,6-5 1,9-10-2,3-8 2,2-8-1,4-10 1,0-6-1,2-12 0,-1-5 0,0-6 0,-7 1 0,-1 3 0,-8 3 0,-2 7-1,-13 13 1,-4 14 0,-11 17-1,-4 9 2,6 13-2,-4 0 2,4 9-2,9-1 0,10 1 3,13-6-3,16-4 2,6-4-1,3-2-1,2-3 2,0 0-2,-4-1 3,-9 3-4,-10-1 4,-17 2-3,-5 4 2,-13-3-2,-4 0 2,-6-5-2,-2-5-1,5-2-4,-3-10-16,9-16 21,9-3-1,0-16 2</inkml:trace>
  <inkml:trace contextRef="#ctx0" brushRef="#br0">18466 11577 15,'-21'-28'28,"2"21"-29,-14 0-17,0 7 15,1 18 2,-6 7-2,4 16 4,1 9-3,5 16 1,9 3 1,11 5-1,12-3 1,10-7-1,13-6 1,5-14 0,8-15 1,5-13 1,-1-16-2,-1-7 0,2-14 1,-9-4-2,1-9 2,-5-2 0,-6-1-2,-4 1 1,-2 1 0,-7 9 1,-4 4-2,-2 9 1,-7 13 0,2 11-2,3 4 3,1 6-3,9 7 2,0-3-2,6 3 4,3-7-3,3-8 2,2-6 0,-1-11 0,-1-4-1,-5-11 1,2-6 0,-6-10-2,-2-1 1,-4-9 0,-1 5 1,-6 2-2,-2 6 3,-3 1-5,0 15 4,0 16-1,-3 12 0,-1 18-1,4 11 0,4 5 0,-4 8 1,8 12 0,1-2-1,1-5 2,-2-5-3,3-4 0,-6-12 0,3 2-6,-2-10-6,-6-20 12,4 1 3,-4-11 21</inkml:trace>
  <inkml:trace contextRef="#ctx0" brushRef="#br0">19211 11762 12,'13'-53'31,"2"13"-38,-8 15 3,-7 6-1,0 19 2,-3-13-2,3 13 2,-6 15 1,0 2 0,2 8 1,-2 9 0,4 9 2,-2 4-2,4 3 1,0-3 0,10-5 0,0-7 0,8-11 1,3-12-1,6-16 0,4-15 1,2-15 0,1-15-1,0-18 0,-1-15 1,-5-12-1,0-3 0,-8-4 0,-3 10 2,-9 8-3,-1 17 3,-7 12-4,0 23 2,-2 19-1,2 12 1,-17 33 0,8 5-3,8 15 2,-3 7 1,8 10-1,-1 3 2,8-4-1,4-3 0,3-10 0,1-9 0,5-9 0,-4-13 1,5-9-2,-2-12 1,2-11 0,0-11 1,2-7-1,-3-10 0,-2-8 1,-1-2 0,-8 1 1,-1 7-2,-5 4 1,-3 10-2,-7 10 0,3 13 1,-16 25 0,5 10-2,-1 4 1,3 3 1,3 3-1,6 0 2,6-6-1,9-11 0,8-12 1,7-16-2,5-10-1,0-16 0,7 1-3,-9-11-5,-3-4 1,-2 8 6,-14-7 8</inkml:trace>
  <inkml:trace contextRef="#ctx0" brushRef="#br0">20103 11442 19,'0'0'29,"0"0"-29,13-10-17,-2 0 12,11 2 2,-2-9 4,10 6-3,0-6 1,6 3 0,0-5 0,-2 3 1,3 0-1,-3 2 0,-2 4-1,-7-3 1,1 8 1,-12-7-1,-2 6 1,-12-3 0,0 9 1,-16-18 1,-2 4 1,-4 1 0,-8-6 0,5 8-2,-7-5-1,9 8 1,-1-4-2,8 7 0,4 2 1,12 3-3,0 0 3,10 9-2,12-2 3,6 2-2,2 4 2,10 4-1,-4 2-1,0 5 0,-3 8-1,-11 5-3,-10 20-7,-18 8 1,-19 2 9,-9 15 3</inkml:trace>
  <inkml:trace contextRef="#ctx0" brushRef="#br0">18531 13305 5,'-5'-26'27,"-15"-2"-35,0-8 3,5 6 4,-9 2-2,9 12 1,-9 3 1,4 19-1,-3 13 2,6 18-3,-1 14 2,3 17-2,5 8 4,4 3-2,6 3 0,8-11 1,10-10 1,4-17-1,10-19 1,2-17-1,7-16 1,2-13-1,-1-14 1,-1 1-2,-6-5 2,-5 5-2,-4 4 1,-8 6 0,-7 15 0,-11 9-1,10 22 2,-10 9-1,0 9 0,5 5-1,-1 2 1,0-2 0,4-5 0,4-10 0,-1-12 1,7-10-1,0-21 0,1-5 0,0-13 2,0-3-4,-6-10 3,-3 1-1,-5-3 0,-5 3 0,-12 6-1,1 4 3,-9 5-4,1 10 3,-4 10-1,-3 1-1,6 7 1,-2 0 0,5 0-1,6 4 1,11-4 1,0 0-1,5-15-1,11 1 2,2-1-2,6 0 3,3-1-3,-2 4 1,0 8 0,0 10-1,-4 8 1,-3 10 1,1 10-1,-4 4 0,-1 6 0,-1 3-1,1-5 1,-6-3 2,4-8-3,-6-6 1,-1-7 0,0-7 1,-5-11-1,12-11 0,-12-8 0,8-8 0,-8-6 0,10-5 1,-6-9-2,6 1 0,-4 3 1,3 3 1,-1 9-2,-2 5 1,5 11-1,1 10 2,-1 13-2,3 6 1,-3 9 1,3 3-3,-1 2 4,2 6-2,-3 0 1,-1-3-3,2-10 3,-3-3-1,5-8-1,-2-10-2,10-6-3,0-16-5,3-12 3,10-3 8,-2-12 20</inkml:trace>
  <inkml:trace contextRef="#ctx0" brushRef="#br0">20951 12661 3,'11'-22'32,"-11"-5"-32,0 6-9,0 21 0,-7-20 4,7 20 4,0 0-1,0 0 0,0 0 1,7 27-1,-2 3 2,4 10-1,1 8 0,3 6 2,4 13-2,-1 3 1,2 2 0,-7-5-1,4-3 1,-6-9-1,6 6-4,-11-12-3,-2-1-7,-2 0 13,-11-11 2,1 3 30</inkml:trace>
  <inkml:trace contextRef="#ctx0" brushRef="#br0">20708 13325 27,'0'-18'29,"-7"-3"-28,13-1-26,4 8 24,-1-6-1,10-2 1,8-1 1,6-5 0,6-3-1,3 3 2,4-9-2,-2 2 1,3-5 1,-4 6-2,-4-6 3,-3 6-2,-7-5 1,-4 4-3,-3-3 3,-4 2-1,-8 2 0,2 3-1,-8 0 1,0 8 0,-4 3-1,0 5 2,-3 3-2,3 12 1,0 0-2,0 0 3,0 0-2,0 20 1,4 8 1,0 4-2,0 8 2,3 6-1,1 5 1,3 4-1,-6-1 0,8-1 2,-6-3-5,-1-2 6,4-6-5,-3-5 3,-1-3-1,-2-6-2,1-7 3,-5-4-2,6-5 2,-6-12-2,3 11 1,-3-11 0,4-15 1,-1-6-1,0-8 0,3-7 0,4-11 0,-1-6 0,3-4 0,3 3-1,-1 5 2,0 8-1,-1 8 1,-2 11-2,-2 9 2,5 13-1,-4 11 0,0 6 0,4 5 0,0 5 1,4 5-2,-2 1 1,2 3 0,1-3 0,-5 1 0,1-4-1,-3-6 0,-1-1 1,-3-6-1,-3-3-1,1-2-3,-6-12 3,0 0-11,14-4 7,-14-12 6,5 0 23</inkml:trace>
  <inkml:trace contextRef="#ctx0" brushRef="#br0">21782 12772 15,'0'0'31,"0"0"-39,3 18-1,4 3 5,-7 0-1,6 6 5,-2 1-2,7 4 0,-1-2 1,-2-2 1,2-4 0,0-4-1,-2-7 2,5-1-1,-4-12 0,2 0 0,4-16-1,-3 0 1,3-11 0,-3-1 0,0-7 1,-2-3-2,-2-1 2,-1 1 0,-7 5 1,7 5-2,-7 4 1,0 10-1,-4 0-1,4 14 1,0 0-2,0 0 3,0 18-2,6 1 0,1 3 1,5 3-1,1 2 1,2 3 1,-2-6-1,6-2-2,-5 0 2,-4-8-3,0 2 0,-10-16 2,13 16 0,-13-16 0,0 0 2,-5-16 1,5 0-1,0-9 1,0-6 3,0-3-2,0-5-1,0 7-1,5-2 2,0 12-5,-5-2 4,7 12-2,-7 12-1,11 7 0,-11-7-1,17 27 1,-6-11-1,8 9 2,-2 2-1,1 1 0,-1-7 1,0-1 1,-5 0-2,-2-4 2,-4-3 0,-6-13-1,5 15 1,-5-15-1,0 0 1,0 0-2,0-16 1,0-3-1,0-4 1,0-8-3,8-5 2,-1-5-2,10 4 0,-12-3 3,14 12-4,-10-6 4,11 17-4,-11-1 5,8 18-3,-17 0 2,24 4 2,-14 7-2</inkml:trace>
  <inkml:trace contextRef="#ctx0" brushRef="#br0">22549 12788 40,'7'-10'18,"-7"10"-18,0-19-2,0 10-2,0-7 0,0 16 1,0-20 1,0 20 1,-5-12-1,5 12 2,-4-10 0,4 10-1,0 0 1,0 0 0,0 0 1,0-14-2,0 14 1,0 0 0,7-10 1,-7 10-1,4-15 0,-4 15 1,6-19-2,-6 9 3,0 10-4,5-17 3,-5 17-2,0-14 3,0 14-4,0 0 2,0 0 0,0 0 0,0 0 0,4-11 1,-4 11-2,0 0 2,0 0-2,0-11 2,0 11-1,0 0 0,0 0 0,0 0-1,0 0 2,-10-10-2,10 10 1,0 0-1,0 0 1,0 0 1,0 0-2,0 0 1,5 15 1,-5-15-2,14 20 2,-4-6-2,3 3 2,2 4-2,-1-1 3,4 0-4,-4 0 3,2 2-1,-7-6 0,4 0 1,-8-5-1,-5 0 0,0 1-1,-5-3 1,5-9-1,-22 14-2,11-4 1,-9-10-7,1 0-7,8 0 15,-1-2 1,12 2 29</inkml:trace>
  <inkml:trace contextRef="#ctx0" brushRef="#br0">23021 12537 5,'23'-20'29,"0"8"-28,-17 1-16,-6-4 9,0 15 7,0-18-5,0 18 3,-9-5 0,9 5 0,-20 15-1,7 3 1,-2 7 2,-2 2-4,6 7 3,-4 1-3,6 3 5,4-4-4,8-2 5,3-10-4,9-7 2,-2-7-1,8-8 1,2-12 1,1-13-3,3-3 4,-7-10-4,-1-7 1,-1-11-1,-4-4 3,-8-8-1,-1 3-1,-5-3 1,0 9-2,-7 1 1,3 15 0,-4 5 1,3 14-3,0 10 1,5 14 0,-14 17-1,8 8 3,6 10-3,0 2 3,2 11-2,5 3 2,4 0-2,3-4 3,3-5-4,-1-8 3,3 0-4,-5-8 2,3-4-1,-10-9-1,11 4-1,-18-17-2,27 8 3,-14-12 2,4-4 8</inkml:trace>
  <inkml:trace contextRef="#ctx0" brushRef="#br0">23441 12381 8,'15'-33'18,"-7"6"-19,1 7-2,-9 4-2,0 16 4,0 0 0,-10 17 1,1-1-3,5 7 2,-5 1-1,5 5 1,2-4 1,2 0 1,0-4-3,5-5 2,-1-4 1,-4-12 0,7 12-1,-7-12 2,0 0-2,0 0 0,9-12 0,-9 2 0,0-5 1,0-2-3,0-7 2,-5 0-1,1 0 2,4 3-2,-6 2 1,6 2 0,-4 6-1,4 11 2,0 0-3,0 0 3,0 0-2,0 11 1,9 3 0,-5 1 0,3 2-1,-1 2 3,2 1-3,2-4 2,-2 0-1,3-4-1,1-4 2,-3-4-1,2-4 0,2 0 0,-2-7 0,1-2 1,-1-5-2,2-4 1,-4-2 2,1 2-4,-3-4 4,-3 6-2,0-1-1,-4 6 2,0 11-2,0-14 1,0 14-1,0 0 1,0 0 0,0 0-1,0 0 1,5 18 0,-1-7 0,2 3 0,2-3 0,-3 4 1,8-2-1,-13-13 0,16 17 0,-2-14 0,-5-3 0,3-3 1,1-6-1,-4 0-1,1-8 2,-1 0-1,2-4 1,-3 2-2,-3-1 1,-1 4 0,0 2-1,-4 14 0,14 0 2,-8 19-1,3 6-1,4 7 2,1 11-2,7 7 2,0 12-1,3 0-1,-1 3 1,-4-1 0,-4-1 1,-5-2-2,-3-7 3,-7-7-4,-7-7 3,-7-6-1,-4-14-1,-3-9 1,1-11-2,-3-15-3,11-8-5,1-13-1,1-19 9,6 1 1</inkml:trace>
  <inkml:trace contextRef="#ctx0" brushRef="#br0">24210 12019 4,'0'0'29,"5"-16"-30,-5 16 0,-5-16-17,-8 2 16,7 1-1,-3-4 3,9 0 0,0-6-2,0 3 4,9-2-4,2 5 1,6-2 1,1 6 1,3 2-2,-2 11 2,3 0-2,1 13 1,0 9 0,0 8-1,0 9 1,-6 5 0,-1 10 0,-11 0-1,-1 5 1,-8-1-1,-2-1 0,-14-6 0,6 0-4,-9-11-6,4-6 1,6 2 8,-5-15 4</inkml:trace>
  <inkml:trace contextRef="#ctx0" brushRef="#br0">24371 12525 20,'0'0'32,"23"5"-34,-23-5-4,6 11-14,-6-11 7,0 0-6,18 5 16,-18-5 2,19-19 24</inkml:trace>
  <inkml:trace contextRef="#ctx0" brushRef="#br0">21187 13677 14,'0'0'15,"0"-15"-16,20 3-3,10-4-1,11-6 3,19-4 1,13-3 2,20-6 0,12-7-1,22 1 0,6-4 0,13 0 1,4-1-2,6 0 2,-9-4-3,4 5 2,-18 1 0,-7 8-2,-25 2 3,-17 7-2,-24 4 1,-18 9-1,-17 5 1,-25 9-2,0 0 1,-41 8 1,-7 10 0,-13 2-1,-17 7 1,-16 5 1,-16 8-1,-14 4 1,-3 10 0,-16 0 0,-3 1-1,-5 5-1,0-2 4,7-1-3,9-4 0,14-1 1,7-13 0,30-7-3,16-8 3,27-4 0,24-16-2,17-4 1,34-20 0,22-3 0,20-10 0,24-1-1,14-11 3,12-1-4,7-3-1,4 5 4,0 6-4,-11 1 2,-11 10-2,-17-3 1,-12 15-7,-17 2-1,-21 2 8,-11 8 7</inkml:trace>
  <inkml:trace contextRef="#ctx0" brushRef="#br0">18256 15325 14,'0'0'31,"0"0"-31,-13 0-1,13 0-28,-14-7 26,14 7 4,-13 9-1,1 4 0,-4 8 0,-5 10 1,-4 7 1,-5 8-3,-1 1 2,-3 3-1,2 0-1,0-7 2,7-2-2,3-9 2,6-8-4,8-4 4,3-6-1,5-2-1,0-12 2,25 17 0,-3-11-1,6-6 1,11 0 0,0-10-1,13 3 0,1-11 0,6-1-1,-3-4 1,0 0-1,-4 3 0,-6 2 1,-10-1-1,-8 7 2,-7 4-2,-10 4 1,-11 4-5,0 0-10,-9-13 2,-6 6 15,-3-1-3</inkml:trace>
  <inkml:trace contextRef="#ctx0" brushRef="#br0">18115 15239 27,'19'9'36,"-7"7"-36,2 6-1,-7-3-29,1 1 24,3 9 7,-3 9-1,2 6 1,0 6-1,-2 4-1,-3 6 3,1 10-4,-6 1 4,5 9-3,-5-1 3,0 1-5,-8-1 3,5-3 0,0-3-2,0-12 2,3 0-3,-5-20-2,10 1-5,-5-19-5,0-23 16,0 0-2</inkml:trace>
  <inkml:trace contextRef="#ctx0" brushRef="#br0">18411 14977 26,'-6'-11'34,"6"11"-34,0 0-2,-17-12-28,17 12 28,0 0 2,0 19 0,5 6-1,0 3 2,0 13-2,1 5 3,1 11-4,3 2 5,-2 3-5,-1-3 1,1-3-2,-8-9-1,5 2-7,-12-13 0,-4-11 9,-3-2 1</inkml:trace>
  <inkml:trace contextRef="#ctx0" brushRef="#br0">18300 15194 14,'15'-43'27,"6"17"-41,7 14 10,-4 4 4,5 15 0,-5-7 0,6 16-2,-4-12-1,3 3 2,0-7 0,0 0 0,-2-18 1,-3-3 0,-1-7-1,-9-8 2,0-6-2,-11-3 1,-3-6 0,-8 5 1,-6 6 1,6 5-3,-8 7 0,8 8 2,-7 10-3,6 14 3,0 13 0,5 11-3,-1 6 1,5 12 1,0 8 1,0 6-1,6 2 1,2 0-1,0-5-2,3-9 4,-2-7-3,-4-9 1,3-13 0,-1-5 1,-7-14-2,0 0 1,11-18 0,-5-8 0,4-2 0,1-6 0,3-2 0,2-1 0,0 5 1,2 5-3,0 13 3,-2 14 0,-3 9-2,-2 17 1,0 14 0,-5 10 0,2 11-2,-5 1-1,7 16-7,-10-9-4,0-3 11,4-7 3,-4-15 24</inkml:trace>
  <inkml:trace contextRef="#ctx0" brushRef="#br0">19273 15609 34,'11'-10'35,"-11"10"-36,0 0 0,0 10-32,0 8 28,6 18 7,-4 0-4,2 13 3,-4 0 0,8 4 0,-8 0 1,2-10-1,-2-6 1,0-19-4,0-18 2,0 0 0,-2-24-1,-1-16 1,-2-13-1,5-7 0,-3-12 1,6-2 0,2-3 1,7 8-2,3 6 4,4 14-4,4 13 1,1 15 1,4 16-1,-4 21 1,0 14-2,0 14 1,-1 10-1,-6 7 2,1 6-3,-3 4 3,-3-9-2,1-9 2,-2-8-1,-3-8 0,-3-9 0,1-10 1,-6-18-1,0 0-1,0 0 2,8-35-1,-8 4-1,0-18 1,0-5 2,7-10-5,0-2 4,7 0-3,-1 2 4,6 15-3,-1 5 3,2 17-3,-1 10 2,1 13-2,-1 10 3,-4 12-2,1 10 1,-4 6-1,1 6-3,-2 10 4,-2 3-2,-1 6 0,-1-1 1,-1 0-2,-2-4 0,8-2 0,-7-10 1,10-3-2,-9-21 2,15-1 1,-4-26 2,10-2-1,-2-23 2,7-6 1,1-16-1,-1-7 0,6-1-1,-9-8-2,3 9 1,-13-2-2,0 18 1,-13-1-1,2 19 1,-19 6 1,-1 15-3,-11 8 2,-2 19 0,-8 9-1,-2 11 0,-1 9 0,0 9 0,8 2 1,4 4-1,10-8 2,6-4-1,8-12 0,7-6 0,2-13 0,4-11 0,4-9 1,1-14-1,0-9 0,1-4 0,-4-9 0,-2-8 1,2-3-3,-2 0 4,-4 6-3,-2 5 2,-2 13-3,-1 7 3,-4 16-2,12 20 0,-5 10 3,1 9-4,-1 4 3,1 7-2,2-3 2,-3 1-3,0-13 2,-3-9 0,2-6-1,-6-20 1,0 0-2,9-20 3,-5-6-1,-4-14 2,0-3-3,3-12 4,0-3-4,5 5 4,-3 3-3,5 9 2,0 4-3,8 14 3,1 7-4,5 20 3,-6 6-2,7 12 1,-4 1 0,0 8-2,-3 4 3,-3 5-3,-6-6 2,0 0 1,-5-6-1,-2-4-2,-2-6 4,0-3-2,0-15 0,0 0 0,0 0 0,0-21 2,4-9-6,0-10 5,7-4-4,-3-11 0,6 8-3,-8-11 0,12 17 1,-9-5 6,5 26 2,-9-4 1,9 18 1,-14 6 1,13 0 1,-2 9 0,0-4-2,2 5-5,2-6-2,3 3-2,-5-7 1,2 4 2,-15-4 1,17-4-1,-17 4 2,0 0-1,0 0 0,-11 5 0,-4 3 0,6 12-1,-11 7-1,7 10 1,1 7 1,3 6-3,9 8 3,0-4 0,9-1-1,3-8 2,11-12 0,1-16-2,5-17 0,0-12 2,3-19-3,0-15 3,-4-10-2,-6-18 2,0-7-1,-9-9 2,-1-2 0,-4 8 0,-8 5 1,0 15-3,-5 9 1,5 19-3,-6 20 3,6 30-3,-6 20 1,6 16 1,-7 13-3,7 9 3,0 7-3,0 3 4,0-6 0,4-10-1,4-16 1,-3-13-3,2-11 5,1-12-5,3-14 4,3-16-3,-2-12 0,2-12 2,0-10-3,3-9 3,4-4-2,-2-1 3,4 10-3,-2 7 2,1 14 0,-1 17-1,2 24 1,1 18-1,-2 14 0,2 15 2,-5 1-4,0 8 0,1-2 3,-2-4-3,-3-9 2,-2-13-4,1-4 2,-14-32-10,24 10 2,-5-20 7,-2-16 2</inkml:trace>
  <inkml:trace contextRef="#ctx0" brushRef="#br0">22334 15187 5,'0'0'32,"6"-21"-31,-6 6-2,5 5-21,-10-11 18,-1 5 2,-7-1 0,-6 7 2,-8 10-1,-7 10 1,-4 16-1,-5 12 1,-3 12 0,3 8 0,4 6 0,10 1 1,12-3-2,14-10 0,12-13 2,14-19-3,14-8 1,14-20-1,7-6-1,3-17 1,10 1 1,-9-12-1,13 6 2,-17-6 0,6 9 0,-7-7 0,-2 8 4,-5 0-2,-4 2 3,-5 1 0,-10 0-2,3 9 1,-16-8 0,1 16-3,-15-5 0,6 14-2,-10-8 0,0 11-3,0 0 1,0 0 1,0 0 1,-10 28-1,7-5 2,-2 12 0,0 4 0,3 13-1,-2 1 1,4 7 0,-5-2-1,5-7 1,0-8-2,0-9 1,6-6-3,-11-18 0,5-10-9,0 0 4,-5-25 9,1-5 11</inkml:trace>
  <inkml:trace contextRef="#ctx0" brushRef="#br0">22665 15072 13,'0'0'33,"0"0"-33,0 0 0,30 0-24,-12 0 19,11 0 2,9 0-2,0-13 2,12 6-8,-1-6 0,1-3 7,2 3 5</inkml:trace>
  <inkml:trace contextRef="#ctx0" brushRef="#br0">23293 15404 30,'0'14'34,"0"-14"-34,0 0-1,16-4-30,-6-6 30,9-1 0,4-6 2,9 2-2,1-3 1,5-5-1,6 4 0,-3-6-3,12 8-4,-7-9-10,-4 2 17,3-6 0,-4-6 23</inkml:trace>
  <inkml:trace contextRef="#ctx0" brushRef="#br0">24103 14651 27,'4'39'34,"-4"15"-35,0 20 2,5 15-30,-10 11 25,-1 11 2,3 11-5,-13-7-6,2 4 1,-5-2 10,-8-14 4</inkml:trace>
  <inkml:trace contextRef="#ctx0" brushRef="#br0">18947 16860 27,'-20'0'34,"0"10"-35,-8 2-4,-3-2-22,-2 6 26,0 6-1,-1 10 3,3 8-2,0 7 3,6 1-3,4 6 4,10-7-4,11-3 2,0-6 0,16-12-1,5-14-1,8-12 1,5-14-2,3-8 1,3-7 2,2-2-2,-3-4 1,-5 1 0,-3 3 1,-5 2-2,-6 5 2,-5-1 0,-11 4-2,-4-5 2,-10 3-2,-4 0 1,-9-1 0,-5 1-1,-2 5 2,-3-1-1,3 7 0,4 3 1,3 3-2,9 2 2,14 4-2,0 0 1,5-10 1,12 10-2,7 0 1,7 0-1,1 2 1,6 6 1,2 3-1,-4 5 1,1 7-2,-3 0 1,-7 4 0,-3 4 1,-4-1-2,-4 0 1,-6-1 0,0 2 1,-6-11-2,-4 2 2,0-6-1,0-6 1,0-10-1,0 0 0,-17 0 0,13-14 0,-2-4 0,1-12-2,1-10 3,4-6-3,4-3 2,7-5-1,10 5 2,3 0-2,9 8 1,9 6 1,1 16 0,2 10-2,-3 13 3,1 13-3,-8 8 2,-2 12-1,-9 8-1,-5 11 0,-5-1-3,-5 7 2,6 6-10,-7-6-3,3-8 14,2-4 1</inkml:trace>
  <inkml:trace contextRef="#ctx0" brushRef="#br0">20580 16930 3,'0'0'28,"-25"-10"-36,8-1 4,17 11 1,-22-15 3,22 15-3,-15-10 3,15 10-3,0 0 2,0 0-2,0 0 1,-10 28 2,10-2-2,0 9 4,0 7-5,0 8 6,8 2-6,4 7 6,4-7-2,4-11-3,5-10 3,6-9 0,1-14-3,2-18 3,5-13 0,-1-14-3,-1-5 1,-2-7 3,-4-3-2,-7-6-1,-6 5 2,-7 6-2,-7 9 2,-4 5-2,-4 11 0,-6-1-4,3 11-6,-7-1-5,-3 1 14,6 7 2,-5 1 23</inkml:trace>
  <inkml:trace contextRef="#ctx0" brushRef="#br0">21237 16770 3,'0'0'18,"-11"10"-36,11-10 6,0 0 16,0 0 4</inkml:trace>
  <inkml:trace contextRef="#ctx0" brushRef="#br0">21068 16979 4,'0'11'31,"0"-11"-29,0 0-5,0 0-18,0 0 17,0 0 3,16-15 2,3 9-2,-9-1 1,13 1 0,-2-6-1,7 6 0,-1-2 3,2 4-4,-4 0 1,-2 4 0,1-3-1,-7 3 1,-2 0-2,-15 0 0,21 4-3,-21-4-4,0-11 0,0 11 11,11-24 18</inkml:trace>
  <inkml:trace contextRef="#ctx0" brushRef="#br0">21495 16670 17,'10'-11'31,"-10"11"-35,5-16-5,-5 16 4,0 0 1,6 23 2,-10-8 0,8 7 0,-4 2 1,3 6 0,1 6 0,-4 2 1,6 3-2,-6-3 1,10 6-2,-10-8 2,7 5-6,-7-9-1,0-6-3,5-4 12,-5-8 18</inkml:trace>
  <inkml:trace contextRef="#ctx0" brushRef="#br0">22451 16677 2,'0'0'25,"-6"-11"-26,6 11-17,-5-19 15,5 19 3,0-13 1,0 13 2,0 0-3,0 0 0,0 0 1,-13 0-2,13 15 0,-2 1 0,2 6-1,0 3 0,0 6 2,2 5-1,5 1 2,-1 1-1,9 0 1,-2-10-2,10 1 3,-2-8-2,6-4-1,5-11 1,5-6-1,2-6 1,-1-8-1,-1-5 2,1-11-2,-8-1 3,-2-6-4,-14-3 4,-4-4-4,-10-1 4,0-2-3,-6 4 1,-4-1-3,2 10 2,-8-3-1,9 17-3,-17-3-2,24 23-7,-15-5 11,15 5 2,-13 25 29</inkml:trace>
  <inkml:trace contextRef="#ctx0" brushRef="#br0">22935 16730 16,'14'0'32,"5"0"-32,2 6-16,-8-13 12,14 7 1,-8-7 0,9 7 2,-7-10 0,6 6-1,-7-1 2,-2-1 0,1 6-2,-4-9 2,2 4-3,-2-1 2,3 6-4,-7-15-5,2 6-5,6-1 16,-5-6-3</inkml:trace>
  <inkml:trace contextRef="#ctx0" brushRef="#br0">23582 16487 36,'0'0'34,"0"0"-36,-5-13-7,5-2-14,6-2 19,-1-3 6,4 4-3,-4 0 4,7 2-4,-1 4 2,3 6 0,4 8 0,-1 2 0,0 9-2,2 4 1,0 3-4,-4 9 6,-2-1-5,-4 3 5,-9 4-3,0-3 2,-12 3-2,1-2 2,-7-2 0,-3-4-1,-3 2 1,-3-1-1,0-6 0,0 0 0,1-5 0,5-4 0,3 1 1,0-9 0,8 2-2,10-9 2,-13 6-1,13-6 1,14 0-2,0-6 2,13 6-2,7-8 1,9 4-1,9-2 1,9 0 0,0-4-1,5 4 0,-5-5 0,-6 0 0,-5 5-1,-16-5-1,-1 7-2,-26-10-13,-7 14 12,-3-21 6,-17 13 9</inkml:trace>
  <inkml:trace contextRef="#ctx0" brushRef="#br0">20465 16461 22,'-29'-3'30,"4"13"-30,0-4-24,-8-1 22,0 15 1,-5 8 0,5 21 1,1 12 1,7 24 1,5 12-5,15 25 5,10 5-3,17 9-1,0-68-2,-2 8-11,21-7 1,8 0 13,2-15 4</inkml:trace>
  <inkml:trace contextRef="#ctx0" brushRef="#br0">24074 16099 11,'13'4'33,"-2"-4"-33,7 4 1,-1 6-29,4-1 26,8 8 0,3 13 3,6 12-1,-1 12 0,5 15 0,2 15 1,6 11-2,-2 1 2,-6 11-2,-13-1 2,-4 2-4,-13-5 2,-21-2-1,-13-8-6,-31-5-13,-14-13 17,-12-10 2,-15-13 3</inkml:trace>
  <inkml:trace contextRef="#ctx0" brushRef="#br0">21703 17083 29,'0'0'35,"6"12"-33,-6-12-5,11 24-26,-9 3 26,-2 10-2,-6 20-10,-22 8-3,28-65 21,-61 84-6</inkml:trace>
  <inkml:trace contextRef="#ctx0" brushRef="#br0">22042 16165 20,'0'0'28,"0"0"-27,0 0-22,0 0 17,0 0 2,0 0 3,0 0-2,0 0 2,-15 17-3,8 6 4,-2 10-3,-5 18 1,0 18 0,-5 17 0,-1 13-1,1 21 2,0 11-2,-1 11 1,1-9 1,2 5-1,-7-18-1,6-10 3,8-56-2,-3 0 0,1-4 1,0 3-2,12-53 1,-29 76-2,29-76 1,-19 66-3,19-66 0,-26 55-20,26-55 21,0 0 4,0 0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18052 9222 11,'0'-8'24,"0"8"-24,0 0-22,0 0 20,0 0 1,0 0 1,0 0 1,0 0-1,0 0 1,0 0-1,2 12 0,-2-12 1,0 0 0,4 13-2,1-1 1,-2 2 0,6 4 0,-3 2 0,4 5 0,1 1 1,-2 2-2,1-4 2,3 1-1,-5-4 1,3 2 0,-4-8-2,2-1 3,-9-14-3,13 15 1,-13-15 1,13 0-2,-4-19 1,11-6-1,-1-14 0,9-7 0,6-15 1,4-9-2,7-6 2,7-4 0,1 1-1,0 7 1,3 6 1,-4 12-2,-6 11 1,-2 5 0,-7 12-1,-9 5-3,-3 21 1,-12-4-6,-13 4-5,14 29 12,-18-13 2</inkml:trace>
  <inkml:trace contextRef="#ctx0" brushRef="#br0">14351 10842 2,'13'0'22,"-17"-10"-21,4 10-19,3-11 14,-3 11 4,0 0 2,0 0-1,0 0-1,0 0 1,0 0-1,0 0 0,0 0-1,0 0 1,0 0-2,0 0 2,0 0-1,0 0 0,0 0 1,0 0 0,10 0-1,-10 0 2,11 19-2,-5-7 3,1 1-3,-1 0 1,2 3 0,-4 0 0,2 1 0,-2-2 0,-1 0 0,-3-15 0,7 18 2,-7-18-2,6 13 0,-6-13 1,0 0 0,0 0-1,0 0 0,0 0 1,0 0-3,0 0 3,0 0-2,11-14 1,-5 3-2,4-9 3,3-4-2,6-4 0,3-9 1,1-5 1,6-3-2,4-8 1,1 0-1,5-3 3,0 2-4,1 0 3,-2 3-2,2 5-1,-8-2-3,11 4-12,-5 8 10,-14-10 7,3 1-1</inkml:trace>
  <inkml:trace contextRef="#ctx0" brushRef="#br0">20799 12533 18,'-16'-3'26,"16"3"-27,0 0-21,0 0 22,0 0 1,-11-8-1,11 8 1,0 0-1,0 0 0,-6-11-1,6 11 1,0 0-2,12-12 0,3 8 3,1-2-2,5 1 2,7-4-1,6-1 0,8 1 0,4-2 0,6 2 0,1-2 0,2 1 0,0 0-1,0 1 1,-3 0 0,0-1 0,-9 2 1,-6 0-2,-7 2 1,-4 0 1,-11 1-2,-1 5 1,-14 0 0,10 0 0,-10 0 0,0 0 0,0 0 0,-17 0-1,0 7 1,-6-4 1,-5 4-2,-9 3 0,-8-2 2,-11 7-2,-2 0 2,-5 1-1,0 4 0,-5-1 1,5 1-2,2-1 2,6 0 0,7-3-2,9-3 0,7-3 3,8-3-4,9-3 2,4-4 0,11 0 0,0 0 1,0 0-1,0 0 0,25 0 0,-2-4 0,9 0 2,7-2-2,8 2 0,6-4-1,12 2 1,1-4-1,8 1 0,3-1-2,-1-6-3,10 0-9,-1 0 9,-11-11 7,1 5 19</inkml:trace>
  <inkml:trace contextRef="#ctx0" brushRef="#br0">18222 13229 6,'0'0'13,"0"0"-15,0 0 0,0 0 2,0 0-3,0 0 3,0 0-2,0 0 1,0 0 0,0 0 1,0 0-1,0 0 1,0 0 0,0 0 1,18 5 0,-5 4-1,2-4 0,4 5-1,0 1 2,3 2-1,1-2-1,-4 0 1,-1-2-1,-1 1 2,-5-4 0,3 0-1,-15-6 0,20 6 1,-20-6-2,21-10 1,-5-2 0,1-6-1,8-10 1,3-5-2,4-6 3,4-8-2,1-5 0,-1-4 0,2 3 0,-7-1-6,6 8-7,-3 2 5,-11-1 10,3 9 10</inkml:trace>
  <inkml:trace contextRef="#ctx0" brushRef="#br0">16926 13769 13,'0'0'7,"0"0"-14,21-12 7,-5-1 1,5-1-2,5-1 3,4-4 0,2-4 0,5 3-2,-4-1 2,5 5-3,0-2 2,1 4-1,-2-4-2,6 9 1,-5-1-1,5 3 2,-6 1-1,4 2 1,-6 2-1,1 2 1,-3-6-1,-4 6 2,-6 0-2,-3 0 2,-6 0-1,-2 0 2,-12 0-3,0 0 2,0 0-2,0 0 2,-22-2-3,5 2 3,-9 0-3,-7 0 2,-7 5-2,-10 0 2,-2 8 1,-11 2-2,0 6 2,-5 2-1,1 4 0,-2-2 0,3 5 0,5-2 2,7-4-4,6-1 3,11-3-1,4-2 0,11-6 0,2-3 0,20-9 0,-8 8 0,8-8 0,21-4 1,0-5-1,15-3 0,6-2 0,12 0 0,7-5 0,8 0 0,5 2-1,-2-4-2,11 8-5,-5 1-9,-2-12 14,3 8 3,-16-10 29</inkml:trace>
  <inkml:trace contextRef="#ctx0" brushRef="#br0">22689 14497 4,'-4'-11'30,"4"11"-30,0-12 0,-3 0-24,3 12 21,0-14 3,0 14-1,0 0 1,0-10 0,0 10-1,0 0 1,0 0 0,0 0-1,0 0 1,18 12 0,-8 11 0,3 1 0,3 11-1,3 1 2,2 5-1,2-2 0,-2 2 0,-2-3 0,-1-8 1,0-4-1,-7-8 1,4-1-1,-15-17 2,19 11-2,-12-26 1,3-2-2,-1-20 1,2-9-1,2-17 0,9-10 0,3-11 0,0-10 0,12-3 0,6-6 1,4 4 0,3 2 0,3 6 0,0 7 0,3 7-1,1 9 1,0 14-1,-11 0-6,6 18-10,-9 8 13,-4 2 3,-3 6 15</inkml:trace>
  <inkml:trace contextRef="#ctx0" brushRef="#br0">23361 14625 22,'0'0'8,"32"0"-16,-7 0 8,8-5 2,7 0 0,8-6-1,5 0 0,0-7 0,8 1 0,0-7-1,5 4-1,-4-6 1,3 6-2,-9-2 1,1 8 0,-4-3 1,-3 3-1,-7 4 1,-5 2-2,-3 4-1,-7 0 2,2 4-2,-12-3 0,-1 8-2,-17-5 0,0 0-3,14 7 21</inkml:trace>
  <inkml:trace contextRef="#ctx0" brushRef="#br0">23354 14637 21,'0'0'13,"0"0"-12,0 0-1,0 0-2,0 0 0,0 0 0,0 0 0,0 0 0,0 0 1,0 0 0,0 0 1,0 0-1,12 0 0,-12 0 2,13 14-1,-3-7-1,7 4 2,3 2-1,4-1 0,3 5 1,3-3-2,7 4 1,-3-4 0,7 4 1,-3-4-2,0-2 0,0 2 2,-9-4-2,3-1 2,-12-5-3,3 3 4,-12-7-5,0 4 4,-11-4-4,11 0 0,-11 0-7,-9-12-4,9 12 12,-15-20 6</inkml:trace>
  <inkml:trace contextRef="#ctx0" brushRef="#br0">23441 14663 13,'0'0'32,"0"0"-34,0 0 2,-9 0-26,9 0 24,0 0 1,0 0 2,0-18-2,0 18 3,5-19-3,2 7 1,0-9 1,6-1-1,2-7-1,4-1 0,4-8-1,4-4 0,6 1 0,-12-9-3,15 6-8,-5-2 2,-9-4 11,6 4 14</inkml:trace>
  <inkml:trace contextRef="#ctx0" brushRef="#br0">19172 16245 15,'0'0'31,"-10"-12"-31,10 12-4,-13-8-19,13 8 21,0-14 0,13 9 3,2-4-1,14 4 0,8-6 1,13 1-2,14-2 1,9-2 0,10-1 0,10-2 0,2 1-1,9-2 2,0 2-2,0-1 1,0 1 0,0 4 0,1-1 0,-2 6 0,-4-1 1,-1 1-2,-8 4 1,-8 3 0,-9-7 0,-12 7 0,-12-3-1,-12 3 2,-12 0-2,-9 0 2,-16 0-1,0 0-1,-12 4 2,-19-4-2,-11 7 1,-17-4 0,-8 5 1,-18 0-2,-11 1 1,-11 4 1,-4-2-1,-7 2 0,-1 2 0,0 1 1,1-1-2,7-2 1,5 1 1,11-4-2,10-2 2,10-2-2,17-6 1,13 0 1,11 3-2,11-3 1,9 0 0,14 0 0,12 0 1,18 0-1,17 7 0,16 1 0,15 0-1,16 2 3,16 6-3,8 0 0,6-1-1,3-7-1,2 10-8,-5-8-6,-10-14 18,-1-3-3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20664 10571 16,'0'0'14,"0"0"-14,0 0 0,0 0-2,0 0 1,0 0-2,0 0 2,0 0 0,0 0 0,0 0 0,0 0 0,0 0 1,0 0-1,0 0 1,0 0 0,0 0-1,0 0 1,0 0 0,0 0 0,0 0 0,0 0-1,0 0 1,0 0 1,0 0-2,8 12 1,-8-12-1,12 20 2,-6-6-1,5 4 1,0 0-2,-2 5 1,4-2 0,-2-1-1,-2-2 2,0 0-1,-1-5 0,-6-1 0,-2-12 0,10 14 1,-10-14-1,0 0 1,0 0 0,0 0-1,0 0 1,13-24-1,-3 5 0,6-13 0,7-7-2,7-14 3,5 1-3,12-10 2,2-3-2,5-1 3,3 2-1,-4 6 0,-1 4 0,-4 7-1,-3 8 1,-10 6 0,-6 11-1,-7 8 0,-10 4 0,0 7 1,-12 3-2,0 0 2,0 0 0,0 0 0,0 0 0,13 0 0,-13 0-3,0 0-6,6-11-3,-6-3 13,0 14 7</inkml:trace>
  <inkml:trace contextRef="#ctx0" brushRef="#br0">21076 13743 25,'0'0'18,"-6"-13"-20,6 13 0,0 0-1,-18-15 0,18 15 3,0 0-3,0 0 2,-13-11 1,13 11-1,0 0 1,0 0 0,0 0-1,0 0 0,0 0 2,-7 18-2,7 3 1,0 1-1,6 6 1,-3 6 0,2 5 0,0 2 0,0-1 1,3-1-2,-1-4 2,1-6-2,-2-1 3,-1-10-2,0-5 1,-5-13 0,12 5-1,2-15 0,-2-22 0,12-2 1,-1-22-2,10-3 0,-1-11 1,10-7-3,-3-1 4,4-2-2,-2 6 2,-6 6-2,2 9 1,-4 9 0,-4 6-2,-5 10 3,-4 9-3,-5 7 1,0 10-1,-15-4-1,14 17-2,-14-5-3,0 0-5,10 0 12,-10 0 3</inkml:trace>
  <inkml:trace contextRef="#ctx0" brushRef="#br0">8471 14969 28,'15'4'32,"-2"3"-32,-13-7-1,0 0-30,0 0 30,0 0-1,0 0 4,19 0-2,-9 4 0,10-4 1,-2 0 0,7 0-2,4 0 2,3 0-1,3 0 0,3 0-1,2-8 3,6 2-3,1 0 1,5-4 0,3 1 0,0 1 0,-3 1 0,4 2 0,-4 0-1,-4 5 2,-4-4-1,-4 4 0,-2 0 0,-7 0-1,-1 4 1,-6-4 1,0 0-2,-5 0 1,-1 0 1,0 0-2,-4 0 2,-3 0-2,-11 0 2,17 0-2,-17 0 1,0 0 0,0 0 0,0 0 0,0 0 0,0 0-1,0 0 0,11 5-1,-11-5-2,0 0-12,10 6 9,-10-6 5,0 0 3</inkml:trace>
  <inkml:trace contextRef="#ctx0" brushRef="#br0">14948 15105 7,'0'0'9,"0"0"-10,0 0 1,0 0 0,0 0 1,0 0-1,0 0-1,0 0 1,0 0 0,0 0-1,0 0-1,0 0 2,0 0-1,0 11-1,0-11 2,0 0 0,8 9-1,-8-9 1,18 18-1,-6-4 3,0-3-3,4 6 1,2-1 1,1 3-2,-2-3 2,4-1-1,-4-2 1,1 0-2,-1-8 3,4 3-2,-6-12 0,9-3 0,1-15 0,7-8-1,9-20 0,12-14 1,12-13-2,11-21 0,16-6 2,5-16-2,9-3 0,0-7-2,9 6-16,-7 2 14,-11-1 6,-9 9 9</inkml:trace>
  <inkml:trace contextRef="#ctx0" brushRef="#br0">10936 12622 18,'0'0'5,"0"0"-9,0 0 5,5 10-1,-5-10 2,0 0-1,6 10-1,-6-10 0,0 15 0,9-4-1,-9 1 2,7 1-3,-7 1 2,9 2-1,-4 3 2,3-3-2,0-1 1,-3 2 0,4-3 1,-3-3-2,1-1 1,-7-10 1,10 11-1,-10-11 0,0 0 2,0 0-3,0 0 1,11-18 1,-3 4-2,1-12 1,11-5-2,-1-10 2,8-5 0,2-6-2,0-1 3,4-3-2,0 1 3,0 5-4,-10 3 3,1 5-1,-1 5 0,-2 5 0,-5 6-1,-1 6 1,-6 2-1,2 6 2,-11 12-2,13-14 1,-13 14 0,0 0 0,0 0 0,11-7-1,-11 7 0,0 0-2,0 0-1,0 0-13,0 14 13,-12-11 3,-1 7 18</inkml:trace>
  <inkml:trace contextRef="#ctx0" brushRef="#br0">22301 12853 29,'0'0'30,"0"0"-31,0 0-22,0 0 21,0 0 1,0 0 0,0 0 1,0 0 0,0 0-1,0 0 2,0 14-1,3-2 0,10 4-1,1 2 2,10 8-1,4 4 0,5 5 0,2 1-1,5-1 2,-1-2-2,4 1 2,-6-2-2,2 1 2,-4-8-2,-5 1 2,0-1-2,-4-3 1,1 0 0,-14-6-1,4 0 1,-12-6-1,9-2 1,-14-8-1,0 0 1,0 12-1,0-12 0,0 0 0,0 0-3,-14-24 4,5 17-3,-1-16-1,-5 4-3,12-1-1,-19-17 20</inkml:trace>
  <inkml:trace contextRef="#ctx0" brushRef="#br0">22780 12751 12,'0'0'28,"0"0"-28,0 0-22,0 0 21,0 0 0,0 0 0,0 0 0,0 0 0,-9 0 1,9 0 0,0 0 0,-19 0 0,19 0-1,-9-4 2,9 4-1,-10 0 1,10 0 0,-15 7-1,15-7 0,-14 19 0,1 1 2,-2 10-4,-4 11 2,-5 10-1,-4 9 1,-1 8-1,-3 1 0,5 5-1,-9-6-6,10-9-14,2-9 22,-1-23-1,3-14 19</inkml:trace>
  <inkml:trace contextRef="#ctx0" brushRef="#br0">19971 8265 13,'0'-19'5,"0"19"-6,-14-18 4,1 11-6,2-1 4,-3 2-1,5 0 1,-7-2-2,3 4 0,-2 4 0,-2-4 1,0 4 0,-2 11-3,2 3 5,-6 5-3,-2 6 2,2 2-3,4 3 4,0 6-5,0-1 4,9-2-1,2-4 0,8-5-1,5 0 2,4-8-2,10-6 2,5-2-1,4-8 0,4 4 0,2-4 1,2 6-2,1-6 1,-1 8 0,0 0 1,-2 0-2,3 4 1,-8-2 0,-1 3 0,-8 2 0,-2-3 1,-1-1 0,-11 2 0,-1 2 1,-10-2-3,1 9 2,-15-6-1,1 5 1,-16-4-3,1 4 2,-6-5-3,-7-2 4,-2 0-4,1-5 2,-1-5 0,-1-4-1,11 0-1,-3-11-1,11 2-3,7 1-4,3-13 13,10 5 20</inkml:trace>
  <inkml:trace contextRef="#ctx0" brushRef="#br0">20160 8299 22,'19'0'23,"-19"0"-39,0 17 12,-7 0 4,-1 9-2,0 4 1,-2 7 1,3 3 1,0 6-1,-1 0-1,8-1 1,0-2 0,11-10-1,4-1 1,-1-10 1,9-5-1,1-13 0,4-4 2,0-11-3,2-9 2,2-4 0,-1-5-2,1-6 2,0-7-2,-2-2 0,-3-2 2,-5-3-2,-3 5 4,-9-3-4,0 3 2,-10 0 0,-10 7-1,0 2-1,-8 7 2,-5 6-3,-5 7 1,-6 4 0,-1 6 0,-4 10-1,-1 6 3,0 4-2,-1 5 1,5 3 0,4 2 0,3 3 1,8 1-2,4-4 3,7 3-3,10-1 2,0-2-1,10-1 0,7 1 1,4-6-2,3 2 1,8 1 1,1 0-1,2-5-1,6-2 1,-2 1 1,4-3-2,-4 0 1,1-6 0,-3 2 0,-7-9-1,0 5-1,-8-5 0,-6 0-1,-16 0-2,18-15-6,-18 15 7,6-28 12</inkml:trace>
  <inkml:trace contextRef="#ctx0" brushRef="#br0">20645 8042 9,'7'-22'17,"-7"6"-22,0 16 3,0 0 1,0 15-1,0 8 0,0 3-1,3 10 2,-3 3 3,5 7-2,-5-2 0,5 4 0,-1-2 0,5-1-1,-8-3 2,9-2 0,-7-4-3,6-6 2,-3-4 0,3-3-1,-4-9 1,9-3 0,2-11 0,6-4 0,10-6 0,6-8 0,2-8 2,11-2-4,1-4 3,3-1-2,-3 0 1,0 6-1,-9 2 2,-5 10-2,-3 1 0,-9 6 0,-7 8 0,-3-4-2,-5 8 1,-11-4-2,12 8-4,-12-8-1,0 0 8,9 11 25</inkml:trace>
  <inkml:trace contextRef="#ctx0" brushRef="#br0">18680 8746 15,'0'0'8,"0"0"-9,0 0 0,0 0-2,0 0 2,0 0 0,0 0 0,0 0 1,15-4 1,2-1-2,0 1 3,10-4-1,-1-4 0,11-1 0,-2-3 0,11 0-1,-3-3 0,8 0 1,0-3-3,2 2 2,0-2-2,2 5 2,-4 0-2,1 2 3,-3 1-3,-7 3 2,-4 1 0,-7 3 0,-6 7-1,-6-5 0,-5 5-1,-14 0 1,15 0 0,-15 0-2,0 0-2,0 0 0,-12 0-3,12 0 22</inkml:trace>
  <inkml:trace contextRef="#ctx0" brushRef="#br0">18625 8723 13,'0'0'9,"0"0"-9,0 0 0,0 0-2,14 4 1,-3 0 1,4-4-1,2 8 1,1-4 0,7 4-1,-2-2 0,5 0 0,-4 0 1,0 0 0,-2-2-1,-2 2 2,-1-2-3,0-1 3,-4-3-2,2 5 2,-6-5-2,2 3 2,-13-3-2,14 0 2,-14 0-1,0 0 0,12 0 1,-12 0-2,0 0 1,0 0 1,-12-3-2,12 3 1,-12-8-1,12 8 1,-20-15 0,8 7 0,-1 1 0,-1 1 0,-2-2 0,-2 2 0,1 2 0,-3 0 0,-3 4 1,4 0-1,-2-4 0,0 4-1,1 0 3,2 0-4,0 4 4,0-4-3,2 4 1,1-1 0,-1-3 0,3 7 1,-2-2-1,2-2 0,0 2-1,13-5 2,-19 5 0,19-5-1,-18 4 0,18-4 1,0 0-3,-10-4 3,10 4-2,0-20 1,7 2-1,5-4 0,5-9 1,7-3-2,5-4 2,4-4 0,8 2-2,-5-3-1,8 11 0,-11-3-5,-1 6-5,-1 9 12,-11-6-1,4 9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12347 4674 21,'-25'-13'18,"4"1"-19,3 4-3,3-4 2,15 12-2,-19-11 2,19 11 1,0 0-2,0 0 4,0 0-2,0 0 0,0 0 2,0 0-1,0 0 1,0 0 0,0 0-2,19 0 1,-4 0 1,9 0-2,3 5 2,6 1-2,3-2 1,7 0-1,0-4 2,8 6-2,1 0 1,1-2 0,0-4 0,2 6 1,-6 0-2,3 0 1,-2-2 0,-2 0 0,-7-4 1,0 5-2,-6-5 1,-1 0-1,-5 0 2,-2 0-1,-8 0-1,-3 0 1,-4 0 1,-12 0-2,17 0 2,-17 0-2,0 0 2,0 0-2,0 0 2,0 0-2,0 0 1,9 0 1,-9 0-2,0 0 1,0 0 0,0 0-1,0 0-2,0 0-8,0 0-7,9-19 19,-22-12-3,-3-10 9</inkml:trace>
  <inkml:trace contextRef="#ctx0" brushRef="#br0">16833 4997 14,'0'0'0,"4"-22"-3,0 10 7,2-5 0,3 1-3,-1-5 0,0 1-3,3-3 2,5-5 0,5-5-1,3-2 0,3-3 1,4-2 0,7-6-1,2-1 2,0-3-2,3 1 2,-3 1-2,3 2 2,-6 6-2,1-1 1,-3 7-1,0 1 1,-4 3-1,2 2 2,-4 6-2,3-1 2,-7 2-2,1 4 2,-7 0-1,0 5-1,-5 1 2,-4 3-1,-10 8 0,13-13 0,-13 13-1,0 0 0,0 0-1,0 0 2,0 0-4,0 0 2,0 0-5,0 0 3,0 0-1,0 20 28</inkml:trace>
  <inkml:trace contextRef="#ctx0" brushRef="#br0">16849 4619 10,'0'0'13,"0"0"-17,0 0-1,0 0 3,-9 6 3,9-6-2,0 0 1,-3 14 0,3-14 0,-6 16 0,6-16 0,-5 23 1,0-8-2,5 2 1,-5 4-2,5 1 3,-4 1-1,4 3-1,-4 0 2,0-2-2,0 3 1,-4-2 1,3 1-2,-1-3 3,1 1-3,-1-4 2,0-2-1,6 0-1,-4-6 2,4 3 0,0-15-2,13 19 1,-13-19 0,19 18 0,-8-13 0,2 4-1,2-3 1,1 2 0,1-8 0,-2 5 0,2-5 0,1 0 0,3-7 0,0 1 1,2-6-1,3-2-1,2-2 2,0-2-3,1-2 3,-1 2-1,-2 5 0,-1-4-1,-4 6 0,-5-1 1,1 6 0,-8-1-2,-9 7-1,12 0-2,-12 0-7,0 0 7,0-13 4,0 13 29</inkml:trace>
  <inkml:trace contextRef="#ctx0" brushRef="#br0">19323 12068 16,'0'0'13,"0"0"-16,0 0 1,0 0 1,0 0-1,0 0 2,0 0-1,0 0 1,3 12 0,0 8 0,-3 8 0,4 10 0,1 12-1,8 17 3,-4 12-1,9 15-2,-3 8 1,8 16-1,-2 4 1,4 5 0,-6-1-1,6-3 1,-7-11-2,3-1 2,-7-18 0,0-15-1,-4-13 1,-1-12-2,-2-14-1,-7-16 1,9 0-11,-9-23 1,0-14 11,4-7 1</inkml:trace>
  <inkml:trace contextRef="#ctx0" brushRef="#br0">19324 12097 10,'0'0'14,"0"0"-18,0 0 4,0 0-3,0 0 2,0 0 1,0 0-1,0-11 1,0 11-1,18-9 0,-2 5 2,4-3-2,11 0 2,1-1-2,11 0 1,7-2-1,14-1 1,2-1 0,10-3-2,12 0 2,6-4 0,10-5 0,7 1 0,5-5 0,8 2 1,3-9 0,5 3 0,-2-6-2,5 4 2,-5-7-2,4 5 3,3-3-3,2 5 0,-1 0 1,3 2-1,2 4 1,1 0 0,0 7 0,-3-2-1,-3 5 2,-7-1-2,-8 4 2,-10 3-2,-11-1 2,-10 3-1,-15 2 0,-11 2 0,-16 2-1,-7 4 2,-13-5-2,-8 2 2,-7 3-2,-15 0 1,12-4-1,-12 4 2,0 0-1,0 0 1,0 0-1,0 0 0,0 0 0,0 0 0,0 0 0,0 0-1,0 0 2,0 0-2,0 0 0,0 0 2,0 14-2,4 2 2,4 10-1,2 5 0,4 17 0,1 8 1,4 11-3,0 8 3,4 7-1,0 6-1,0 4 1,0 2 1,-2 0-2,2 4 2,-2-1 0,-1-1-1,1-2 0,0-2-1,-5-4 3,2-2-4,-8-8 4,3-5-4,-3-7 1,-6-4 1,-2-5-1,-2-15-2,0 2-1,-10-24-10,2-7 3,8-13 10,-25-12 1</inkml:trace>
  <inkml:trace contextRef="#ctx0" brushRef="#br0">19603 13394 21,'0'0'26,"0"0"-41,-6 13 9,6-1 4,0 2 1,0 8 0,0 12 3,2 9-4,2 11 3,4 10-1,-1 11 1,6 8-3,2 3 4,3 4-4,1-4 3,4-1 0,-4-9-2,3-6 1,-2-12 1,-1-5 0,-4-11-3,1-2 3,-4-14-1,0-4 1,-1-6-3,-2-6 2,2-4-1,0-6 1,2-8-1,4-3 1,3-4 0,6 1-1,3-8 2,5 2-1,4 0 0,9-4-1,5 0 2,4 1-1,6-4 0,8 0 0,7 2 0,9-2 0,8-7 0,6 4-1,7-3 3,7 2-3,3 1 0,1 1 3,4-1-3,1 0 2,-8 2-2,3 4 2,-3 1-2,-1 1 3,-3 0-3,1 2 1,-7 3 0,-2-1 0,2-1 1,-2 1-2,-5 0 0,2-2 2,-7 2-1,-6 0-2,-2-1 4,-4 6-3,-7-2 0,-7 4 2,-5 0-1,-5 2 1,-6 1-2,-1-1 2,-6 3-2,-4-3 2,-4 4-2,-2-1 1,-6 1 0,-4 1 0,-6 4 0,-4 0 1,-14 0-2,15 0 1,-15 0 1,0 0-1,0 0-1,0 0 1,0 0 1,13-8-1,-13-2 0,3-1 0,-3-9 1,2 0-1,-2-11 0,5-8 0,-5-4-1,4-7 2,2-8-2,2-2 2,-8-7-3,5-3 2,-5 3-1,0-3 0,0 6 2,-9-4-5,-1 8 2,-12-3-5,9 7-10,-4 7 13,0-2 4,0 7 14</inkml:trace>
  <inkml:trace contextRef="#ctx0" brushRef="#br0">19428 12947 9,'0'0'11,"0"0"-10,15 5-1,2 0 1,-7-9-3,18 4 2,-2 0-2,13 0 0,6-6 0,14 2 1,7-7 0,10 0 0,10 1 0,9-3 1,9-4-1,8-2 1,1-4 0,7-1 1,11-7-2,-3-2 2,9-4-2,10-4 2,1 0-1,4 0 1,4 0-2,2 0 2,-9 1-3,4 6 4,-12 1-3,-4 2 1,-12 4 0,-10 5 0,-11 0 0,-9 6 0,-6 2 0,-9 0 0,-11 4 0,-5 3-1,-9 0 2,-3 1-2,-12-1 2,-3 3-2,-12 4 1,-7-4 0,-5 4 1,-3 0-2,-10 0 2,0 0-2,0 0 1,0 0 0,0 0-1,11 0 1,-11 0 0,0 0 0,7-14 0,-7 14 0,9-15 0,-9 15 0,12-10 1,-12 10-2,12-10 2,-12 10-1,17-8-1,-6 3 1,6 2-1,-2-4 1,9-1-2,0-2 3,6 0-3,-2-4 3,9 4 0,-7-4-1,3 0 0,-1 2 1,-4 2-1,-2-4-5,1 2-9,-2 7 8,-14-8 4,4 8 25</inkml:trace>
  <inkml:trace contextRef="#ctx0" brushRef="#br0">20623 11861 14,'0'0'12,"0"0"-12,0 0 0,-11-11-3,11 11 2,0 0 0,0 0 1,0-10-1,0 10 1,0 0-2,0 0 0,0 0 2,0 12 0,0-12 0,0 26-1,0-4 2,5 7-3,5 3 2,-2 13 3,3 6-5,3 13 4,0 3-4,4 7 4,2 7-3,0 9 1,-3 7 0,4 7-1,-3 5 1,0 3 0,1 4 0,-1-1-2,-4-9 2,2-3 0,1-8 1,2-8-1,-5-14 0,3-9-1,1-6 3,-4-11-3,3-1 1,-3-7 0,1-4 0,-5-4 0,5 0-1,-4-2 1,0-4 1,-3-3-4,-1 1 1,-7-10-4,10 0-6,-10-13 3,0 0 9,14-18 15</inkml:trace>
  <inkml:trace contextRef="#ctx0" brushRef="#br0">21737 11489 2,'0'0'24,"0"0"-33,0 19 4,0-9 2,0 7 1,0-1 2,0 12-1,0 0 2,8 11-2,-8 1 1,13 14 0,-5 0 0,4 14 0,-1 3-1,6 14 2,2 0-3,2 10 2,5-2-1,-6 5 1,7-3 0,1-3 0,1-4 0,4-5 1,-7-6-1,9-2 0,-9-6-1,8 0 3,-3 1-3,-3 0 0,-4-3 2,-1 2-4,-6-1 5,-1-2-4,-6-3 3,1-1-1,-5-4-1,3-2 3,-1-3-4,1-11 4,-4-4-3,3-10 0,2-2-1,-9-14 0,-1-12-12,12 0 1,-12-20 12,0-6 1</inkml:trace>
  <inkml:trace contextRef="#ctx0" brushRef="#br0">23374 10599 28,'5'-33'30,"0"10"-28,0 3-22,-11-3 18,6 7 0,-14-2 0,0 10 1,-9 4-1,4 12 2,-5 2-2,-4 11 2,-1 5-1,-4 6 1,5 7 0,1 4-1,8-4 1,2-1 1,9 1-3,8-2 3,5-1-1,11 0 0,7 0 0,4-5 1,1-1-2,2 0 1,2-2 1,-3-2-2,-4 0 2,-3-5-2,-9 0 1,-4-5-1,-9 5 0,-8-8-4,-5 1-5,-6-5-1,-14-17 9,3 3 1</inkml:trace>
  <inkml:trace contextRef="#ctx0" brushRef="#br0">23243 10168 24,'18'-32'30,"-13"2"-29,4 16-20,-9 14 17,10 19-1,-2 10 2,-6 8-1,5 15 1,-7 9 1,11 13-1,-5 2 1,1 3-2,-1 1 2,3-7-1,-3-3 1,-2-8 0,5-9-4,-9-13 2,7-3-10,-3-6 0,-6-20 11,7 1 2</inkml:trace>
  <inkml:trace contextRef="#ctx0" brushRef="#br0">23423 10714 13,'0'-10'24,"10"17"-24,-10-7-20,0 0 16,14-17 4,-1 6 1,2-1-1,-1-6 3,5 1-2,-2-4 0,2 9-1,-8-4 1,4 8-2,-15 8 1,13 0-2,-13 15 1,5 8-1,-5 5 2,0 6-1,5 6 1,-5-1 0,4 2-1,1-8 2,2-4-1,0-5-1,3-9 2,-10-15-2,19 7 2,-7-16-2,3-5 1,-2-6 1,3-8 0,-3-5-1,-2-7 1,1-1-1,-2-5 1,0 10-2,-4-2 2,-2 11-1,0 3-2,0 10 2,-4 14 0,0 0-1,6 20 1,-6 2-1,3 7 1,-3 2-2,3 6 1,-3-5 0,7 2-4,-7-12-1,6-10-8,8-2 13,-14-10 3</inkml:trace>
  <inkml:trace contextRef="#ctx0" brushRef="#br0">23965 10014 28,'11'-18'32,"-11"7"-32,0 11 1,0 25-30,-5 4 27,-1 11 1,0 8 0,-1 6 1,1 8 0,2 2 0,4-3 0,0-3 0,0-12 0,0-5 0,5-8 0,-1-6-1,0-9 1,-4-7-2,0-11 3,2 10-3,-2-10 3,3-13-2,2 1 2,-5-9-1,8-3 3,-5-3-3,-3-3 1,0 5 1,0 2-2,-7 5-1,7 18 2,-22-7-2,6 19 0,-1 11 0,-2 9 1,0 4-1,0 7 1,5 1-1,4-2 1,8-4 1,4-5-1,11-10 1,1-6-1,6-6 2,6-11-2,4-4 0,-2-10 1,5-2-3,0-8 3,1-1-1,-2-5 0,-2 0-1,-2-6 3,-6 3-3,-6 0 1,-1 4 1,-12 3-2,2 4 1,-5 4-2,0 18 3,-13-6-2,1 17 0,1 9 2,-5 6-2,7 7 1,-4-1 0,5 5 0,1-4-1,7-2 2,0-7-1,8-5 0,3-5 1,1-6-2,5-8 2,0-7-2,2-5 2,5-4-2,0-6 1,2-6 0,-4-8 1,6 3-2,-6 0 2,1 1-1,-2 7 0,-3 4 0,-3 6 1,-1 11-1,-4 12-1,-10 4 1,7 8 0,-7 3 0,0 7 0,0-4 1,0 5-2,-5-8 1,5-3-1,0-2 3,2-9-3,-2-9 1,12 11-1,-12-11 2,14-10-2,-2-2 2,2-4-2,3-6 2,-3-4 0,7-4-1,-2 2 0,-3 1 1,1 5-2,-5 6 2,-2 4-1,-10 12-1,15 4 0,-15 6 1,5 8 0,-1-2-1,1 2 2,0-5-1,3-1 0,-8-12 0,22 6 1,-8-16-2,3-6 2,4-7-2,4-5 3,-6-8-3,2-2 2,-3-10-2,-4-4 2,-3 1-1,-6-1 0,-5-4 1,-5 10-2,-3 0 2,0 10-2,0 6 1,-2 10-1,0 5 0,10 15 1,-18 7-1,16 9 2,-3 11-3,5 5 3,0 11-1,7 5 1,3 6-1,-2-2 0,2 1 0,-1-6-3,7-1 3,-16-10-6,14 3 1,-18-16-9,4-8 8,8-1 6,-8-14 0</inkml:trace>
  <inkml:trace contextRef="#ctx0" brushRef="#br0">24806 10219 21,'0'0'33,"-15"-21"-33,15 21 1,14-13-25,-4-11 21,19 3 1,4-5-2,7-10 0,3 2 2,2-10-1,12 8-5,-14 0-3,-2 1 5,-4 9 7,-22 1 12</inkml:trace>
  <inkml:trace contextRef="#ctx0" brushRef="#br0">19631 12465 23,'0'12'27,"15"16"-28,-15 0-19,13 5 13,-6 5 8,6 0-1,-2 1 1,0-5 0,0-1 0,-4-12 1,3-1 0,-10-20-2,8 19 0,-8-19 0,0 0-1,-17-25 0,13 8 0,-9-9-1,5-3 1,-2-4 0,4-4 1,0 3 0,6-2 0,7 3-1,1 3 2,7 6-3,1 0 3,5 5-2,-3 3 1,6 4-1,-2 2 2,-1 5-1,2 0 0,-5 5 1,1 0-2,1 0 2,-6 3 0,0-3-2,-1 5 1,-13-5 1,16 6 0,-16-6-2,7 16 2,-7-4-1,0 4 0,-7 5 0,3 4 0,-2 5 1,-4 1-2,6 0 1,-1-1 0,5-7 0,0 3-1,5-12 2,-5-14-2,25 6 0,-3-12 3,-2-10-3,7-4 2,-2-4-1,1-2 2,-5-2-4,-1 6 4,-12-6-2,0 5 0,-8 4 0,-5 4 0,-4-2-1,-1 4 0,-4 3 1,-3 2-1,1 4 0,-2 4 0,2 0-1,-2-4 0,6 10-2,-7-14-3,19 8-5,-15-7 7,11-7 6,8 1 16</inkml:trace>
  <inkml:trace contextRef="#ctx0" brushRef="#br0">20127 12219 15,'17'12'30,"-17"-12"-29,7 16-13,-2 9 6,-5-6 2,4 10 1,-4 0 0,8 1 3,-4 0-2,3 2 2,0-5-1,-1-2 1,3-1-2,1-5 2,-1-2-4,-9-17 2,19 18-2,-19-18-5,13-5 0,2 1 7,-9-15 17</inkml:trace>
  <inkml:trace contextRef="#ctx0" brushRef="#br0">20367 12182 23,'0'-17'32,"0"17"-33,0 0-11,-7 20 4,7 5 4,0 0 0,0 8 3,7 7-1,-2-2 1,8 3-2,-4-5 2,9 2-4,-3-9-8,0-5 6,10-2 5,-8-12 12</inkml:trace>
  <inkml:trace contextRef="#ctx0" brushRef="#br0">20971 12188 21,'0'0'26,"0"0"-36,0 0 2,0 0 8,0 0-2,0 0 1,11 0 1,-11 0 0,0 0-1,12 5 2,-12-5-3,15 11 2,-5 0-1,-5 2 1,8 10 0,-7-1-1,3 5 1,-1 1-1,-1-1 1,-2 0-1,0-2 3,-3-7-3,-2-2 2,0-16-1,6 12-1,-6-12 2,0-10-1,-5-6 0,5-4-1,-4-9 2,0-2-2,4-2 1,-5-3-1,5 1 2,0 3-1,6 3 1,0 8-1,-1 4 0,1 8 0,-6 9-1,15-9 3,-15 9-3,13 14 1,1-1-1,-4 5 2,5 1-2,3 5 2,1 0-2,0 0 1,0-1 0,0-3 0,-4 1 0,1-6-2,-1 1 1,-15-16-1,24 18-2,-24-18-6,17-6-1,-2 1 8,-7-13 3</inkml:trace>
  <inkml:trace contextRef="#ctx0" brushRef="#br0">21454 12185 31,'10'-11'31,"-10"11"-39,-6-20-1,6 20 5,-16-2 0,7 11 3,-10 0-1,5 6 1,-4 5 0,-1 3 1,5 4-1,0 3 2,8-3-2,3 0 2,3-5-3,0-2 3,7-5-1,5-4 0,0-8 1,3-3-2,0-5 2,5-7-2,1-4 2,-4-3-1,1-6 0,-4 2 1,1-5-2,-4 5 1,-4-1 1,-1 7-1,-6 1 0,0 4-1,0 12 1,0 0-1,0 0 1,0 0 0,0 26-1,0-8 2,0 3-2,6 3 1,-4-1 0,3-2 1,3-1-2,-8-4 0,7-4-1,-7-12-1,11 11-1,-11-11-12,0-16 10,7 4 6,-7-9 11</inkml:trace>
  <inkml:trace contextRef="#ctx0" brushRef="#br0">22156 12023 18,'0'0'28,"0"0"-41,0 0 8,18-6 5,-18 6-2,20-14 1,-11-1 1,4 6-1,-7-7 1,5 0-2,-11-2 3,8 0-3,-8-3 1,0 1 2,-3 1-2,-2 2 1,-3 3-2,-4 2 3,4 5-3,-9 7 3,-1 4-2,-1 7 0,-3 6 2,-2 4-2,3 4 2,1-1-2,3 3 3,5-5-4,5-2 3,7-7 0,0-13-1,11 11-1,5-14 2,2-1-1,3-5 0,-1 0 0,4-5 1,-3 3-2,1 0 1,-8 3 1,1 0-2,-15 8 2,13-9-1,-13 9 0,0 0-2,13 16 4,-13-3-3,9 3 1,-3 8 0,4 0-1,-1 6 1,0-2 0,5 4 0,-9-1-1,3 1 2,-8 0-1,0-2-1,0-2 2,-12-2-1,3-2 0,-2-4 0,-1-7 1,1-3-3,-2-10 3,13 0-2,-11-14 1,11-3 0,4-7 1,5-2-1,2-6 1,7-4 0,3 0-2,2 0 4,4 1-4,-4-1 2,2 2-1,-6 1 0,-1 5 1,-11-1-2,0 9 3,-7 0-4,0 7 2,-4 1-1,4 12 1,-13-10 0,2 10-1,1 5-1,-3 0 2,0 2-1,-3 6 1,3 0 1,-2 5-3,7 1 3,-1-1-2,9 1 1,0-1 2,4 0-3,5-6 1,6 0 0,2-7 1,6-1 0,1-4-1,-1-4 0,-1 0 0,0-5 1,1-2-2,-4-2 2,-5 1-2,-3-5 2,-2 1-1,-4-1 0,2 1 0,-7 1 0,0 1 0,0 3 0,0 0-1,0 11 1,0 0 0,0 0-1,0 0 2,0 0-2,0 0 2,15 18-2,-9-4 2,9 1-1,-7 1 0,7 2 0,-6-3-1,0-3 2,-3-1-1,-6-11 0,13 16 0,-13-16 0,0 0 0,0 0 0,0 0-1,-4-16 2,4 4-1,-4-4 0,4-4 0,-5-1 0,5 3 2,-6-3-3,6 6 3,0 0-4,0 15 3,6-19-1,-6 19 0,0 0 0,13 0-1,-13 0 1,21 15-1,-14-4 2,9 0-3,-5 4 2,5-2-2,-2 2 1,-4-7-3,8 1 1,-18-9-4,20 5-5,-4 0 9,-5-9 7</inkml:trace>
  <inkml:trace contextRef="#ctx0" brushRef="#br0">19484 12566 16,'0'0'12,"0"0"-13,-11-8-1,11 8 0,0 0 0,0 0 1,0 0-1,-4-11 3,4 11-2,0 0 1,0 0 0,0 0 1,0 0-2,0 0 1,0-10 0,0 10-1,0 0 1,12 0-1,-12 0 1,19 0 0,-6 0 1,1 0-1,1 0 1,2 4-2,-2-4 2,2 7-2,-2-2 2,1 0-1,-2 1-1,2 1 1,-2 1 0,0-3 0,-1 4-1,0-2 2,1 3-2,-14-10 1,25 14 2,-25-14-4,17 15 4,-17-15-4,15 17 4,-15-17-4,9 14 4,2-2-3,-11-12 0,8 20 3,-8-20-4,5 20 3,-5-20-2,7 20 2,-7-20-2,0 17 2,0-17-2,5 20 2,-5-20-2,0 21 2,0-21-2,0 16 2,0-5-1,0-1 0,0 0-1,0-10 2,0 16-1,0-16-1,0 18 2,0-18 0,0 0-3,-5 10 3,5-10-1,0 0-1,0 0 2,0 0-2,0 0 2,0 0-2,-12 7 1,12-7 1,0 0-2,-9 0 2,9 0-2,-11-5 2,11 5-2,-11-6 2,11 6-2,-11-5 1,11 5 0,0 0 1,0 0-2,0 0 1,-11-11 1,11 11-2,0 0 1,-6-10 0,6 10-1,-4-11 2,4 11-1,-9-13 0,9 13 1,-10-13-3,10 13 3,-10-15-1,10 15 1,-12-13-2,12 13 1,-5-17 0,1 7-1,4-1 2,0 11-1,-2-18 0,2 6 0,0-2-1,2 4 2,-2-4-2,6 0 2,-3-1-1,6-1-1,-6 1 3,3-3-4,-1 4 4,-5-5-4,6 3 2,-1 3-1,-5-7-3,10 8-2,-7-8-9,6-2 10,4-1 5,-5-5 12</inkml:trace>
  <inkml:trace contextRef="#ctx0" brushRef="#br0">19864 11585 21,'-4'-11'10,"4"11"-9,0 0 0,0 0-2,0 0 0,0 0 1,-8-13-2,8 13 2,0 0 0,0 0-1,0 0-1,0 0 2,0 0-2,0 0 1,0 0 0,0 0 1,-3 10 0,3 1-2,4 5 3,-4 6-1,7 4-1,-3 4 2,4 6-1,1 0 0,2 2 0,2-1-1,-1-5 2,0 0-2,0-8 2,-1-2-1,-1-7 0,-2-2 0,-8-13 1,5 11 1,-5-11-3,0 0 1,0-13 0,-4 0 0,-2-8-1,-2-3 2,-3-6-2,0-4 1,-1-3-1,2-3 2,-4-3-2,2 6 1,2 5 1,-1 3-2,2 1 1,1 8 0,3 4 0,0 4 0,5 12-1,0 0 1,0 0 0,0 0 0,5 16-1,3 3 1,2 6 0,0 1-1,7 11-2,-2-5-3,4 4-12,6 6 16,-6-16 1,6 5 12</inkml:trace>
  <inkml:trace contextRef="#ctx0" brushRef="#br0">20943 11294 15,'0'0'15,"-15"0"-15,15 0-3,0 0 1,0 0 2,-13-12-1,13 12-1,0 0 1,14-12 0,-14 12-1,14-15 2,-14 15 1,19-9-2,-19 9 0,20-10 1,-20 10 0,17 0-1,-17 0 1,17 7-1,-17-7 1,12 15 0,-7-2 0,1 0 0,-3 1 1,-3 4-2,0 0 2,0 2 0,-10 1-2,4 2 2,-4-3-2,3 5 1,-7-4 1,5 2-1,-3-5-1,5-4 1,1-2 0,6-12 1,-10 15-2,10-15 2,0 0-1,0 0 0,0 0-1,0 0 2,15-9-1,-5 3-1,5-4 1,4-4 0,-1-4-1,10-2 1,1-3-1,3-2 0,3 1 0,-2-4-1,4 5-1,-8-5-3,9 10-9,-5 0 9,-6 0 6,2 4 10</inkml:trace>
  <inkml:trace contextRef="#ctx0" brushRef="#br0">22174 11003 15,'0'0'27,"0"0"-25,0 0-20,0 0 14,-14-10 3,14 10 0,0 0 0,0 0 1,0-17-1,0 17 0,14-12 0,-14 12 1,15-10-1,-4 3 2,2 3-3,2 4 4,-3-3-3,1 7 1,0 2 0,-1 1 1,2 1-2,-3 6 2,-2 0-2,-1 6 1,-3-2 0,-5 5 1,0 0-2,-3 3 1,-6-2 1,0 0-1,-3-3 0,-1 0 0,-1-6 1,4-1-2,10-14 2,-17 14-2,17-14 1,0 0 0,-11-3-1,11 3 1,4-16 0,3 4-1,0 1 1,-1-1 1,8 2-1,-4-1 0,7 3 0,-3 2 0,3 0 0,0 6 2,-2 0-4,7 9 2,-11-2 1,9 3-2,-6 3 2,2 3-2,-1 1 1,-4 0 1,2 1-1,-8 1-1,1 1 1,-6 1 0,-6 0-1,-9 2 1,-7 3-3,-9-1 2,-2 7-8,-14-2-6,-8-10 11,8 3 4,-10-13 19</inkml:trace>
  <inkml:trace contextRef="#ctx0" brushRef="#br0">18663 11959 3,'-25'5'26,"25"-5"-36,-19 12 7,19-12 3,0 0-3,-15 0 3,15 0-2,0 0 2,0 0-3,0 0 3,16-3-2,-16 3 0,28-5 3,-10 5-2,10-3 1,1-3 0,5 2 1,2-4-2,3 0 2,8-3-3,1 2 5,1-3-5,5 2 3,-2-1-2,5 3 1,0-1 0,-1 2 0,-7 7 0,-3-5-1,-5 5 1,-6-6 0,-4 6 0,-6 0 0,-7-4 1,-2 4-2,-5 0 1,-1-4 1,-10 4-2,12-3 2,-12 3-2,0 0 1,0 0-2,8-16 2,-8 16-3,-4-10 0,4 10 2,-9-17 0,9 17 1,-16-18-1,16 18 3,-22-21 0,13 10 0,-7-4 1,0 5-1,-5 0-2,-2-1 1,-1 2-1,-5 2 0,2 0 1,-3 3-1,4 4 2,0 0-2,9 0 1,-3 0 0,7 0 0,3 0-2,10 0 2,-10 0-2,10 0 0,0 0 1,0 0 0,0 0-2,0 0 2,0 0-1,0 0 0,0 0 1,0 0 0,0 0-1,0 0 1,14 14 0,-1-10 0,-2 0 1,8 2-2,1-6 1,3 6 1,2-2-1,3 0-1,-1-4 2,5 6-1,-4-1-1,-3 0 1,-1 3 1,-2-1-2,-2-2 1,-5 1 0,-1 2 0,-3-2 0,1 0 0,-12-6 0,14 9 0,-14-9 0,10 9 0,-10-9 0,0 0 1,6 13-1,-6-13-1,0 13 2,0-13-1,-14 18 0,2-3-1,-7 5 1,-5 2-1,-9 2 1,1 4-2,-10-5-2,8 8-3,-7-11-8,7-6 10,6-4 5,5-6 4</inkml:trace>
  <inkml:trace contextRef="#ctx0" brushRef="#br0">18914 13365 15,'0'0'12,"-10"0"-11,10 0-1,0 0-1,0 0-1,0 0 1,0 0 1,0 0-3,0 0 3,-7-15-1,7 15 0,0 0 0,0 0 1,0 0-1,13-7 0,-4 7 1,8 0 0,1 0 0,2 0 0,4-4 0,5 4 0,2-8 0,4 8 0,-2-8 0,4 1 0,0 0 0,7-2 0,4-2-1,-3 0 2,1-3-1,-1-2-1,-3-1 2,0 2-2,-8-3 2,0 0-2,-6 3 2,-1 0-2,-7 3 2,-2-4-2,1 6 2,-4-2-3,-2 3 3,-13 9-1,20-13 0,-20 13-1,13-12 2,-13 12-2,0 0 0,17-16 1,-17 16-1,3-14-2,-3 14 2,0-20-1,0 20 1,3-23-1,-3 23 2,-3-24-2,3 12-5,0 12 5,-8-25 8,8 25 11</inkml:trace>
  <inkml:trace contextRef="#ctx0" brushRef="#br0">19512 12924 9,'0'0'25,"-18"8"-36,18-8 6,-15 0 4,15 0 0,0 0 0,-13-3 2,13 3-1,0 0-1,0 0 0,0 0 2,0 0-3,0 0 3,0 0-3,0 0 3,0 0-3,0 0 2,0 0 0,0 0 1,0 0-3,0 0 3,0 0-2,0 0 1,0 0-1,9 3 2,-9-3-2,19 5 2,-6-5-2,5 6 2,-1-2-2,2-2 2,4 2-2,1 0 2,-1-1-2,5 2 2,1-1-2,0-4 1,-1 7 1,0-4-1,0 1-1,-3-4 1,1 3 1,-10-3-2,1 0 0,-2 0 2,-5 0-1,-10 0 0,19 0 0,-19 0 1,0 0-2,0 0 2,9 0-1,-9 0 0,0 0 0,0 0-1,0 0 2,0 0-1,0 0 0,0 0-1,0 0 2,0 0-2,-10 12 1,1 5 0,-1 2-1,-4 8-1,-2 2 3,-1 10-5,-11-2 2,14 12-6,-11-10-7,4-4 10,5-3 6,3-12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4408 14564 7,'-15'0'21,"15"0"-35,-12-5 10,12 5 4,0 0 0,-14-4-1,14 4 1,0 0-1,0 0 2,0 0-2,0 0 2,-3 13-1,6-2-1,1 1 2,4 5-2,-1-1 2,3 4 0,0-5-2,3 1 1,-3-4 0,6 0 0,-5-4 1,5 0-1,-2-8 1,3 4 1,0-14-2,5-4-1,-2-15 2,8-1-2,0-19-1,5-10-2,9-8-3,1-7-14,0-13 19,5 2 2,-15-8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13816 6564 2,'0'0'1,"0"0"-1,0 0-1,0 0 1,0 0 0,0 0 0,0 0 0,0 0 0,0 0-1,0 0 1,0 0 0,0 0 1,0 0-1</inkml:trace>
  <inkml:trace contextRef="#ctx0" brushRef="#br0">12623 7102 6,'0'0'11,"0"0"-13,0 0 0,0 0-1,0 0 3,0 0-2,0 0 1,0 0 1,0 0 0,0 0-1,3-10 1,-3 10 0,0 0 1,0 0-2,0 0 2,0 0-2,0 0 2,0 0 0,0 0-2,0 0 1,0 0 0,0 0 1,0 0-2,0 0 1,0 0-1,0 0 2,0 0-2,0 0 1,0 0 0,0 0 0,0 0 0,0 0 0,0 0 0,0 0-1,0 0 2,0 0-1,0 0-1,0 0 0,0 0 0,0 0 0,0 0-3,0 0-3,0 0 0,8-11 27</inkml:trace>
  <inkml:trace contextRef="#ctx0" brushRef="#br0">16347 2184 8,'0'0'12,"0"0"-30,0 0 17,0 0 2</inkml:trace>
  <inkml:trace contextRef="#ctx0" brushRef="#br0">12947 7817 3,'0'0'18,"0"0"-34,0 0 15,0 0 1,0 0 3,4 11-3,-4-11 1,0 0-1,0 0 0,0 0-1,0 0 0,0 0-1,0 0 1,6 15 0,-6-15 0,16 21 2,-4-6-1,2-1 1,1 3-2,0 0 1,-2-2 1,2-2-1,-2-2 0,0-3 0,-13-8 1,19 9 1,-19-9-1,17 0 1,-17 0-2,17-12 2,-12-3-2,6-1 0,-6-7 0,8-5-1,-6-8-1,5 0 1,2-6 0,2 2 0,0-3 1,0 7-1,0 0 1,-2 6-1,-3 3 3,-2 6-4,0 7 4,-4 2-3,-5 12 1,4-13-1,-4 13-1,0 0 5,0 0-4,0 0 1,0 0-1,0 0 2,0-11-1,0 11 0,0 0 1,0 0-2,0 0 0,0 0 2,0 0-2,0 0 1,0 0 0,0 0 0,0 0 0,0 0 1,0 0-2,0 0 1,0 0 1,0 0-2,0 0 0,0 0 1,0 0 0,0 0-4,0 0 3,0 0-8,0 0-5,11 16 14,-22-29 4</inkml:trace>
  <inkml:trace contextRef="#ctx0" brushRef="#br0">15665 3547 3,'0'0'4,"0"0"-5,0 0 1,10 6 1,-10-6-1,0 0 0,0 0 1,0 0-2,14 0 2,-14 0-1,18 4-1,-4-4 1,4 5 0,4-5-1,8 6 2,-1-6-3,9 7 3,-2-7-1,12 5 0,-3-5-1,5 0 1,2 0-1,5-7 2,2 1-2,3 1 1,0-3-1,-6-1 1,-1 0 1,-4 0-2,-10 2 1,-7-1 1,-8 4-2,-4 2 1,-11 2-1,-11 0 2,13 0-1,-13 0-1,0 0 2,0 0-1,-13 0 1,2 2-2,-6-2 2,-6 0-1,-9 4 0,-5-4-1,-11 5 1,-4-5 0,-5 3 0,-4 2 0,1-2 0,1 4 0,2 0 0,5-2 1,5 0-2,9-1 2,5 0-2,7-4 2,5 4-1,8-4 0,13 0 0,-15 0 0,15 0-1,0 0 1,0 0-1,0 0 1,0 0 0,0 0 1,0 0-2,13 7 2,0-7-1,5 0 1,6 0-1,7 0 0,5 0 0,3-5-1,6 2 2,1 0-2,1-3 1,2 0 1,1 1-2,-6 0 1,-2-1 1,-4 1-2,-8 2 1,-4-2 1,-5 5-2,-7 0 1,-14 0 0,12-5 0,-12 5 0,0 0-1,0 0 2,0 0-1,0 0 0,0 0 0,0 0 0,0 0 0,0 0 0,0 0 1,0 0-2,0 0 0,0 0 2,0 0-1,0 0 0,0 0-1,0 0 2,0 0-2,0 0 2,0 0-1,0 0 0,0 0 1,0 0-2,0 0 1,0 0 0,0 0 0,0 0 0,0 0 0,0 0 1,0 0-3,0 0 4,0 0-3,0 0 0,0 0 3,0 0-3,0 0 1,0 0 0,0 0 0,0 0 0,0 0 0,0 0 0,0 0 1,0 0-2,0 0 1,0 0 1,0 0-2,0 0 1,0 0 1,0 0-2,0 0 1,0 0 0,0 0 0,0 0 0,0 0 1,0 0-2,0 0 1,0 0-1,0 0 2,0 0-1,0 0-1,0 0 2,0 0-1,0 0 0,0 0 0,0 0 0,0 0 0,0 0 1,0 0-2,0 0 1,0 0 0,0 0-1,0 0 2,0 0-2,0 0 1,0 0 0,0 0 0,0 0 1,0 0-2,0 0 2,0 0-1,0 0 0,0 0 0,0 0 0,0 0 0,0 0-1,0 0 2,0 0-1,0 0 0,0 0 0,0 0 0,0 0 0,0 0 0,0 0 0,0 0 0,0 0-1,0 0 2,0 0 0,0 0-2,0 0 1,0 0 0,0 0 0,0 0 0,0 0 1,0 0-3,0 0 3,0 0-1,0 0-1,0 0 1,0 0 1,0 0-2,0 0 2,0 0-1,0 0-1,0 0 2,0 0-2,0 0 1,0 0-6,0 0 4,-11 0 1,-3 0 1,2 0-2,-7 0-1,-2 0 2,-1 10 10</inkml:trace>
  <inkml:trace contextRef="#ctx0" brushRef="#br0">15801 3638 3,'14'0'3,"9"-4"-4,4 0 1,5-3 2,7 0-3,5-4 3,2-1-3,0 0 3,2 1-3,-1 0 2,-5 1-2,2 0 0,-5 3 0,-2 0 0,-1 4 0,-5-2 0,0 2 2,-4-1-2,-5 4 1,-2 0 0,-7-4 0,-2 4 1,-11 0-1,0 0-1,0 0 1,0 0 0,-20 13 0,-5-4-1,-6 2 1,-12 4 0,-4-2 0,-13 5 0,-4 2 0,2 3 0,-6-4 0,3 1 0,4-2 0,2-2 1,7-4-2,4 2 1,14-8 1,5 2-1,9-5 1,7 1-1,13-4-1,0 0 3,0 0-3,11-4 2,11-1-2,9 1 2,4-4-1,12 0 0,3-4 0,9 3 1,-3-4-2,2 3 1,-4-2 1,1 2-2,-5-1 1,-5 2-1,-2 3 2,-4-2-2,-4 0 0,-4 2 2,-8 1-2,-4 1 2,-5 4-2,-5-4 2,-9 4-2,0 0 2,0 0-2,0 0 2,0 0-1,0 0-1,0 0 2,0 0-3,0 0 3,-12-4-2,0 4 1,-2 0-1,-5 5 2,-5-5-2,-2 7 0,-5-2 3,-3 3-3,-5 0 2,-4 2-1,-6 1 0,-1 1 0,-4 0 0,0 1 1,-1 1-1,5-4-1,3 0 2,6 0-1,5-2 0,12-4 0,7 0-1,4-4 3,13 0-3,0 0 1,0 0 0,0 0-1,28-7 2,-3 2-1,7-2 0,9-4 0,10 0 1,6-2-2,4 1 2,2-4 0,4 0-2,-2 2 2,0-4-1,-8 4 0,-4 3-1,-10-1 2,-7 4-2,-9 1 1,-5 3 0,-13 0 0,-9 4-1,0 0 3,0 0-4,0 0 3,-10 6-1,-10-1-1,-8 1 1,-8 5 0,-11 0-1,-7 2 0,-7 3 2,1-2-1,0 2-1,4-2 1,6-1 1,9-4-1,8-1 1,11-2-2,7-6 2,4 3 0,11-3-2,0 0 2,0 0-2,0 0 1,11-5 1,-1 5-3,2-5 3,0 2-1,3-1 0,1-1 0,1 0 0,-4-1 0,0 1 0,-3 0 0,0 2 0,-10 3 0,13-6 0,-13 6 0,0 0 0,0 0 0,0 0 0,0 0 0,0 0 0,0 0-1,0 0 3,0 0-3,0 0 1,0 0 0,0 0 0,0 0 0,0 0 0,0 0 1,0 0-3,0 0 3,0 0-1,0 0 0,0 0 0,0 0 0,0 0 0,0 0 1,0 0-2,0 0 1,0 0 0,0 0-1,0 0 2,0 0-2,0 0 1,0 0 0,0 0 0,0 0-5,0 0 0,0 0-6,0 0 10,0-15 10</inkml:trace>
  <inkml:trace contextRef="#ctx0" brushRef="#br0">5137 15375 10,'-13'0'20,"13"0"-35,0 0 7,0-12 8,0 12-1,0-11 0,0 11 3,3-11 0,-3 11 2,0 0-2,4-11 0,-4 11-2,0 0 0,0 0-1,0 0 1,0 0-3,0 0 2,0 0-1,0 0 3,0 0-2,0 0 1,0 0 0,0 0 1,0 0-2,0 0 2,0 0-1,0 0-1,-4-10 2,4 10-1,0 0 1,0 0-2,-8-11 1,8 11 0,0 0 1,-8-11-2,8 11 2,-11-3-2,11 3 1,-14-4 1,14 4-2,-19 6 0,10-4 2,9-2-1,-20 14-1,20-14 2,-19 20-2,10-9 1,9-11 0,-14 18 1,14-18-3,-14 21 3,10-11-1,4 4 1,-5 1-2,5 3 2,0 3-1,0 0-1,0 5 2,4 2-3,0 1 3,2-1-2,-1 2 2,2-3-2,0 1 3,0-3-4,0 1 4,4-6-2,-1 0 0,3-2 0,0-4 0,4-1 0,0-2 0,6-4 0,0-7-1,0 0 1,3-6 0,-1-7 0,1 1 0,-2-8 1,-3-5-2,-1 0 2,-2-5 0,1-1-1,-4-5-3,0 3 7,-3-3-7,0 4 5,-3 1-5,-1 5 7,-2 2-7,0 6 5,-6 2-1,0 16-3,4-20 3,-4 20-1,0-11 0,0 11 0,0 0-1,0 0 1,0 0 0,0 0-1,0 0 2,0 0-3,0 0 3,0 0-1,0 0 0,0 0 0,0 0 0,0 0 0,0 0 1,0 0-2,0 0 2,0 0-2,0 0 1,-15 0 0,15 0 0,0 0-1,0 0 1,0 0 1,0 0-2,-9 0 2,9 0-1,0 0 1,0 0-3,-12 0 4,12 0-3,0 0 0,0 0 2,0 0-1,0 0-1,0 0 1,0 0 0,-11 0 0,11 0-1,0 0 2,0 0-1,0 0 0,0 0 0,0 0 0,0 0 1,0 0-2,0 0 2,0 0-2,0 0 2,0 0-2,0 0 2,0 0-2,0 0 1,0 0 1,0 0-2,0 0 2,0 0-2,0 0 1,0 0 0,0 0-2,0 0 2,0 0-1,0 0-2,0 0 2,3 11-2,-3-11 1,0 0 1,0 0 1,0 0 1,11 10 0</inkml:trace>
  <inkml:trace contextRef="#ctx0" brushRef="#br0">5412 15299 2,'-15'0'29,"15"0"-30,-11 6 0,11-6-23,0 0 24,0 0-4,0 0 4,11 3 0,2 6 0,3 4 0,4 3 2,6 4-3,-1 5 1,1 2 1,-4-4-1,0 4 0,2-5 0,-9-5 0,2-2 0,-17-15 1,17 19-1,-17-19 1,0 0 0,0 0-2,0 0 2,0 0-2,0-23 1,-6-5 0,-3-6-1,-1-8 0,0-8-1,4-1 2,-2-3-1,8 4-1,-5 0 0,11 14 1,-6-2-1,18 15 1,-13-1-1,10 13 2,-7-1 0,8 12 2,-3-7 1,4 11 1,-2-4-2,1 8 0,1-2 0,-2 2 0,-3-2-1,0 0-1,-4 6-1,-8-12 0,16 27 2,-16-7-2,4 8 2,-4-2-2,-4 13 2,-1-4-3,5 5 2,-5-5 0,5-3 1,0-6-2,10-4 0,-3-8 2,6-5-2,2-9 2,4-9-1,-3-9 0,6 0-1,-6-10 3,3-1-2,-9-8-1,-1 2 3,-9 3-3,-3 0 0,-9 0 2,-2 7-3,-5 4 2,-2 6-2,0 8 1,-2-1-3,3 8-3,-1 0-6,10 8 4,3 5 8,8-13 4</inkml:trace>
  <inkml:trace contextRef="#ctx0" brushRef="#br0">6058 14914 17,'0'0'31,"0"0"-30,-4-12-4,-11 12-22,-1 9 22,-6 2 3,-1 1-2,-1 6 2,1 2 1,0 0-3,3 2 3,7-2 0,3 0-1,10-2 0,0-6 0,14-1-1,0-5 2,10 1-2,6-4 2,5-3-2,4 2 2,-2-2-2,2 0 2,-1 0 0,-4 10-2,-4-4 2,-6 1 0,-8-2-1,-1 4 1,-15-9-2,12 18 1,-12-18 0,-12 19 0,1-7-1,-8 0 0,2 2-1,-9-6-1,4 7-3,-7-8-10,-2-3 12,7 7 3,-2-14 18</inkml:trace>
  <inkml:trace contextRef="#ctx0" brushRef="#br0">6299 14911 8,'25'-21'29,"-17"-3"-30,-8 5-16,6 3 14,-12-1 2,6 17-1,-20-20 0,6 14 1,-6 1-1,-1 2 3,0 3-2,0 8 1,0 1 0,1 5-1,4 4 1,1 4 0,9 2-1,1 1 1,8-1 0,2 0 1,8 0 0,3-4-1,7-4 1,1-2 0,4-2-2,4-2 2,-2-3-1,3-2-1,-3-2 1,-1-3 0,-6 6 0,-1-1 0,-7-5 0,-3 3 2,-12-3-2,6 12-1,-6-12 1,-6 16 1,-4-8-3,-1 5 2,-4 1-1,-5-3-1,1 5-1,-6 0 1,5 6-1,-9-10 2,10 11-2,-5-11-4,6-3-1,9 3 16,-3-17 13</inkml:trace>
  <inkml:trace contextRef="#ctx0" brushRef="#br0">6805 14575 16,'0'-17'30,"-4"5"-29,-12-6-2,-2 0-24,3 2 24,2-3 0,2 6 0,1 1 2,10 12-2,-12-12 1,12 12 0,0 0 0,0 0-1,13 12 1,7 4 0,4 7-1,8 4 1,4 7 0,9 2 0,6 2-1,-1 2 2,-1-2-1,-1-7-1,-9-5 1,-2-4-1,-12-10 4,-2 1-3,-10-13 2,-13 0-2,6-15-1,-8-5 3,-12-14-3,0-8 2,-6-8-3,3-6 1,-3 2-1,-2-1 1,8 9 0,-6 2-3,16 19-3,-7 1-7,7 10 9,4 14 4,0 0 4</inkml:trace>
  <inkml:trace contextRef="#ctx0" brushRef="#br0">7438 14515 8,'0'0'31,"18"7"-31,-18-7-1,-10-13-21,10 13 19,-13-15 4,13 15-3,-23-12 1,8 7-1,0 2 1,-3 3 1,0 7 0,3 2 1,1 3-3,3 1 3,4 2-2,2 3 2,5 0-2,9-2 2,1-1-1,8 2-1,4-5 2,4 2-1,2-2 0,2-2 1,1 0-2,-2 0 1,-5-1 0,-1-2 1,-8 2-1,0-1 1,-15-8-1,11 9 0,-11-9 0,0 0-1,-21 13 1,1-9 0,-4 3-2,-7-7-3,1 16 1,-13-13-6,12 2 0,0 3 8,-1-8 1</inkml:trace>
  <inkml:trace contextRef="#ctx0" brushRef="#br0">8043 13925 7,'0'0'28,"0"0"-26,0 0-4,0 0-17,0 0 11,0 0 10,0 0-2,4 16 1,-4-2 0,12 9-3,-1 3 3,3 9-2,5 4 2,5 7-3,0 5 1,6 8 0,-3-2 1,1 2 1,-4 0-3,-2-2 4,-7 0-3,-2-4 2,-8-10-1,-3-7 1,-4-5-1,2-8 0,-14-11-1,6-6 1,-12-6 1,-2-8-3,-3-6 2,-4-8-1,-4-3 1,1-1 0,-1-4 1,5 4-3,4 0 3,4-2-3,7 8 2,3-4-2,10 8 1,0-6 0,9 2 0,-4-8 0,13 6-1,-5-7 1,13 3 1,-3-4 1,5 4 0,-3-3-2,5 3 3,-3-1 0,1 4 1,-4-1 2,-3 7 1,-3 1-3,-6 1 0,1 8-1,-13 7-2,0 0 0,5-11-2,-5 11-1,0 12 0,0 3 0,0-1 0,4 8 3,-2 1-1,6 4 1,-1 5 0,1 2 0,6-1 1,0-2-1,2-5 0,1-2 0,2-8 0,1-8 1,4-8-1,-2-4-1,2-10 1,-1-4 0,-4-8 1,-1-1-2,-3-6 3,-5 5-4,-6-5 3,-8 5-2,-6 2 2,-8 4-2,-1 4 1,-5 4-2,-4 0 2,-4 6-1,3 4 0,0 2 1,6 4-2,-3-2 1,9 0-1,-2 0-2,19 0-2,-13 4-3,13-4 4,0 0 6</inkml:trace>
  <inkml:trace contextRef="#ctx0" brushRef="#br0">8566 13932 9,'23'-11'28,"-9"-2"-26,-4 0-16,5 13 9,-15 0 3,18 12 0,-14 0 1,5 8-1,-4-1 3,2 8-4,4-3 3,0 3-1,-1 1 1,0-1-1,2-4 1,0-1-1,-2 0 0,-2-7-1,7 3-3,-15-18 2,18 9-10,-8-9 7,-6-18 5,2 4 19</inkml:trace>
  <inkml:trace contextRef="#ctx0" brushRef="#br0">8822 13919 3,'7'-11'26,"-7"-1"-28,0 12-7,0 0 8,0 0-3,0 0 1,4 15 2,7 1-1,-5 4 1,2 4-1,5 3 3,-2 0-2,4 0 1,-5-1-1,-4-7 4,1 0-5,-7-19 4,10 16-2,-10-16 0,0 0 0,0-16-2,0-3 3,0-6-3,0-5 3,-5-5-2,5-4 1,0-3-1,0 5 3,7 3-2,-2 6 0,1 5 0,4 4 0,1 10 0,2 5 0,1 4 1,6 10-2,-2 1 0,5 5 2,1 0-2,3 6 0,-3-2 2,1 0-2,-1 1 2,-7-5-2,2 1 0,-9-6 0,3 3-1,-13-14-3,4 19-9,-4-19 8,-23 0 3,5 0 4</inkml:trace>
  <inkml:trace contextRef="#ctx0" brushRef="#br0">8561 13678 18,'0'13'15,"-12"-10"-28,12-3 11,0 0-28</inkml:trace>
  <inkml:trace contextRef="#ctx0" brushRef="#br0">8050 13557 33,'-14'15'27,"-8"3"-47,2 4 15,-1 6-15,-5-11 2</inkml:trace>
  <inkml:trace contextRef="#ctx0" brushRef="#br0">8447 14837 16,'0'0'9,"0"0"-12,-9 0 6,9 0-3,0 0 1,-13-7 0,13 7-2,0 0 2,0 0-2,0 0-1,0 0 0,-11 7-1,11-7 3,0 0-2,11-12 2,0 1 0,5 2 2,3-7-3,9-4 2,4-4-1,9 2 0,5-10-1,5 5 1,2-4 0,3 0-1,6 3 1,-5-3-1,-2 3 1,-6 2 0,-3 6 0,-8 1 0,-8 4 0,-5 2 0,-8 3 0,-5 6 0,-12 4 1,11-4-2,-11 4 0,0 0 2,-23 11-2,-1 0 0,-5 3 0,-12 2 3,-4 6-2,-11 5-1,-4 6 2,-7 3 0,5-2-1,1 2 1,4 3-1,6-8-1,5 0 1,11-11 1,5 0-2,8-7 2,8-4-1,14-9-2,-11 5 4,11-5-2,11-11-1,2 3 3,8-5-3,6 0 1,6-7 0,9 0 1,6-7-3,4 2 3,5-5-1,-1 2-1,6-3 1,-8 1 1,-1 2-3,-8 0 2,-3 8-2,-13-3-2,-1 14-2,-19 1-11,-9 8 13,0 10 4,-19 6 7</inkml:trace>
  <inkml:trace contextRef="#ctx0" brushRef="#br0">8804 15113 20,'7'-13'30,"7"5"-29,-14-4-3,-9 2-26,9 10 27,-18-16 1,3 16 0,0 0-1,-3 9 1,-1 5 0,0 10 1,0 8 0,3 5-2,3 6 0,5 3 0,4 3 1,4-6-1,5 5 0,7-15 2,7-1-2,6-12 3,7-8 0,1-6-2,10-14 1,4-5-1,-1-14 0,3-5 1,-3-8-1,-3-6 0,-5-6 2,-4 5-1,-10-3 0,-2 13-1,-10-2 1,0 15-1,-12 3-1,0 21 0,0 0-1,0 0 0,-17 17 0,5 5 2,3 13-1,-5-2 1,5 9-1,0-1 2,9 2-1,0-4 0,4-7 1,5-9-1,6-6 1,2-9-2,6-8 2,2-10 0,0-3-2,-1-4 2,-3-6-2,-2 1 2,-4-2 0,-6 3-1,-9 0 0,-4-3-1,-6 4 2,-9 0-2,0 7 0,-5 0 1,-2 3-1,-5-2 1,2 7 0,-2 5-1,7 0 2,2 0-1,3-5 1,1 5-2,7 0 1,11 0 1,-15-6-2,15 6 2,0 0-1,11-12 0,2 5-1,7 0 3,6-9-3,3 4 1,5 3 1,4-1-2,2 0 2,-5 0-2,-2 6 0,-4 4 2,-6 4-1,-3 5 0,-9 4 0,-3 1 0,-8 6 1,7 0-2,-7 1 1,0-2 1,-4 0-2,4-5 0,-9-2 2,9-12-2,-4 10 2,4-10-2,0 0 2,0 0-1,-13-5 1,13-6-1,-6-5-1,6-4 2,-5-8-1,5-4 0,0-3-1,0 5 1,5-2 0,-1 6 0,0 5 0,-4 5 0,0 16 1,13-9-2,-13 9 1,19 14 1,-8 0-2,4 4 1,5 1 0,0 4 1,1 3-3,-1 1 3,1 4-1,-4-2 0,2 0-1,-2-5 0,-3 1-1,1-9 0,4-4-1,-5-15 3,5 3 0,-5-24-1,13 5 2,-11-13 0,7-1 2,-4-2-2,3 3 4,-1 4-4,-7-3 3,4 13-4,-9-1 3,6 12-3,-15-5 1,0 12-2,4-13 1,-4 13-3,-14-9 1,4 9 1,-9-3 0,-4 3-1,1 0 1,-6 3 2,-1 5-2,1 2 2,3 5-2,2 1 2,4 1-3,10 1 4,4 4-2,5-2-1,12-2 2,3-3 0,5-5-2,4-5 1,4-5 0,1-7 0,-1-8 1,0-2-2,-4-4 3,-5-6-4,-6-3 4,-3-9-3,-10-5 1,-10-3 1,-5-5-1,-6 4 0,-5-7-2,-3 7 4,-2 4-3,4 14 1,1 7 0,1 8-1,10 13 1,1 6-1,4 16 1,10 9 0,10 17 0,2 7 0,7 12 0,5 9-1,4 8-1,0-1 0,10 10-4,-14-13-7,4-6 5,3-3 8,-14-8 3</inkml:trace>
  <inkml:trace contextRef="#ctx0" brushRef="#br0">9031 15701 18,'0'0'29,"0"0"-31,0 0-5,0 0-9,12 6 15,-1-6 1,7-4 0,8 4 0,4-10 1,12 3 0,2-9-2,11 0 2,-1-9-2,10 3 0,2-8 0,1 4 2,-1-3-3,1-1 3,-4 2-2,-4 4 0,-8 3 1,-7 0 1,-3 7-2,-13 1 2,-7 1-2,-8 8 2,-13 4-2,0 0 1,0 0 0,-13 0-1,-12 7 2,-3-1-2,-9 9 1,-7-3 0,-7 5-1,-6 3 3,-2 6-2,-4 2-2,1 2 4,-4 1-3,5-2 3,0-1-4,8-1 3,2-3-1,8-9 0,5-2 0,8-5 1,8-4-2,7-4 1,2 4 0,13-4 0,-11 0-1,11 0 2,0 0 0,11-10-2,3 6 0,3-3 3,8-4-1,7-1-3,11-6 4,4-3-4,6-2 3,8-2-2,0 0 2,1 1-2,-1-1 1,1 3-1,-6 3 2,-6 2-2,-6 5 2,-7 3-1,-7 4 0,-7-1 0,-7 6 0,-16 0 0,16-5 0,-16 5 0,0 0 0,0 0 0,-16 12-1,-1-4 0,-7 2 1,-4 3 0,-12 3-1,-4 10 2,-9-2-3,-3 10 5,-1-3-5,0 4 5,2-5-6,9 5 6,2-7-7,13-5 5,2-9-1,12 0-1,-1-11-1,18-3 3,-14 0-1,14 0 1,6-11 0,-6 11-1,19-23-4,-5 11-3,4 4-3,-8-10 8,8 14 20</inkml:trace>
  <inkml:trace contextRef="#ctx0" brushRef="#br0">10087 14633 17,'17'17'30,"-6"-12"-31,11 2 1,3-7-29,3 0 27,0 0 4,11 0-1,-1-7-1,-1-3 1,6-1 0,-7-7-1,4 0 1,-5-4 0,0 0-3,-6-8 3,2 0-2,-9-4 1,1-1-1,-6-3 1,-6-2 0,-8-4-1,-3 0 1,-4-5 0,-6 5 0,-7-4-1,-4 4 1,-4 0-1,-5 6 2,-1 1-1,-5 4 0,-2 2-1,-2 2 1,-4 4 0,2 0 0,-7 1 1,0 4-1,3 5 1,-4 3-2,7 3 1,1 3 1,4 6-2,3 0 1,4 6 1,5-1-3,3 1 3,0 1-1,3-2 0,1 4 0,-3-4 0,7 3 1,-7-3-2,2-2 2,5 3-2,-3-4 1,2-2 1,1 4-1,2-4 0,13 0-1,-16 0 2,16 0-2,-15-4 2,15 4-2,-9 0 1,9 0 1,0 0-2,0 0 1,0 0 1,-11 0-2,11 0 2,0 0-2,0 0 1,0 0 0,0 0 0,0 0 0,0 0 1,0 0-3,0 0 3,11 7-1,-11-7-1,0 0 2,17 9-2,-4 0 2,4-4-2,1 5 3,5 0-4,1 2 3,9 0 0,-4 0-2,2-2 1,-2-2 0,-4 0 0,1 0-1,-5-2 2,-6-2-1,-5 0 1,-10-4-2,13 4 1,-13-4 0,0 0 0,0 0 0,0 0 0,0 0 0,0 0-1,-13 5 3,-2-5-4,1 3 3,-7-3-1,-1 0 0,-3 0 1,-2 0-1,5 0 0,0 0 1,0 0-1,9-3 0,2-3 0,1 2-1,10 4 1,-18-14 0,18 14 1,-13-12-3,13 12 3,-16-16-1,7 10-1,9 6 2,-16-17-2,8 3 2,-2 0-3,2 0 3,0-2-1,1 0 0,1-6-1,-2 3 2,8 2-2,0 3 2,0-2-2,0-1 1,0 0-1,9-3 0,4 7 0,3-17-6,16 4-3,-1-18-1,9-6 8,7-3 4</inkml:trace>
  <inkml:trace contextRef="#ctx0" brushRef="#br0">5578 16002 20,'0'0'24,"0"0"-38,0 0 10,17-16 4,2-2 2,12-2-3,8-8 1,15-4-1,3-9 2,13-4-4,2-2 2,2 3 1,-1-4-2,-4 6 3,-7 3-3,-10 11 3,-11 1-2,-8 12 4,-13 5-4,-3 10 0,-17 0 1,-9 13 0,-18 8 0,-11 6-1,-12 14 1,-13 8-2,-14 5 4,-9 5-3,-2 5 2,-3 2-2,0-6 3,11-6-2,12-7-1,12-15 2,16-8-4,13-16 3,27-8-2,0-41 2,32-1-5,11-23-12,20-22 11,16-1 7,7-12 18</inkml:trace>
  <inkml:trace contextRef="#ctx0" brushRef="#br0">5552 16015 9,'0'0'13,"0"0"-17,-13 4 2,13-4 0,0 0 1,0 0-1,0 0 3,19-10-3,-1 2 3,1-3-2,11 1 1,3-8 1,7-3-1,2-4 1,8-5-2,4-12 1,2-1 2,7-7-4,0-2 3,0-5-3,4 4 3,-3-2-3,1 7 4,-8 6-4,-1 6 2,-5 4-1,-7 6 2,-12 9 1,-3 3-1,-9 4-1,-7 6 2,-13 4-3,15-6 2,-15 6-2,0 0 0,-15 10 0,6-4-2,-8 5 1,-6 1 2,-3 8-2,-10 0 1,-3 13 2,-9-2 0,-2 13-2,-9 0 3,-1 12-1,-4 0 0,-5 3 0,6-1-2,2-2 1,2-7-8,6-7-5,15 2 9,-4-26 16,16 0 2</inkml:trace>
  <inkml:trace contextRef="#ctx0" brushRef="#br0">12762 7927 7,'0'0'12,"0"0"-12,0 0-2,0 0 0,0 0 1,0 0-2,14-5 4,-14 5-2,13 3 1,-13-3 0,26 14 0,-12-3-2,6 3 2,2 4-1,2 6 2,2-1-2,2 4 1,-1-1-1,-2-2 3,1-3-2,0-4 3,-9-8-3,8-1 1,-11-15-1,7-7 1,-9-18-1,10-8-2,-8-15 2,6-8-3,-2-8 3,5-5-2,0-2 2,3 0-3,-2 5 5,3 9-3,-2 8 1,1 8-1,-1 9 1,-7 3 0,3 12-2,-8 0-2,6 14-1,-5-1-8,-4 1 8,6 5 6,-9-5 22</inkml:trace>
  <inkml:trace contextRef="#ctx0" brushRef="#br0">15673 4432 5,'0'0'18,"21"0"-32,-4 0 15,0 4 0,5-4 0,-4 0-1,8 0-1,-2-4 1,3 0-1,-3-3 0,1 2 0,-4-2 1,-3 4 0,-7-2 0,-3 5 0,-8 0 0,0 0 0,-10 0-1,-4 5 1,-6-1-2,-4 2 2,-2 0 0,-4 1-1,1 0 2,1 0-1,4-2 0,0 0 0,6-1 0,4 2 0,1-6 1,3 4-2,10-4 0,-15 4 2,15-4-1,0 0 0,0 0 0,-10 4 0,10-4 0,0 0 1,0 0-2,0 0 3,0 0-3,0 0 1,0 0 0,0 0-1,0 0 2,0 0-2,-14 0 2,14 0-2,0 0 1,0 0 0,0 0 1,0 0-1,0 0 0,0 0 1,0 0-2,0 0 1,0 0 1,0 0-2,0 0 1,0 0 0,0 0 0,14 0-1,-14 0 2,17 14-2,-5-5 2,4 2-2,-4 0 1,5-1-1,-6-2 3,6 3-4,-3-3 4,5 1-2,-3-9 0,2 0 0,0-5 1,-2 1 2,1-9-5,-1-2 4,-5-7-4,1 0 2,-4-6-1,2 3 3,-5-5-5,4-2 2,1-2 1,0-2-1,5 0 1,-6-1-1,6 6 1,-4-3-2,7 9-1,-12-3-2,13 10-7,-6 3 6,-5 2 5,7 3 1</inkml:trace>
  <inkml:trace contextRef="#ctx0" brushRef="#br0">12575 7668 28,'-5'-10'28,"-8"-5"-30,3 2-20,10 13 21,0 0 0,0 0 1,-9 10-2,9 8 3,7 5-3,-2 6 4,5 8-3,-1 6 2,5 3-2,-2-1 1,1-4-1,1-5 1,-5-3-2,1-9 2,-2-7-7,-8-17 0,0 0 4,0 0 2,0-29 4</inkml:trace>
  <inkml:trace contextRef="#ctx0" brushRef="#br0">12509 7492 17,'-21'-15'7,"-7"6"-6,-1 9-1,2 7-1,2 10 2,-1 13-3,7 9 2,1 10-3,3 11 4,15 6-2,8 8 1,5-3-2,13-3 3,5-11-1,10-10 3,0-16-3,10-12 1,-6-19 0,0-11 0,-10-20-1,1-5 0,-13-18-1,-3-3-2,-10-12 3,-10 3-3,-4-5 2,-9 2-1,-8 6 1,-11 4 0,-3 19-4,-17 2 0,0 14-9,-9 11 9,-5 0 7,3 7 6</inkml:trace>
  <inkml:trace contextRef="#ctx0" brushRef="#br0">15275 4227 3,'0'0'17,"0"0"-19,-7-11-17,7 11 17,0 0 3,0 0-1,0 0 0,0 0 1,0 0 1,0 0 0,0 0-1,0 0 2,0 0-2,5 11 0,-5-11 0,0 18-1,5 1 1,-1 3-1,0 10-1,3 2 0,6 10-1,-8 1 2,8 5-2,-4-5 2,1 2-2,-4-7 4,3 0-4,-5-10 3,-4-6-2,5-5 3,-5-6-2,0-13-2,0 0 0,0 0 0,0 0 0,-9-24 2,-1-1 0,-1 0-1,-4-9 3,2-2-1,-1-4 3,0 1-3,-1-1 2,0 3-3,-2 0-1,6 3 0,-6 0-1,6 6 2,-3-2 0,2 8 1,0 1-1,1 2 0,-1 4 1,1 2-1,2 4 0,-3 3 0,12 6 0,-21 4-1,9 3 1,1 12 0,0 9 0,-2 6 0,-2 14 0,-2 9-1,1 7 1,-1 5 0,1 5-1,3-2 2,4-6-2,3-7 3,6-6-2,10-14 3,9-13-3,6-12 1,9-7-1,4-16 1,5-3-1,1-16-1,4-2 0,-5-12 1,1-2 0,-13-9-2,-5-4 3,-10-2-1,-6-2-1,-10-2 0,-13 0 2,-6 5-2,-2 5 1,-4 6-1,-6 6 0,-2 17-1,-8 5-1,2 30-6,-14 15-6,-11 11 15,-3 16-1,-18 5 12</inkml:trace>
  <inkml:trace contextRef="#ctx0" brushRef="#br0">13197 9246 16,'0'0'11,"0"0"-19,0 0 6,0 0 2,0 0-1,0 0 1,0 0 1,0 0-2,0 0 2,0 0-1,0 0 1,0 0-2,0 0 0,0 0-1,-5-11-3,5 11-7,7-14 22,8 6-1</inkml:trace>
  <inkml:trace contextRef="#ctx0" brushRef="#br0">12717 8992 24,'0'-10'16,"0"10"-19,0 0 1,-6-12-2,6 12 2,0-20 2,10 8-4,-4-5 4,7-1-1,2-3 1,3 2 0,5-1-1,1 4 2,1 4-3,-1 4 4,-1 4-3,-5 4 0,1 9 3,-6 5-3,-7 9 1,-6 4 1,-11 7-1,-5 4 0,-5 2 1,-7 0-1,0 0 0,-4-5 0,7-9 0,0-4 1,6-8 0,8 0-1,1-10 0,10-4 1,0 0-2,10-3 1,1-5 0,8 3 0,2-5-1,6 2 1,2-3-1,4 0 0,4-2 2,2 2-1,-5-2 0,1 3-1,-5 1 2,-2 2-2,-8 1 0,-2 0 0,-6 6-1,-12 0 2,12 0-5,-12 0-1,0 0-3,0-18 4,-7 4 7</inkml:trace>
  <inkml:trace contextRef="#ctx0" brushRef="#br0">13085 8725 2,'-28'-34'27,"10"18"-28,-13-6-15,-2 4 12,0 6 2,-7 4 0,1 8 1,-5 7 0,-2 6 1,4 5-1,-6 13 1,10 0 1,0 8-1,6 7-1,8 8 3,9 4-3,7 4 2,8 1-2,10 0 1,13 0 0,5-8 0,10-8 0,9-16 1,6-10-1,8-12 0,3-12 2,5-12-2,-4-12 1,2-3-1,-11-8 1,0 4-1,-18-14 1,-2 6-1,-24-9-2,-12 3 1,-19-6 0,-14-4 0,-17 5-4,-15-7-3,-9 14-9,-8 12 13,-17 5 5,9 15 16</inkml:trace>
  <inkml:trace contextRef="#ctx0" brushRef="#br0">15221 4823 11,'0'0'8,"0"0"-15,-18 7 6,9-7 2,-5 0 0,3 0-2,-1 0 3,2 0-1,10 0-2,0 0 2,-11-15-1,11 15 0,16-15 0,1 8 0,-5-1-1,8 1 1,0 3-1,-4 4 1,0 0 0,-1 4 1,-7 7-2,-2 5 1,-6 2-2,0 7 3,0 2-2,-9 6 1,-3 0 0,-2 0 1,-5-2-2,0-4 3,-4 0-3,3-2 3,-3-7-3,0 1 1,3-6 0,6-1 0,-2-5 1,16-7 0,-16 10-1,16-10-1,0 0 2,13-5-2,4-6 1,7 0 0,6-3-1,5-1 0,3 0 0,3-2 1,-5-1 0,0 4-1,-4 0 3,-4 3-3,-11 2 1,-1-1 0,-5 5-1,-11 5 1,9-12 0,-9 12-1,-5-11 1,-4 1-1,0 1 2,-5-4-2,2-4 2,-5-2 0,1-2-2,-5-3 2,4-3 0,-5 4-1,2-3 0,-3 4 0,-3 3-1,0 5 2,-2 3-1,-1 11 0,1 0-1,2 9 2,0 8-1,2 7 1,6 12-3,3 4 4,5 7-4,4 7 4,6 1-3,11 0 2,1-1-2,14-11 3,1-5-2,7-12 1,4-13 0,4-8-1,-1-17 0,4-4 1,-3-17-2,-4-5 1,-6-16 0,-4 0-2,-11-1 3,-10-2-4,-9 4 2,-16 3-2,-13 14-2,-18 11-11,-13 15 10,-6 10 5,-15 11 1</inkml:trace>
  <inkml:trace contextRef="#ctx0" brushRef="#br0">12243 9769 11,'0'0'23,"0"0"-36,0 0 10,0 0 0,-9 10 3,2 2-1,-2 1 1,-3 7-1,-4 6 1,-4 10 1,-4 6-2,-4 1 2,-2 4-3,-2 0 3,-3-1-1,2-1 0,2-8-1,5-9 1,4-7 0,8-6 0,0-8-1,14-7 2,0 0-1,0 0 0,27-4 0,-3-2 1,7-2-1,6-1 0,4 1 1,7-2-2,-3 2 1,0 0-1,-4 0 1,-2 4-1,-7-2 1,-3 2 0,-7 4 0,-6-5-2,-3 5 3,-13 0-5,10-7 2,-10-3-7,0-6 0,0 5 6,-8-14 9</inkml:trace>
  <inkml:trace contextRef="#ctx0" brushRef="#br0">12214 9757 17,'-12'0'23,"12"0"-37,-6 19 9,1-4 6,5 8-2,-4 7 1,4 10 0,0 7-2,0 7 3,-4 8-2,4 8 1,0 0 0,5 4-1,-5-5 1,4-5 1,-4-10-3,6-2 2,-2-10-2,-4-7 0,5-9-6,-2-4-3,-3-22 8,0 0 12</inkml:trace>
  <inkml:trace contextRef="#ctx0" brushRef="#br0">12164 9587 13,'-10'-8'23,"-22"-7"-24,6 11-21,-6 4 21,-10 18 2,4 6-2,-6 13 0,0 13 2,-4 15-1,10 12 1,-2 8-2,9 8 2,12 3-1,8 0 0,11-7-1,9-3 3,12-11-3,12-6 2,18-14-2,6-10 2,11-14-1,1-11 0,11-13 0,5-13 1,0-15-1,0-13 0,-8-16 4,-2-5-3,-15-19 0,-1-2 1,-23-18-3,-9 5 0,-20-7 0,-14 2 1,-20 1-4,-9 9 1,-19 13-1,-18 11 1,-6 27-1,-23 10 1,-3 30-5,-7 24-1,-9 16 10,8 27 22</inkml:trace>
  <inkml:trace contextRef="#ctx0" brushRef="#br0">18419 2299 20,'0'10'23,"0"-10"-38,0 0 12,21 0 3,-7 0 3,10 5-4,0-5-1,8 5 2,5-5-2,5 6 2,5-4 0,5-2-1,-3-2 2,11-6-1,-3-10 1,7 0 0,-8-18-3,4 5 5,-7-23-6,3-4 6,-8-23-6,-1-3 4,-31 34-2,-1-7 0,1-1 2,-2-3-4,-9-4 6,-5-3-5,0 4 3,0-5-2,-15 1 2,-2-2-2,-2 2 1,-5-3 0,-9 6-1,-7-1 1,-2 6-1,-7-2 2,-4 8-2,-4 2 1,-1 10-1,-2 1 2,1 11-3,0 4 4,-2 9-3,1 8 0,1 9 4,-2 8-5,4 10 4,0 12-4,2 6 6,0 12-4,0 5 1,41 8-1,-85 93-2,10 13 3,13 5-2,8-9 3,18-8-3,12-21-1,23-15 3,23-45-1,11-8 2,7-8-4,4-8 3,6-7-2,3-5 0,3-3 1,5-6-1,-1-6-1,8-5 1,-4-9-3,7 2 1,-7-11 0,7 0-3,-10-15-3,-1-5 5,0-3 7,-10-6 15</inkml:trace>
  <inkml:trace contextRef="#ctx0" brushRef="#br0">18767 3789 27,'-28'-25'30,"-1"5"-30,-4 1 1,-4 6-29,6 1 29,-7 2-1,6 3-1,-5-2 1,8 5-1,-5 0 0,0 4 2,-2 0-2,0 9 0,3 1 1,-1 6 0,1 6 1,0 7-3,5 8 3,2 7-3,5 9 4,2 9-4,6 15 4,5 7-3,8 6 2,0 4-2,14 1 1,2-5 0,12-2 1,5-7-1,7-18 0,5-4 0,2-15 1,7-9 0,1-9-1,7-8 0,-5-10 1,4-8-1,-4-4-1,3-8 1,-7-12 1,4-2-2,-5-6 1,-1-7-1,-7-1 2,-4-8 0,-10-1-3,-3-2 3,-13-5-3,-5-6 5,-14-1-6,-12-3 4,-7-2-2,-8 5 1,-10-1 0,-5 1-1,-1 8 1,-7 2-1,3 11-2,-3-2-3,10 18-12,1 2 14,1 8 1,6 8 6</inkml:trace>
  <inkml:trace contextRef="#ctx0" brushRef="#br0">15858 4463 6,'0'-13'14,"0"13"-18,0 0 0,-17-12 2,17 12 1,-14-6 1,14 6 1,-18-6-2,18 6 2,-22-8-1,11 6 1,-2-5-2,3 4 1,-4-2-2,3 2 2,2-1-1,-3 4 1,12 0 0,-17-6-1,17 6 0,-18-5 2,18 5-1,-18 0 0,18 0 0,-15 0 0,15 0-1,-16 0 2,16 0-1,-12 5 0,12-5 0,-11 3 0,11-3 0,-12 4 0,12-4-1,-15 3 2,15-3-1,-19 8 0,6-4 0,0 2 0,-2-2 0,3 0 0,-5 4 0,2-3 0,-2 1 0,0 0 1,1-2-2,-3 3 1,3-3 0,-1 2 1,-2-1-2,1 2 1,-1-3 1,-1 1-2,0 2 2,3-2-2,-6 3 1,3-2 0,-2-3 0,0 3 0,1 2 0,-2-1-1,2 0 2,0-2-1,-1 2 0,-3 2 0,1 1 1,-2 0-3,-2 1 4,-1 0-3,-3 4 1,-1 0 0,0 3 0,-3-2 0,-1 4 0,-3-1 1,0 3-2,1-2 2,-4 4-2,1 0 1,-3 4 0,-2 6 0,-1-2 0,-5 8 0,-8 0-1,0 7 2,-4 3-2,-6 3 2,-3 0-2,0 2 1,-1 5 0,3 3 0,1 7 0,-1 4 0,1 6 0,-2 4 0,7 7 0,-5 8 0,1 13 1,-1 5-3,-4 7 5,4 4-5,-1 11 4,2 5-5,-1 11 5,4 2-2,1-4 1,5 3 0,10 1-3,3 5 2,5-3 1,6-3-2,8-3 2,1 3-2,5-5 1,4-3-1,9-4 3,1-5-2,7-5 0,2-5 2,6-6-3,3-9 2,3-7-1,5-9 0,1-8-1,0-7 1,7-13 0,2-4 0,2-12 1,9-3-2,0-6 0,5-1 2,4-8-2,5 0 1,0 0 0,0-1 0,5-1-1,-2-5 2,-2-3-2,-2 1 1,-3-7 0,-5-4 1,0-6-2,-5-1 2,-6-6-1,-3-3 0,-4 0-1,-2 0 2,-6 0-1,-4-3-1,-13 3 2,16-4-2,-16 4 2,0 0-1,0 0-1,6-13 2,-6 13-2,-6-23 2,-4 8-2,1-4 1,-1 1 1,-4-7-2,-5 2 1,3 2 0,-2 4 0,0 3 0,2 6 0,2-3 0,1 4 0,0 1-1,13 6 1,-15-7 0,15 7 0,0 0 0,0 16 0,0-3 0,13 5 0,-1 4 1,5 2-1,3 5 1,3 0-2,-1 1 2,-5 6-3,-2 3 0,-11 8-3,-13 3-6,-18 11 2,-10 5 8,-23-7 2</inkml:trace>
  <inkml:trace contextRef="#ctx0" brushRef="#br0">16864 9474 17,'-75'-23'25,"14"19"-25,-9-4-24,-1 8 25,2 0-3,-3 7 3,0 5-1,2 2 0,-6 6 0,0 2 2,2 8-3,-3 5 2,-1 12-1,3 0 0,3 6 0,3 5 0,5 7-1,4 8 0,8 5 0,5-3 2,11 3-2,7 6 0,7 3 1,12 3 0,10 1 0,7 3-1,12-3 2,14 1-3,8-5 4,16-2-2,9-9 0,13-7 0,7-13 2,11-13-3,8-7 2,6-11 0,3-4-2,2-14 1,6-7 0,-5-7 1,-3-9-3,0-10 4,-3-7-2,-5-7 0,-3-6 0,-9-8 1,1-7 0,-14-6 0,-1 0-2,-15-3 3,-3 0-3,-15-7 2,-6 3-3,-20-8 3,-8-5-4,-18-6 4,-8-2-3,-21-6 2,-12-5-1,-15-1-2,-17-2 4,-11 5-3,-17 8 2,-9 15-6,-28 9-1,-4 23-8,-14 26 14,-16 19 2,-8 27 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19826 5532 2,'0'-15'26,"0"15"-24,0-11-12,-2-2 2,2 13 8,0-22-3,0 12 2,0-8 0,0 4 0,-7-5 1,7 1-1,-5 0 1,5 4 0,-7-4 0,7 7-1,0 11 2,-9-11-2,9 11 1,-22 15-1,3 0 0,-1 7 1,-3 7 0,-4 1 0,1 1 0,2 0 0,1-4-1,4 0 2,9-7-1,3-4 0,7-6 0,0 1 1,0-11-2,15 13 2,-3-13-1,5 4 0,2-1 0,5 1 0,0 2-1,1 1 2,2 4-2,-3 0 1,3 7 0,-3 1 0,-3 1-1,1-2 2,-3 5-1,-5 0 0,-3-1 1,-6 1-2,-5 0 2,-6 1-1,-9 2 1,-8 0-3,-4 1 3,-7-1-1,1-4-1,-5-1 1,1-5 0,3-4-3,6-3 1,0-13 2,14-4-7,-3-16-1,9-4-4,8-10 12,6-6 0</inkml:trace>
  <inkml:trace contextRef="#ctx0" brushRef="#br0">19812 5704 14,'18'26'23,"-9"-14"-22,9-2-21,-1 2 20,-4-7 1,6 3 0,-6-8-2,5-7 1,-5-2 1,3-4-2,-4-9 0,5 2 0,-7-7 1,7 1 0,-12-2 0,4 3 1,-9 0-2,4 9 1,-9 1 1,5 15-3,-20-11 2,4 15 0,2 3-2,-4 9 2,-3 7-1,6 1 2,-2 10-3,9-2 4,2 3-4,6 1 4,6-3-3,7-4 2,6-5-1,8-4 1,3-9-1,2-4 0,7-7 0,-2 0 0,-1-12-1,-2-6 1,0-8 0,-5-4-1,-4-8 2,-5-7-2,-1-8 2,-4-7-1,-5 1 1,-5-1-2,-2 0 2,-3 5 0,0 7-2,-4 8 3,-5 7-4,4 11 4,-4 1-4,9 21 3,-10-15-2,10 15 0,0 0 1,0 0 0,0 0-1,-4 19 2,9 2-1,-1 4 0,4 10 0,1 6 1,-2 8-1,0 4-1,-1 6 2,1 5-2,-4-3 1,2-1 0,-5-2-1,5-8 2,-1-7-2,1-4 2,0-12-3,0-9 1,3-6-2,-8-12-2,16-12-9,-6-8 6,2-12 9,4-3-1</inkml:trace>
  <inkml:trace contextRef="#ctx0" brushRef="#br0">20516 5555 22,'0'22'23,"-3"-8"-37,3-2 14,7 2 0,-7-14-1,17 16 2,-17-16-3,19 9 3,-9-12-3,5 3 2,-1-12-2,3 2 0,-2-7 2,-2 0-1,2-1 1,-5-3 0,-3 1 0,-1 2 1,-6-1-1,-5 7-1,5 12 2,-17-10-2,2 10 1,1 9 0,-5 4-1,0 11 1,4 6-1,-4 4 2,2 6-2,2 1 2,6 5-2,-1-3 1,7-3 0,3-7-1,4 0 0,6-10 1,3-5-2,5-13 3,8-5-2,1-8-1,7-6 2,-2-15 0,9-3 0,-7-13 1,4 2-1,-5-5 1,0 2 1,-10 3 1,-2 3 1,-4 12-4,-12 4 2,3 12-2,-8 12 0,0 0 0,-21 18-2,14 4 0,-1 5 0,4 1 2,4 3 0,7-1 0,5-7 1,10-5-1,3-5 1,5-9-2,0-8 1,3-5-1,-4-10 0,-2-7-1,2-6 3,-9-6-3,3-6 3,-3-8 0,-2-6 1,-1 0 0,-2-3-2,-1 1 3,-8 0-4,5 13 4,-11 3-3,7 13-1,-10 4 0,3 13 1,-6 2-2,6 12 2,-13 8-1,6 6 0,2 4 0,-2 8 1,5 6 0,2 12-1,0-1 2,0 9-1,0 1 1,2 0-3,-2-1 3,7 0-1,-7-1 0,0-7-1,0 1 0,-7-9 0,7 0-4,-2-12 4,4 1-4,-8-11-8,6-14 9,0 0 5,0-25 12</inkml:trace>
  <inkml:trace contextRef="#ctx0" brushRef="#br0">21027 5352 28,'-14'0'28,"14"0"-26,0 0-2,20-14-29,8 2 30,11-4-2,7 2 2,2-6-3,1 0 2,1 2-4,-8 2-2,5 3-4,-10 7 1,-13-6 9,-2 12 0</inkml:trace>
  <inkml:trace contextRef="#ctx0" brushRef="#br0">22080 5033 25,'0'12'28,"16"6"-27,-7-10-3,16 4-27,1 2 32,3-1-2,4 4-1,6-2 0,0 0 0,-1-4-2,1 3 3,-5-1-2,-5-2 0,-2 3-2,-4-7 1,-7 4-3,-16-11 2,14 0-11,-14 0 13,0 0 7,-4-7 17</inkml:trace>
  <inkml:trace contextRef="#ctx0" brushRef="#br0">22398 5091 20,'-12'-15'16,"-4"6"-18,-5 2 1,3 7 2,-1 3-5,1 10 3,-7-1-3,7 7 4,-6 2-2,2 4 1,-1 3 1,0 2-2,-3-4 4,7 3-3,-1-5 1,3 0-1,2-6 1,4-2-1,11-16 2,-12 15-1,12-15 0,0 0 0,12-5 0,3-9 2,0 1-3,8-4 2,3-3-1,2-2-1,2-4 1,0 0 1,3-1-2,-5 2 0,-1 2 1,-3-3 0,-5 5 1,-6-4-2,-1 1 1,-5 2 0,-7 1 1,0 0-2,-4 2 2,-3 3-1,-4-2 0,3 6 0,-2 2 1,10 10-3,-20-16 4,20 16-3,-18-4 1,18 4-1,-11 6 2,4 6-2,1 8 1,1 2 0,0 14 0,1 3 0,4 12 0,0 1 0,0 2-1,0 4 2,5-4-2,0-2 2,-1-6-2,2-4 1,1-5-4,-7-13-1,11 4-8,-2-14 5,1-14 8,8-10-1</inkml:trace>
  <inkml:trace contextRef="#ctx0" brushRef="#br0">23085 4618 9,'0'-12'25,"0"12"-23,6-14-3,-6 14-22,-13-11 24,-1 5 0,3 6-3,-4 0 2,-2 12 1,-2 0-2,5 6 0,-1 2 0,6 9 2,5 1-2,4 10 2,3-2-2,11 6 2,-2 6-2,6 6 2,-1 1-2,4 5 1,-4 1 0,-1-1-1,1-2 0,-7-4 1,2-6-1,-6-12 1,-3-2-2,-3-13 1,4-5-3,-4-18-4,-9 0-3,6-12 11,-11-14-1</inkml:trace>
  <inkml:trace contextRef="#ctx0" brushRef="#br0">23059 5031 17,'9'-26'23,"-1"2"-31,4 1 4,9 13 4,0-5-2,11 12 1,0-2 0,11 12 1,-9 3-1,13 11 2,-10 2-4,3 6 4,-9 1-4,-2 6 4,-7-2-3,-4 0 3,-9-5-3,-5-3 3,-4-2-2,-7-2 1,-3-6 1,1-2-1,-6-4 1,3-10-3,1-4 3,2-6-1,4-12 0,5-9 0,5-11-1,5-6 2,5-8-2,3 6 0,1 2 3,1 5-5,3 7 3,-6 3-2,-1 16-1,-7-2-2,6 19-1,-15 0 3,19-11-3,-9 11 3,1 8 9</inkml:trace>
  <inkml:trace contextRef="#ctx0" brushRef="#br0">23752 4959 25,'-14'25'19,"1"6"-22,-2 2-1,-1 3 1,4 5 0,6-5 2,6-2 0,0-6 1,6-1-1,3-7 3,13-2-3,-1-10 1,8-3 0,-1-10-2,4-2 3,-4-8-2,1-3 0,-2-7 1,-2-3 1,-6-4-1,-5 2-1,-8-2 2,-6 4-1,-6 3-1,-8 3 1,-10 6 0,-8 5-2,-3 3 3,-5 6-1,2 2-1,0 0 2,9 0-2,4 0 2,11 0-2,14 0 3,0 0-2,10-9-1,9 2 2,8-4-1,2 0 0,5 0 0,3-2-1,3 6 2,-5-4-2,2 5 1,-1 1 0,-1 5 0,0 0 1,2 5-1,-4 4-1,0 1 2,-3 2-2,-3 3 2,-1 3-2,-8 6 1,-1-1 0,-7 2 0,-4-1-1,-6-1 2,0 1-1,0-1 0,-6-3 0,2-6 0,-1-1 0,5-13-1,-5 14 2,5-14-1,0 0 0,0 0-1,-8-17 2,3 3-2,0-7 2,0-4-2,0-3 2,3-4-1,2-1 1,0 0-2,0 4 2,11 5-2,-5 0 2,7 8-1,0 2-1,2 6 2,1 0-1,1 8 0,1 0-1,-2 0 3,-2 12-4,1 0 2,2 5 0,-3 2 0,-4 8 0,4-3 0,-3 8 0,0-2 0,1 0-1,-2-2 2,-2 2-1,-2-4-2,2-3 3,-8-5-1,2 1 0,-2-8 0,-2 3 0,2-14 0,0 0 1,0 0-1,0 0 0,-5-12-1,5-8 2,6-4-1,-2-9 0,1-3 0,3-3 1,-1 0-2,0-1 2,6 5-2,-5 5 2,1 6-1,1 5 0,0 6-1,-10 13 2,19-10-2,-8 10 2,1 0-1,2 0 0,3 0 0,-5 8-1,0 0 2,0 5-1,-1 4 0,-5 1-2,2 3 3,-3 4-1,-3 0 0,3 2-1,-1 4 2,0-5-1,2 0 0,-1 0-1,-1-6 2,3 1 0,-1-3-2,0-4 1,-6-14 0,8 16 0,-8-16-1,0 0 2,0 0-2,6 11 0,-6-11-3,0 0-3,5-11-13,1 1 20,1-3-1,-5-5 6</inkml:trace>
  <inkml:trace contextRef="#ctx0" brushRef="#br0">20272 6196 11,'4'-10'6,"7"6"-6,-1-2 2,9 2-2,-1-5 2,8 4-2,0-5 0,11 3-2,2-6 1,10 3 0,5-4 0,12 2 0,8-3 0,9-2 1,12-4 0,8-1 0,11 0-2,11 0 4,7-2-3,5 0 2,7 1-3,7 0 3,5 2-2,4 1 1,1 0 1,2-3-2,-2 2 1,0-1-1,-2-2 2,0 0-1,-9 0 0,2 0-1,-10 1 1,-10 0 0,-6-2 1,-12 7-1,-7 0-1,-11 0 1,-12 0 0,-12 4-1,-2 4-1,-14-2 0,0 8-5,-14-6-5,-3 1 5,-2 4 7,-15-7 5</inkml:trace>
  <inkml:trace contextRef="#ctx0" brushRef="#br0">21232 3720 17,'0'0'28,"-19"-5"-26,19 5-4,0 0-15,0-15 14,0 15 1,0 0 0,12-7 2,-12 7 0,19 0-1,-4 6 0,7 0 1,2 4 0,10 6 0,0 1 0,8 9 0,5 0 0,1 9-1,-1 0 2,0 8-2,1 2 1,-6 3 0,0 2 0,-6 1-1,-6 3 2,2-2-1,-3 0-1,-1-1 2,-4-5-2,-1 1 1,-2 0 1,1-4-2,-6-4 2,-2-2-3,-5-1 4,0-4-5,-3 2 6,-2-3-5,-4-8 3,0-2 0,0-3-2,0-3 1,0-3 0,0-12 0,0 13 0,0-13 1,0 0-3,0 0 2,0 0-2,0 0 1,0 0-2,0 0-4,0 0-5,-14-12 5,14 12 7,-18-22 0</inkml:trace>
  <inkml:trace contextRef="#ctx0" brushRef="#br0">21740 4591 32,'-14'0'30,"0"-4"-31,14 4-11,0 0 4,-13 0 5,21 13 2,-8-13-2,9 23 4,-5-3-2,7 7 1,-2 2-1,1 6 2,2-3-2,3 2 1,1-4 0,4-4 0,2-8 1,7-2 0,-1-12-1,6-4-1,-2-6 2,1-7-2,-4-11 0,-1-4 0,-1-7-1,-11-11 0,2 0-6,-8-7-10,-1-1 15,-6-4 4,-3 1-2</inkml:trace>
  <inkml:trace contextRef="#ctx0" brushRef="#br0">19837 2504 26,'-27'-62'30,"-1"11"-29,1 13-2,-3-1-19,13 14 18,-4 1 0,7 8 2,4 4-4,10 12 4,-12 22-1,12 4-1,9 14 3,-1 8-2,12 20 1,3 9 0,6 10 0,5-3 1,4 4 0,3-1-2,1-1 1,3-6 1,-5-13-2,2-2 1,-7-10 1,-3-5-3,-2-7 1,-9-8 0,-1-4-3,-8-13-5,-5-6-5,-7-12 14,0 0 0,0-20 0</inkml:trace>
  <inkml:trace contextRef="#ctx0" brushRef="#br0">20169 2889 12,'0'0'27,"21"23"-27,-10-7 1,3 12-23,5 2 23,-5 7-1,8 6-2,-4-5 1,0 3 1,-4-5-3,3 0 3,-5-14-2,-3 2 0,2-10-3,-11-14-12,0 0 14,13-12 2,-18-18 1</inkml:trace>
  <inkml:trace contextRef="#ctx0" brushRef="#br0">20066 2767 12,'-15'21'26,"-4"-4"-26,13-1 1,6-16-17,-6 12 8,6-12 8,12 0 1,2 0-2,-14 0 1,20-12 1,-20 12-1,13-16-1,-10 4 0,0 0 2,-3-2-1,-3 2-1,-4-2 1,2 1-1,5 13 0,-15-17 0,15 17-2,-13 0 0,18 10-4,-5-10-2,0 16 3,10 0 4,8-4 4</inkml:trace>
  <inkml:trace contextRef="#ctx0" brushRef="#br0">20439 2787 20,'12'-4'19,"-12"4"-20,12-8 2,-12 8-6,0 0 5,-24-11-2,13 19-3,-6-5 2,3 9 2,-1 0-1,5 7 2,0 0 0,6 1-1,4 1 2,0 0-3,9-4 3,3 1-1,5-3 1,4-2-2,3-2 2,4-2-1,-1-1-1,3-1 1,-1-1 2,-4 1-4,-3-2 3,-7 2-1,-1-1 0,-14-6 1,9 14-1,-9-14-1,-8 22 2,-3-12-2,-6 4 1,-3-5-1,-4 6-1,-4-13 1,5 12-2,-10-18-2,14 4-7,-2-11 4,2-13 8,8 5 1</inkml:trace>
  <inkml:trace contextRef="#ctx0" brushRef="#br0">20494 2405 28,'0'-10'29,"0"10"-29,0 0 0,0 0-22,10 16 20,-1 4 0,-3 2 2,7 10 0,-2 7-1,4 3 1,2 5-2,2 2 3,-1-1-2,3 1 2,-2-3-3,-2-5 2,3-7-2,-10-2 0,8-2-1,-16-10-1,10 3-2,-12-8-4,0-15 9,0 0 0</inkml:trace>
  <inkml:trace contextRef="#ctx0" brushRef="#br0">20535 2874 24,'0'0'26,"-21"0"-23,21 0-5,0 0-18,0 0 19,17-7 0,-2-6 1,9 0-2,0-7 3,4 4-3,0-2 2,0 2-1,-7 2 0,-3 1 2,-1 8-4,-17 5 3,15-4-5,-15-10-3,0 14-6,0-12 13,0 12 1,-4-20 4</inkml:trace>
  <inkml:trace contextRef="#ctx0" brushRef="#br0">20894 2608 7,'8'29'26,"-8"-7"-26,0 12-1,0 2-16,0-8 16,3 10 0,1-12-1,5 10 2,-2-18-1,8 2 1,0-9 1,4-2-2,-2-9 1,5-3 0,-7-9 1,5 4-2,-12-9 2,7 1-2,-11-8 2,-4 2-2,-7-3 1,-5 1-1,-5-8 1,-2 5-1,-6 7-1,1 1 2,1 2-2,0-1 0,8 22-2,-4-18-6,19 14-2,0 0 11,0 0 1,0 0 5</inkml:trace>
  <inkml:trace contextRef="#ctx0" brushRef="#br0">21118 2180 18,'-12'-18'27,"4"6"-26,-11 2-2,4 3-18,3 7 19,-1-3-3,13 3 2,-16 3 1,16-3-2,-5 16 1,5-1 1,6 9-1,3 7 1,6 7 0,1 4 1,0 2-2,9 2 2,-2 7-1,1 3 1,-2-3-2,2 1 1,-6-3-1,3 3 3,-8 0-4,1-3 2,-8-6-1,-2-6 1,0-5-2,-4-12 1,0 1-3,0-23-4,-13 11-4,13-11 11,-15-15 1,6 1 7</inkml:trace>
  <inkml:trace contextRef="#ctx0" brushRef="#br0">21129 2806 24,'-18'-12'29,"18"12"-29,-5-17 1,5 0-23,11 2 19,1-6 2,4 0-1,-1-1 2,9-2-1,-4 2 0,1 3-1,-1 3 0,-4 4-4,1 12-3,1-8-1,-9 0 10,6 6-1</inkml:trace>
  <inkml:trace contextRef="#ctx0" brushRef="#br0">21607 2456 17,'18'-12'29,"-18"12"-29,-13-13 0,13 13-20,-28-8 20,10 8-2,-9 5-1,4 5 3,-3 1-3,2 9 3,5 3-1,2 1 0,5 6 1,5-6 0,7 2 0,0-6 0,9-2 1,5-15 0,1 4-2,6-14 1,1-10 1,2 5-1,-1-11 0,0 9 1,-5-7-1,-2 9 0,-4-6 0,-12 18 0,14-11 1,-14 11-4,0 0 4,0 0-1,0 0-2,7 18 2,1-5 1,3 2-2,2 4 1,4-5 1,3 5-2,0-10 1,2-4-1,-3-5 2,0 0-3,-3-5 3,0-9 0,-3-2-2,-5-8 2,1 1-1,-3-6 2,-2-4-2,-4-13 1,0-1-1,-9-7 1,4 3-1,-5-9-2,2 5 5,-5-1-6,1 7 5,-4 3-5,4 10 5,-3 3-3,5 10 0,-3 7 2,4 4-3,9 12 2,-9 0 0,9 22 1,4 1-4,3 12 5,5 2-3,4 9 2,2 2-2,5 8 2,0-2-1,-1-5 0,-2-5 0,3-4 0,-8-6 0,2-5 0,-7-4-1,4-8 2,-14-17-2,15 12 2,-15-12-1,10-12 1,-4-6-2,-2-7 3,0-14-2,-4-14-1,0-8 3,0-7-4,-4-4 3,0-6-1,-2 6 1,-6-1-2,3 14 1,-2 10 2,4 11-3,-3 5 2,6 13-1,-3 9-2,7 11 2,0 0-2,0 23 4,5 8-4,2 9 2,7 14-1,-1 6 4,5 0-4,-1 2 1,3 5 1,-1-6-3,-1-11 3,4-4-2,-1-8 3,-2-8-4,-2-2 3,2-8-2,-4-9 2,1-6 0,-3-5-3,1-5 4,-5-8-3,1-8 2,-4-8-2,-3-1 3,-3-10-4,0 0 4,0-1-4,-5 3 3,-8 0-2,3 12 2,-4 5-3,1 4 3,-4 12-2,0 5 1,1 5 1,3 6-2,3 4 2,2 0-2,8 5 2,4-3-3,11 1 5,2-3-5,7 0 4,4-6-4,0 2 4,0-3-3,-3-1 1,-1 6 0,-4 2 0,-4 2 0,-4 4 0,-5 1-1,-1 0 2,-1 2-2,1-2 2,-2 0-1,1-6 0,2-3-1,1 0 1,-8-13 1,18 11-1,-5-11 0,-2-3 1,3-7-2,-1-3 2,-3-8-2,4-7 2,-5 2-1,1-12 0,-2 5 1,-3-3-3,-5 5 4,0 0-5,0 9 6,0 6-6,0 4 6,0 12-6,-5-11 4,5 11 0,0 0-3,0 11 4,0-1-5,5 0 6,1 4-6,4 0 6,2 4-5,4 0 2,-2-5 0,3-3-1,-6-4 1,7 6-4,-18-12 0,14 0-17,-14 0 22,0 0-3,0-13 3</inkml:trace>
  <inkml:trace contextRef="#ctx0" brushRef="#br0">22425 1941 42,'-14'-9'29,"0"0"-27,14 9-7,-14 5-22,14-5 24,0 0-6,0 0-6,15 6 14,-15-6 1,0 0 6</inkml:trace>
  <inkml:trace contextRef="#ctx0" brushRef="#br0">21546 2112 47,'-19'10'31,"4"-4"-31,15-6-2,0 0-26,0 0 25,15-20 5,9 6-3,9-4 2,8-8-2,8-7 0,14-2 0,0-5-3,15-1-2,-6-1-5,1 0 7,3 4 3,-10 3 2</inkml:trace>
  <inkml:trace contextRef="#ctx0" brushRef="#br0">22500 1514 29,'0'0'26,"0"0"-25,0 15-1,5 8-26,1 5 25,2 8 2,7 2 0,-1 17-1,7 1 0,2 5-2,1-3 4,3-3-3,-4-7 2,2-7-2,-3-6 1,-4-11 1,-3-7-3,-15-17 4,16 13-3,-16-13 1,0-11-1,0-1 2,0-3-1,-4-8 0,4 1 1,0-2-2,0 1 2,0-1-3,4 5 4,1 3-3,3 5 2,-8 11-2,22-9 1,-11 9-1,4 4 2,-2 7 0,2 1-3,-1 4 3,-1 2-2,-7 3 3,-1-1-4,-5 1 3,-5 4-4,-3-3 3,-8-6-2,3 7-1,-8-12-4,11-2-6,-2-9 9,12 0 5,-5-17-1</inkml:trace>
  <inkml:trace contextRef="#ctx0" brushRef="#br0">22916 1849 25,'14'-19'26,"-12"8"-33,-2 11 5,0 0 0,0 0-3,19 26 4,-14-5-2,3 5 1,-1 3 2,6 1-2,-7-1 2,3 0-2,0-6 4,-1-4-4,-4-3 4,1-3-5,-5-13 4,13 12 0,-13-12-3,14-6 4,-3-6-4,-2-2 5,-3-7-5,4 0 5,-2-3-5,0 0 3,-8-3-2,6 7 2,-6 5 0,0 2-4,0 13 5,0-14-4,0 14 2,0 0 0,13 15 1,-6-3-2,2 0 0,5 4 2,-1 1-2,3 4 2,-2-4-3,1-3 3,-2-2-2,-2-6 1,-1-1 1,-10-5-1,18-5 1,-12-8-2,0-7 3,-2-9-2,-4-9 0,5-7 0,-5-16 1,-6-3-1,6 64-1,-7-75 2,7 75 0,-5-73-4,5 73 4,-9-74-1,9 74 1,-6-62-3,6 62 4,-11-54-6,11 54 5,0 0 1,-7-46-3,7 46 1,5 14-2,-8 14 4,3 16-4,5 7 6,3 5-7,2 4 3,3 3 0,2-14 1,-1-8-1,4-7-1,-5-5 2,3-6-1,-2 1 1,1-10-1,-2-1 0,1-5 0,-5-8 0,6-4 0,-5-5 1,4-7-3,-5-8 2,0-2 1,0-4-2,-3-5 2,-1 3-2,-5-1 1,0 5 0,0 5 0,0 7 1,0 16-3,-6-11 2,6 11 1,-8 19-2,8 0 1,0 2-1,0 7 3,7 1-4,0 3 3,2-2-1,4-6 0,1-2 0,2-6 0,2-1 0,0-8 1,2-5 0,-2-7-2,-3-3 3,4-6-4,-6-3 4,2-9-1,-7-5-3,1 4 3,-6-3-1,-3 7-1,0-3 1,0 9 0,-3 1 0,3 16-2,-7-15 3,7 15-2,0 0 3,0 0-4,0 0 2,15-12 0,-3 16 1,2-4-2,-1 7 2,3 2-1,-2 1-1,0 3 2,-4-1-3,-6 6 3,0 2-3,-9-4 1,0 7-3,-14-10-7,3 7-1,-5-2 10,-6-2 3,-1-10-2</inkml:trace>
  <inkml:trace contextRef="#ctx0" brushRef="#br0">23205 1514 55,'0'0'30,"0"0"-29,0 0-4,-9-50-27,9 50 28,0 0 0,0 0-9,45-49-3,-45 49 15,0 0-2,63-32 10</inkml:trace>
  <inkml:trace contextRef="#ctx0" brushRef="#br0">23872 1245 11,'0'0'29,"8"-51"-28,-8 51-5,0 0-4,0 0 3,-9-49 2,9 49 1,0 0 0,0 0-1,0 0 2,0 0 0,0 0 1,0 0-1,0 0 1,0 0 0,-8 29-1,8 35 4,7 7-4,-1 11 1,3 10-2,5 5 4,-1-1-4,-3-9 3,-1-11-2,1-14 2,0 1-2,-4-8-1,2-4 1,-8-13-10,11 2 6,-11-18-7,5-5 14,-5-5-4</inkml:trace>
  <inkml:trace contextRef="#ctx0" brushRef="#br0">22096 3070 23,'0'-26'31,"-10"-2"-32,3 6 1,-6 5-19,-5-4 13,-1 14 5,-3 4 0,0 10 0,-4 14-1,1 12 2,-2 14-1,3 6 0,5 11 2,8 0-1,8 4-1,3-5 2,17-13-1,4-10 1,15-12-1,3-14-1,9-14 3,4-8-2,-1-12 1,4-8-1,-8-6 0,-2-3 0,-10-7 1,-5 3 0,-10-10-2,-8 9 2,-8-3-1,-4 11-1,-4 2 1,0 10-1,-5 8 0,-2 14 0,0 22 1,6 6-1,-1 8 1,0 1-2,11 6 3,1-3-2,8-1 2,10-16-1,5-9 0,3-14 1,11-4-1,-3-11 1,-4-7 0,-2-4-1,-8-14 1,-9 1-1,-8-1 1,-9 3-2,-13 0 0,-9 8 1,-6 4-1,-10 7 0,-4 18-2,-7 0 1,4 20-4,-8-9-4,10 13 0,4 0 10,8-5-1</inkml:trace>
  <inkml:trace contextRef="#ctx0" brushRef="#br0">22491 2614 37,'6'-33'31,"4"19"-32,-10 14 1,11 5-26,1 17 26,-2 8-2,6 8 2,0 2-2,4 7 3,3 1-2,-4 4 2,4-9-2,-2-1 2,-4 2-2,-2-3 0,2-4-1,-7-9-1,0 4-6,-1-13-3,-3-6 8,-6-13 5,17-16 0</inkml:trace>
  <inkml:trace contextRef="#ctx0" brushRef="#br0">22827 2807 30,'0'0'28,"-5"-13"-26,5 13-9,0 11-7,0-11 12,-6 27 0,6-6 0,0 5 0,0-2 2,7 3 0,0-1-2,5-2 4,1-6-4,6-4 3,0-6-1,0-4 0,4-4 1,0-4-3,-3-6 5,0-4-5,-3-4 3,-4-3-1,-5-6 0,1-1 0,-9-2 1,3 3-1,-7 3-1,-1 6 3,0 2-4,-1 4 2,6 12-1,-11 4 1,6 6-1,5 7 2,0 3-2,5 3 0,3 1 3,5 2-3,2-1 3,5-5-3,3-2 1,-1-3-1,-1-3-1,-2-7 0,-1 3-6,-18-8-3,13-5 5,-13 5 5,-4-16 3</inkml:trace>
  <inkml:trace contextRef="#ctx0" brushRef="#br0">23104 2777 38,'-9'-21'28,"5"8"-33,4 13 0,-6-11 0,6 11 2,0 0-1,15 13 2,-15-13 0,16 22 3,-6-12-4,3 8 4,1 1-2,0 5 1,0-2 0,-4-2 1,5 0-2,-7-2 1,2-6-1,0 0 2,-10-12-2,12 11 1,-12-11 0,0 0 0,11-13 1,-11 0-1,4-6 1,-4-5-2,0-3 2,2-4-1,-2 2 1,6 1-3,-1 6 4,-1 4-4,2 3 3,-6 15-1,10-11 0,-10 11-1,15 20 1,-6-4 1,1 1-3,0 2 3,3 3-1,2 4 0,-5-3 0,2-2 0,-2-1 0,-4-2 0,-2-3 0,-4-5 0,0 1 1,0-11-2,0 0 0,0 0 3,-9-3-4,5-11 3,-2-7-1,1-4 1,1-7-2,4 1 1,-4 3 1,4-2-1,0 5 0,0 6 0,0 1 0,0 18 0,8-14-1,-8 14 2,14 0-1,-5 6 0,5 2-1,0 6 2,2 2-2,0 0 2,1 4-1,-3 2-1,-1-4 0,-5-2 2,-1 0-2,-2-4 0,0 0 1,-5-12-1,8 15 0,-8-15-1,0 0 1,4-12-2,-4 12 2,7-29 1,-2 17 0,-5-19 1,0 14 0,0-13 1,0 12 0,0-6 3,0 9-1,0-2-3,-2 2 0,2 15 0,0-31 2,0 31-3,-5-22 0,5 22-2,0-17 1,0 17 0,0 0 0,0 0 0,0 0-1,0 0 1,0 0 0,7 16 2,1 2-3,-3 1 4,5 0-3,0 8 1,3 4 1,2-2-1,-6-6-1,5 4 2,-5-8-1,-1-2 0,-4-6 0,-4-11 1,8 14-3,-8-14 3,0 0-1,0 0-1,4-21 2,-4-7-2,3-8 1,2-4 0,1-3 0,3 0 0,-3 3 0,3 7 0,-2 5 0,2 14 0,-9 14 0,10 4 0,-7 14-1,0 4 3,3 6-5,-2-2 5,5 7-3,-4 1 1,9-4-2,-7-4 0,6-1 2,-4-10-3,5 3 0,-14-18-3,15 9-3,-15-9 4,11 0 6,-11 0 8</inkml:trace>
  <inkml:trace contextRef="#ctx0" brushRef="#br0">23078 3588 40,'-18'-16'31,"18"16"-32,-15-12 1,15 12-28,0 0 28,-10 0 1,10 0-3,10 14 2,-2 0 0,3 0 0,3 5 0,0 1-1,2 4 1,2-6-1,-5 0 2,1-2-1,-6-1-2,-8-15 2,14 15 0,-14-15 0,0 0 0,10-11 0,-10-5 1,6-9-1,-2-9 1,1-6-1,0 1 1,-1-4 0,1 2-1,0 7 1,4 4-2,-5 7 2,2 8-2,-6 15 2,10-5-2,-10 5 0,21 16 2,-12-2-3,4 6 2,-2 3 0,2 3 0,0 0-1,1-3 1,-2 4-2,-5-5 1,8-2-4,-8-8-3,5-2-2,-1-5 6,0-1 5,3-4 2</inkml:trace>
  <inkml:trace contextRef="#ctx0" brushRef="#br0">23573 3445 9,'-2'-16'25,"2"16"-25,-12-11 0,-3 4-18,-3 7 16,0 5 2,-1 3-2,-2 4 1,4 8 1,-2 4-2,3 3 3,4 5-2,6 0 2,6-1-2,0-2 1,6-3 1,6-5-2,5-8 3,1-6-3,4-7 3,0-5-3,-4-10 1,3-1 1,-8-11-1,-1-1 0,-6-9 0,-2 1-1,-4-4 1,0 8 1,-9 2-1,9 8-1,-6 0 0,2 11 1,4 11 0,0 0-1,-3 18 2,3-1-2,6 8 0,-1-2 1,2 9-1,1 0 0,7 3 0,-6-9 1,9 2-4,-9-16-1,10 2-1,-9-7-1,0-14 4,4 1 3</inkml:trace>
  <inkml:trace contextRef="#ctx0" brushRef="#br0">23717 3366 8,'-3'-24'28,"3"12"-29,0 12-1,0-13-10,0 13 9,0 17-2,0 1 4,0 1-1,4 6 0,-4 5 3,8 0-2,-3 0 1,2-8 1,-1 2-2,2-9 1,-6-2 0,2-2 0,-4-11 1,0 0-1,0 0 0,8-15-1,-8-2 2,-3-3-2,3-3 2,0-3-2,-5 1 1,5 2 0,0 1 1,0 6-1,0 6 0,0 10 0,0 0-1,0 0 2,16 0-1,-8 14-1,5 2 1,2 0 1,-1 2-2,5 4 1,-1 2-2,-2 0 3,0 2-1,-5-8 0,1 1-1,-5-2 1,-1-3 1,-6-14-1,3 15 1,-3-15-1,0-16-1,0-1 1,0-11 0,0-3-1,0-6 2,0-2-1,4-4-1,0 5 2,2 2 0,0 9-2,-1 7 3,2 6-2,-7 14 1,0 0-2,14-4 2,-14 4-2,9 22 2,-3-6-2,-1 4 1,5 0-1,-5 2 1,4-1 0,1-2 0,-3-1 0,0-1-1,0-3 1,-7-14 0,16 14 0,-16-14 2,13 0-3,-13 0 1,16-18 1,-9-2 0,4 2-2,-5-12 3,1 5-3,-5-6 1,2 5 0,-4 4 0,0 5 0,-4 2-1,4 15 1,-10-11-1,10 11 1,-11 8-1,5 3 0,6 8 1,-6 1 0,6 7-1,3 1 2,3 2-1,4-4 0,4 0 1,5-9 0,2-4-1,4-9 1,-2-4-1,2-12 1,-2-4-1,2 0 0,-7-10 0,-4 0 1,-4-3-1,0 1-1,-10-4 2,0 6-2,-7-1 2,2 1-3,0 7 2,5-1 0,-4 7-1,4 0 1,0 13 0,23-5 1,-9 5-2,2 9 2,6-5-1,-2 14-1,-5-7 2,0 14-1,-8-7-2,-7 4 2,-13 8-4,-5-5 1,-3 13-11,-14-7 5,-4 1 9,1-3-2</inkml:trace>
  <inkml:trace contextRef="#ctx0" brushRef="#br0">24616 3456 5,'0'0'13,"7"-15"-12,-7 15 0,0-12-3,0 12 1,0 0-1,0 0 3,3-13-2,-3 13 0,0 0-1,0 0 1,0 0 0,0 0 0,0 0 2,0 0-1,0 0-1,0 0 1,0-10-1,0 10 0,0 0 1,0 0 0,0 14 0,0 0-1,0 9 1,0 8-2,-2 12-4,-22 3-15,-10 0 17,-11 1 2,-17-9 2</inkml:trace>
  <inkml:trace contextRef="#ctx0" brushRef="#br0">12431 851 2,'0'0'-1,"0"0"3,0 0-3,0 0 3,0 0-2,0 0 1,0 0-3,0 0 0,0 0 1,0 0 1,0 0-1,0 0 3</inkml:trace>
  <inkml:trace contextRef="#ctx0" brushRef="#br0">12335 951 17,'0'0'19,"0"0"-38,0 0 22,0 0-2,-12-48 1,12 48-1,0 0-5,0 0 6,0 0-3,-52 14 2,52-14-2,0 0 0,0 0 1,0 0-2,-52 48 4,52-48-3,0 0 1,0 0 1,-8 54-1,8-54-1,0 0 0,0 0 1,52 55-1,-52-55 2,0 0-2,60 38 1,-60-38-1,0 0 4,66 46-1,-66-46-4,0 0 5,44 49-3,-44-49 1,0 0-2,5 53 1,-5-53-2,0 0-2,-43 52 5,43-52-5,0 0 1,-71 43-3,71-43-4,-46 20 4,46-20 7,-48 8 0</inkml:trace>
  <inkml:trace contextRef="#ctx0" brushRef="#br0">12549 1094 25,'0'0'25,"0"0"-25,53 14-3,-53-14-23,0 0 29,0 0-3,0 0 1,51 13-1,-51-13 1,0 0 0,0 0-1,0 0 1,0 0-1,0 0-1,41-51 2,-41 51-1,0 0-1,0 0 1,0 0-2,0 0 2,0-47 0,0 47 2,0 0-6,0 0 4,0 0 1,0 0-1,-24 49 4,24-49-7,0 0 5,8 50-5,-8-50 4,0 0-1,31 55 2,-31-55-5,0 0 3,51 33 2,-51-33-5,0 0 6,60-8-3,-60 8 0,0 0-1,60-52 4,-60 52-5,29-54 3,-29 54 0,19-58-1,-19 58-1,10-57 2,-10 57-1,5-56-3,-5 56 4,0 0-4,-5-59 4,5 59-2,0 0 2,0 0-2,0 0 1,0 0 1,0 0-1,0 0 1,0 0-2,19 65 2,-19-65-1,19 46 0,-19-46 0,19 49 0,-19-49-1,19 46 2,-19-46-1,0 0-1,32 53 0,-32-53 3,0 0-3,0 0 2,0 0-1,49 36 0,-49-36 0,0 0 0,0 0 1,0 0-3,0 0 5,51-33-6,-51 33 5,0 0-4,0 0 3,38-59 0,-38 59-1,0 0 2,19-52-4,-19 52 3,0 0-1,9-48-1,-9 48 1,0 0-2,0 0 2,0 0-1,0 0 1,0 0 0,0 0 1,0 0-1,0 0 0,-48 0 0,48 0-1,0 0 0,-12 49 2,12-49-1,0 0 0,9 49 0,-9-49 1,0 0-2,0 0 2,55 40 0,-55-40-2,0 0 1,65-11-1,-65 11 2,0 0-1,67-40 0,-67 40 3,0 0-3,59-51 0,-59 51 0,0 0-1,0 0 1,52-54 0,-52 54 0,0 0-1,0 0-1,0 0 3,0 0-2,0 0 3,0 0-2,0 0-1,27 51 3,-27-51-3,0 0 2,0 0-2,43 46 2,-43-46-2,0 0 2,52 7-1,-52-7-1,0 0 2,56-42-1,-56 42 1,30-57 0,-30 57 0,21-75-2,-21 75 1,15-79 0,-15 79-1,4-76 1,-4 76-1,-4-56 0,4 56 1,0 0-1,0 0 0,0 0 2,0 0-2,0 0 2,0 0-2,0 0 2,-27 61-1,27-61 0,7 72 0,-7-72 1,11 80-2,-11-80-1,9 76 3,-9-76-4,8 64-5,-8-64 1,9 48 1,-9-48 4,0 0 10</inkml:trace>
  <inkml:trace contextRef="#ctx0" brushRef="#br0">13575 963 8,'0'0'23,"0"0"-21,-23-56-2,23 56-16,0 0 10,0 0 7,18-53-1,-18 53-2,0 0 2,56-24-1,-56 24 2,50-20-3,-50 20 2,51-22-5,-51 22-2,48-26-4,-48 26 9,0 0 1,0 0 11</inkml:trace>
  <inkml:trace contextRef="#ctx0" brushRef="#br0">14728 437 22,'3'-66'25,"-3"66"-24,0-54-4,0 54-19,0 0 21,0 0 5,0 0-6,0 0 2,0 0 1,0 0-1,0 0 1,21 64-2,-21-64 0,12 75 1,-12-75 0,16 82 0,-16-82-2,17 84 4,-17-84-3,20 78 1,-20-78 0,24 72-1,-24-72 1,19 58-5,-19-58 8,0 0-7,0 0-4,0 0 9,0 0-2,46 32-1,-46-32 3,0 0 3,0 0-5,25-63 2,-25 63 8,0 0-8,19-64-2,-19 64 5,0 0-3,23-49 1,-23 49 1,0 0-2,0 0 1,0 0-3,35-48 4,-35 48-6,0 0 3,0 0-2,33 47 1,-33-47-1,0 0 0,22 67 4,-22-67-5,0 0 5,28 60-4,-28-60 2,0 0-2,24 53 2,-24-53-5,0 0 4,0 0-21,0 0 21,0 0 2,0 0 0</inkml:trace>
  <inkml:trace contextRef="#ctx0" brushRef="#br0">15055 606 10,'0'0'7,"0"0"-11,-29-65-1,29 65 3,0 0 1,0 0-2</inkml:trace>
  <inkml:trace contextRef="#ctx0" brushRef="#br0">15226 509 24,'0'0'26,"0"0"-27,0 0 0,0 0-27,0 0 29,0 0 0,3 48 1,-3-48-3,0 0 3,0 0-1,0 0-2,-6 55 3,6-55-4,0 0 3,0 0-1,16 50-1,-16-50 1,0 0 0,0 0 0,0 0-1,55 44 2,-55-44-2,0 0 2,0 0-1,51 33 1,-51-33-1,0 0 0,0 0-1,0 0 1,0 0 1,0 0-2,0 0 0,4 52-1,-4-52 2,0 0 0,0 0-3,0 0 4,-55 30-15,55-30 16,0 0-2,0 0-1</inkml:trace>
  <inkml:trace contextRef="#ctx0" brushRef="#br0">15339 491 7,'21'-60'12,"-21"60"-12,0 0 1,25-54-2,-25 54-1,0 0 0,0 0 4,0 0-3,38 56-3,-38-56 5,18 68-2,-18-68-1,18 75 4,-18-75-4,19 74 2,-19-74-2,16 68 1,-16-68-2,14 56 0,-14-56-5,0 0-6,0 0 14,10 54-2,-10-54 18</inkml:trace>
  <inkml:trace contextRef="#ctx0" brushRef="#br0">15432 711 15,'0'0'10,"0"0"-11,0 0 0,0 0-1,0 0 3,-37-47 1,37 47-3,0 0 1,0 0-1,0 0 0,53-7 1,-53 7 2,0 0-4,57-15 1,-57 15-2,0 0 2,61-27 0,-61 27-1,0 0 3,57-35 0,-57 35-2,0 0 2,0 0-1,49-29 1,-49 29-4,0 0 6,0 0-5,0 0 3,0 0-2,14 57 1,-14-57 2,0 0-5,0 56 4,0-56 0,0 0 0,14 60-2,-14-60 1,0 0 1,24 46-1,-24-46-1,0 0 2,0 0-1,0 0-3,51-22 5,-51 22-3,0 0 0,10-60 3,-10 60-3,0-47 3,0 47-5,-7-56 6,7 56-5,-7-57 3,7 57-1,-8-47-1,8 47 2,0-48-3,0 48 5,0 0-5,17-57 4,-17 57-2,0 0-1,0 0 0,58-17 2,-58 17 1,0 0-5,56 48 4,-56-48-2,34 64 0,-34-64 1,32 78 1,-18-31-2,-1 5 1,1 0 1,-3 7-1,3-5 0,-3 3 1,2-8-2,-2-1 3,-11-48-3,26 78 1,-26-78 2,26 59-2,-26-59 0,0 0-1,0 0 1,0 0-3,46 26 6,-46-26-2,0 0-2,-9-46 1,9 46 1,0 0-1,-42-61-1,42 61 4,-43-47-6,43 47 1,-49-45 3,49 45-1,-44-42 0,44 42 0,0 0 1,-49-61-1,49 61 0,0 0 0,11-52 0,-11 52-1,0 0 0,67-58 0,-67 58 0,66-32 0,-66 32-2,76-36 1,-76 36-4,79-36-3,-79 36 6,75-30 3,-75 30 26</inkml:trace>
  <inkml:trace contextRef="#ctx0" brushRef="#br0">16520 577 24,'0'0'23,"0"0"-29,0 0 4,0 0-6,0 0 6,0 0-1,0 0 1,0 0 2,0 0 0,0 0 2,-48 57-5,48-57 5,0 0-3,-25 48 0,25-48 3,0 0-4,-7 49 5,7-49-4,0 0 2,0 0-1,0 0 1,0 0 0,47 15-1,-47-15 1,0 0-3,0 0 2,47-40-1,-47 40 0,0 0 1,0 0-2,0 0 2,45-50 0,-45 50 0,0 0-1,0 0 3,0 0-3,0 0 2,0 0 0,0 0-3,0 0 3,49 55 0,-49-55-2,0 0 1,0 0 0,48 31 0,-48-31 0,0 0 0,0 0-1,58-27 2,-58 27-3,23-53 4,-23 53-5,17-70 8,-17 70-5,9-77 0,-9 77 0,4-74-1,-4 74 1,0-60-1,0 60 5,0 0-9,0 0 4,0 0 1,0 0 0,0 0 2,0 0-3,0 0 3,-6 64-5,6-64 4,14 72 0,-14-72-1,16 71 0,-16-71 0,20 65 1,-20-65-3,0 0 4,42 46-4,-42-46 4,0 0-3,0 0 0,51-58 5,-51 58-7,21-63 1,-21 63 4,15-72 1,-15 72-4,13-71 0,-13 71 1,8-66-2,-8 66 4,0 0 0,0-47-3,0 47-3,0 0 5,0 0 0,-5 49-2,5-49 2,0 68-3,0-68 3,0 78-2,0-78 3,5 78-5,-5-78 5,5 75-4,-5-75-1,8 58-3,-8-58 3,0 0 4,0 0-2,0 0 1,0 0-6,0 0 10,0 0 13</inkml:trace>
  <inkml:trace contextRef="#ctx0" brushRef="#br0">16779 542 6,'-57'4'22,"57"-4"-32,0 0 8,-59 14 1,59-14 0,0 0 1,0 0 0,0 0-2,0 0 3,0 0-2,47-14 1,-47 14 1,60-17-3,-60 17 0,68-23-1,-68 23 4,69-25-4,-69 25 4,66-26-5,-66 26-8,54-18 0,-54 18 11,0 0 2</inkml:trace>
  <inkml:trace contextRef="#ctx0" brushRef="#br0">12489 2002 39,'-5'-12'25,"5"12"-22,0 0-5,0 0-27,-4 20 30,8 1-2,5 18 3,-2 1-3,5 10 3,-2 4-3,5 0 1,-5-7 1,3-3-1,-7-8 1,1-14-1,-2-7 1,-5-15-2,6 10 1,-6-10-3,0-29 4,0 8-2,0-10 1,-5-9 1,0 0 1,-4-10-1,-1-1-1,-7-3 3,6 14-3,-7-7 1,4 14-1,-1 5-2,4 6 0,2 4 0,5 8 4,4 10-4,0 0 2,0 0-1,0 0 2,5-12-2,9 8 2,4-5 0,2-1-2,9-4 2,2 0-2,3-4 3,1 0-4,-2-2 3,-2 4-2,-7 0 2,-5 4-3,-5 6 1,-14 6-1,21-15-4,-21 15 1,0 0-1,0 0-2,-8 20 8,-5-3 1</inkml:trace>
  <inkml:trace contextRef="#ctx0" brushRef="#br0">12556 2024 4,'-22'24'13,"9"2"-15,1-6 2,2-5-1,4 0 2,2-5-1,4-10-1,9 12 0,5-12-2,2-7 1,7-2 2,3-3 0,4-4-1,3 0 0,0-4 1,-3 2-2,-1 1 3,-2 3-3,-7 5 5,-2 1-7,-3 2 6,-15 6-3,16-4 1,-16 4 1,0 0-1,1 12 1,-2 4-2,-4 4 3,-2 8-4,2 14 4,-4 3-4,3 9 4,-1-5-4,5 2 1,2-11 2,0-2 0,0-6-2,5-18 2,8-10-1,1-8-1,7-8 1,-4-8 1,3-9-2,-2-8 2,-3-7-2,-2 2 2,-7 1-2,-6 1 4,0 4-4,-9 2 1,-2 12 0,-2 4-3,1 8 5,0 1-4,-1 3 2,1 6-2,-2 0-1,14 0-2,-27 5-8,10-2 10,6 4 2,-7-7 1</inkml:trace>
  <inkml:trace contextRef="#ctx0" brushRef="#br0">12882 1909 18,'22'-3'23,"-22"3"-22,17 0-3,-17 0-20,13 3 21,-13-3 2,10 10 2,-2 2-3,-4 3 1,2 5-1,0-1 0,2 8-1,0-1 3,1 4-4,-1-2 2,0-4-2,-3-8 2,-1-3 1,-4-13-2,5 15 3,-5-15-3,0 0 1,0 0 0,0 0 1,0 0-2,0 0 0,0 0 2,0 0-2,0 0 1,0 0-1,0 0 1,0 0 0,0 0 0,0 0 0,0 0 0,0 0 0,0 0 0,0 0 0,0 0 0,0 0 1,0 0-2,0 0 0,0 0 2,0 0-2,0 0 1,0 0 0,0 0 0,0 0 0,0 0 1,0 0-2,0 0 2,0 0-2,0 0 3,0 0-3,0 0 0,0 0 1,0 0 0,0 0-1,0 0 2,0 0-2,0 0 2,0 0-3,0 0 4,0 0-4,0 0 2,0 0 0,0 0-17,0-11 23,0 11-2,0 0-3,-9-11-2,9 11 0,0 0-6,0 0 4,-19-10 24,19 10-21</inkml:trace>
  <inkml:trace contextRef="#ctx0" brushRef="#br0">12815 2114 7,'0'0'12,"0"0"-12,0 0 0,-10-12-4,10 12 5,0 0-2,0 0-2,0 0 2,0 0 0,0 0 2,0 11-2,7 4 2,-3 10-1,5 4 0,1 8 0,0 4-1,-2 8-1,3-3 2,-3 2 0,2-9 0,-5-9-1,3-8 3,-8-6-2,0-16 2,11 4-3,-7-16 0,2-12 0,-1-12 0,-2-4-1,-3-13 2,5-13-1,0-7 3,-1-7-3,7 0 2,1-4 1,4 11-2,7-5 1,6 18-1,-1 4-1,5 19 1,-1 13-2,-2 20 3,0 14-2,-5 12 2,-5 11-2,-11 12 2,-2 7-2,-7 1 4,-11 4-2,-2-3-3,-12-5 5,-3-7-6,-3-3 6,-2-9-6,0 0 5,1-10-5,3-2 4,3-11-1,6-3-1,9-1 2,-2 5-2,13-8 2,0 0-2,0 0 1,0 0 1,0 0-2,23 23 2,-9-8-2,6-4 1,6 7 1,-1-3-2,4 6 2,0-7-2,-1 4 1,-6-8-1,-1-3 2,-4 0-3,-6-7 1,0 4 0,-11-4 1,12 0-8,-16-16 6,4 16 3,0-32-2,6 6 4,-6-10-4,7-2 3,-2-9-2,6-3 8,0 10-4,3-4-3,-3 10 0,-1 8-1,1 6 3,-3 8-3,-8 12 2,12 0-4,-6 14 4,-6 2-3,3 10-1,-3-2 3,3 7-5,-3 0 5,6-3-3,0 6 3,2-11-4,1 4 5,2-12-3,1-1 2,1-5-1,2-1-1,2-8 2,-1-7-1,0 1 0,-1-11 1,2 2-1,-8-8 0,3-2 0,-12-16-2,0 7 5,-10 0-5,-3 1 3,-9 1-3,-1 7 2,-6 7-2,-4 12 2,1 11 0,0 3-2,5 7-1,2-1-1,9 9-2,-3-7 1,13-3-3,6-13 7,8 12 3</inkml:trace>
  <inkml:trace contextRef="#ctx0" brushRef="#br0">13481 1884 7,'13'-3'22,"3"9"-25,0 10 2,-7 6-1,4 7-1,-3 1 1,3 7-4,-4-2 7,3 0-4,-3 2 2,3-6 0,-6-3 1,2-3-2,-4 0 3,2-5-1,-6 0 0,4-4-2,-4-16 1,0 10-11,0-10 11,0 0 1,-11-22 1,0-3 0,5-4-1,-9-9 3,5-3 0,-7-2 13,7-3-14,-3 4-1,3-1-2,7 3 1,3-1-2,3 13 1,2 1 0,9 8-2,-5 1 2,11 8 3,-5 6-2,3 8-1,1 6 3,2 4-3,0 8 0,5 2 1,-4 4-1,1 4 0,0-4 1,-1 3-1,-3-3 1,1-2 0,-7-4 1,2-4-3,-7-4 3,2-2-1,-10-12 1,10 13-1,-10-13 1,0 0 0,0 0-5,0-12 5,-9-3-2,0-12 2,1-5-3,-3-11 4,3-3-6,0-9 6,3 3 1,1 1-4,4 5 1,11 10 0,-3 4 0,8 14 1,-3 4-1,6 14-1,-2 4 2,5 10 0,-2 2 0,4 10-1,-1 11 0,2 7-1,-4 4 3,2 6-5,0-3 5,-3-1-6,-2 4 4,-3-10-3,0-4 4,-6-12-2,3 2-7,-10-15 6,8-2-12,-10-13 15,0 0 0,15 4 10</inkml:trace>
  <inkml:trace contextRef="#ctx0" brushRef="#br0">15011 1439 41,'0'0'28,"0"0"-27,52-40-2,-33 56-24,8 17 20,-8 14 6,7 12-1,-11 3 1,9 6-1,-16-7-2,10-13 4,-6-18-3,1-4 1,-4-13-1,-1 0-3,-8-13-4,12 0 4,-12 0-4,7-17 8,1 4-1</inkml:trace>
  <inkml:trace contextRef="#ctx0" brushRef="#br0">15334 1672 4,'0'-12'20,"0"12"-23,7 8-3,-7 8 5,8 6-1,-8 6 2,12 3 0,-8 1-1,5 1-1,-1-5 2,-2-3-2,0-9 0,0 0 3,-4-6-2,-2-10-1,0 0-7,0 0 6,0-11-1,-7-2-1,-1-5 5,-2-6-2</inkml:trace>
  <inkml:trace contextRef="#ctx0" brushRef="#br0">15505 1378 25,'3'18'26,"12"1"-26,-20 1-1,10 9-26,-20-6 28,12 4 0,-6-7-1,15 1 1,-6-9-1,-4-1 0,4-11 0,10 16 1,3-10-2,0 4 1,6-3 0,0-2 0,2 1-1,0 0 1,-3-2 0,-3 2 0,-2 3 0,-4-2 0,-5 8 0,-4 2 0,-5 1 1,-7 0-2,0-1 1,-4 3-2,1-6 0,-5 1 1,0-10-6,6 1 6,-4-6-7,5-8 4,13 8 3</inkml:trace>
  <inkml:trace contextRef="#ctx0" brushRef="#br0">15603 1399 21,'0'0'26,"0"0"-42,87-41 16,-75 57 3,13 19-8,-13 9 3,5 8-1,-12-2 2,12 4 0,-17-13 0,13-9 1,-3-11-2,-3-5 2,-7-16-6,0 16-10,0-16 15,-9 0 1,9 0 12</inkml:trace>
  <inkml:trace contextRef="#ctx0" brushRef="#br0">15606 1654 17,'-15'0'21,"15"0"-20,14 0-22,-1-2 22,8-10-1,3 0 3,5-2-2,0-6-1,5 4-1,-6-6 1,4 7 0,-8-4-2,-24 19 2,0 0-5,0 0 0,0 0-3,55-38-2,-55 38 9,0 0 1</inkml:trace>
  <inkml:trace contextRef="#ctx0" brushRef="#br0">16070 1421 14,'19'11'24,"9"13"-24,-14-6-1,7 14-25,-15-4 28,7 7-2,-9-2 2,2-1-3,0-4 2,0-6-1,0-3 0,-1-5 1,-5-14 0,18 7-1,-8-12 0,-10 5 0,19-19 0,-11 1 0,-3-4 0,-5-1 0,0-2-4,0 25 3,0 0 4,-17-52-4,17 52 1,0 0-1,0 0 3,-48-54-5,48 42 6,-32-1-2,2 6-5,4 0 5,3 7-1,5 10 0,2-4 0,16-6-1,0 0 2,0 0-2,0 0 4,46-20-5,-46 20 5,0 0-6,50-39 5,-50 39-5,0 0 5,60-46-3,-60 46 1,0 0 1,44-58-3,-44 58 4,0 0-4,0 0 7,53-51-4,-53 51-3,0 0 4,-15 16-5,25 24 4,6 24-2,-16 10 1,15 22-2,-15 3 1,14 10 3,-10-14-4,-4-18 4,3-16-2,2-15 2,1-12-4,3-10 3,4-14-3,5-10 2,3-14 2,1-10-5,-1-9 4,2-8-3,-6-2 4,-2-7-3,-5 3 3,-7-1-5,-9 11 6,-9 1-5,-7 9 2,-9 9 2,-3 5-2,-1 4 1,2 3-2,0 2 2,7 4-2,6 0 2,7 0 0,13 0-3,0 0 3,10-10-1,8 6-1,0 0 2,4 0-3,4-1 4,1-4-6,4 3 2,-4-3-5,3-13-4,4 6 8,-9-5 4,-25 21 20</inkml:trace>
  <inkml:trace contextRef="#ctx0" brushRef="#br0">16854 1256 24,'0'0'27,"47"-33"-27,-47 33-20,0 0 20,0 0 1,0 35-2,12 3-1,7 9 0,-6 9 3,13 8-3,-13-3-1,8-2 3,-12-16 0,-1-16-2,-8-11-7,0-2 9,0-14-5,-13 0 0,4-12 5,-7-6 2</inkml:trace>
  <inkml:trace contextRef="#ctx0" brushRef="#br0">16883 1542 13,'-17'-19'12,"0"6"-14,17 13 1,-11-4-3,11 4 1,18 6 5,16-2 0,-23-11-1,-11 7-2,0 0 3,54-15-3,-54 15 3,49-21-5,-49 21 2,54-27-2,-54 27 2,54-27 1,-54 27-2,48-25 3,-48 25-2,0 0 1,48-32 0,-48 32 2,0 0-4,0 0 3,0 0-1,0 0 0,0 0 1,0 0-1,0 0-1,0 0 2,0 0-2,0 0 2,-53 31-2,53-31 2,0 0-1,0 0-2,0 0 4,0 0-3,0 0 1,0 0 0,0 0 0,0 0-1,70 34 2,-33-26-2,-37-8 1,42 10-1,-42-10 1,41 4 1,-41-4-3,0 0 4,0 0-2,55 0 0,-55 0 2,0 0-2,0 0-1,0 0 1,26-48 0,-26 48 1,0 0-1,0-55-1,0 55 2,0 0-2,-17-55 2,17 55 0,0 0 1,0 0-4,0 0 1,0 0 1,0 0 0,0 0 0,0 0 1,0 0-3,0 0 0,0 0 3,0 0-1,0 0 1,-9 56-2,9-56 1,0 0 0,0 0 1,0 0-2,0 0 3,53 34-3,-53-34 2,0 0-2,0 0 3,56-26-5,-56 26 6,0 0-3,51-20-1,-51 20 2,0 0-3,53-5 4,-53 5-4,-11 14 5,11-14-7,9 25 5,-2 5-2,-19-6 0,1 8 0,11-32-1,-19 22 3,19-22-3,0 0-8,-48 9 13,48-9-3,0 0 1,0 0-1,0 0 1,-38-62 0,38 62 2,-4-55 11,4 55-17,15-56 4,-15 56 0,17-65 1,-17 65-2,23-60 1,-23 60-4,0 0 3,54-62 0,-54 62-1,0 0 0,57-14 3,-57 14-4,0 0 1,47 36 2,-47-36-3,0 0 2,30 68-1,-30-68 1,18 52 0,-18-52 0,13 49 0,-13-49-1,0 0 2,30 57-2,-30-57 2,0 0 0,0 0-4,53 9 4,-53-9-1,0 0 0,0 0 2,56-48-2,-56 48-1,0 0 1,0 0 1,34-50 1,-34 50-4,0 0 2,0 0-1,0 0 0,0 0 2,0 0-1,0 0-1,0 0 0,0 0 1,0 0 1,0 0-2,-16 57 1,16-57 0,0 0-2,47 25 2,-47-25-2,47 6 2,-47-6-4,56-7 2,-56 7-14,53-13 14,-53 13 3,47-20 19</inkml:trace>
  <inkml:trace contextRef="#ctx0" brushRef="#br0">17294 1034 9,'-53'-14'24,"53"14"-24,0 0 1,0 0-30,-55-3 30,55 3 4,0 0-4,0 0 0,9 63 0,-9-63-5,20 52-2,-20-52-9,-18 71 11,49-5 2,-2-1 14</inkml:trace>
  <inkml:trace contextRef="#ctx0" brushRef="#br0">18210 1317 11,'0'0'26,"46"10"-26,-46-10-1,0 0-21,0 0 21,0 0 3,0 0-4,0 0 2,0 0-1,0 0 1,0 0-1,4-51 1,-4 51-1,0 0 0,0 0 3,-9-61-3,9 61 2,0 0-1,0 0-1,-34-57 1,34 57 1,0 0 0,0 0-2,0 0 2,-49-30-2,49 30 1,0 0 1,0 0 2,0 0-4,0 0 1,14 59-1,-14-59 1,0 0 1,47 54-3,-47-54 1,0 0-1,55 62 0,-55-62-4,-18 55-7,27-9 8,-26-11 5,-18-10 6</inkml:trace>
  <inkml:trace contextRef="#ctx0" brushRef="#br0">12869 3066 17,'0'0'22,"0"-14"-25,0 0-2,0 14 2,-5-20 0,5 20 1,0 0 1,0 0 0,-5 17 0,5 10 0,-5 3 1,5 12-1,0 13 0,5 4 2,0 13-3,2-1 4,3-5-4,1-6 3,1-7-1,0-7 2,-3-16-3,2-6 2,-11-24 0,21 12-2,-7-24 2,-3-5-2,2-9 2,-3-8-3,-1-6 2,0-2 0,-2-1 0,-3 3 0,-4 8 0,0 5-1,0 7 2,0 20-1,0 0-1,13 6 2,1 16-3,4 1 3,0 2-2,7 2 2,2-1-2,-1-6 2,1-8-1,-3-12 0,-1-7 0,-4-8 1,-4-5-1,-5-6 1,-6-6-1,-4-2-2,-5-3 1,-6 4 1,-10 0 0,-3-5-1,4 10-2,-7-2 1,12 14-5,-7-8 4,11 12-1,0-4 0,3-4 1,8 20 10</inkml:trace>
  <inkml:trace contextRef="#ctx0" brushRef="#br0">13223 2843 10,'0'-18'25,"0"18"-27,0 0 2,0 0-12,0 0 7,7 21 2,-1 6 1,7 9 3,-2 3-1,7 9 0,-1 4 0,4 2-1,0-6 1,-4 0-1,2-7 2,-1-9-1,-5-4 0,-2-10 0,-2-5 0,-9-13 0,9 7-2,-9-19 4,0 0-3,0-8 2,0-8-2,0 4 0,0-4 1,4 6 1,-4 0 0,0 8-2,0 14 2,0 0-2,20 10 2,-11 6-1,7 9 0,-3 1 0,6 5 0,1-2-1,2-2 1,-4-1 1,2-7-2,-1-6 1,-2-4 0,2-9 0,-2-8 0,-3-6 1,4-2-2,-5-9 2,0-5-1,-5 0-1,-4-10 0,-4 3 4,0 2-5,-1 4 3,-6 5-1,-1 3-1,-3 9 1,0 5 1,0 9-3,2 15 2,0 3 1,3 5-2,-2 3 2,8 6-2,0-1 1,5 0 0,5-2 1,0-9-1,5-6 0,4-5 0,2-5 1,4-4-1,3-11-1,-1-1 2,1-4-2,-3-6 1,0-6 0,-10 0 1,-1-3-2,-8-4 2,-6 2-2,-6 3 2,-3-1-2,-6 8 1,-1 5-1,3 0 1,-2 7 0,15 11 0,-16-13-1,16 13 2,3-13-1,7 6 0,8-1 0,4 4-1,2-1 2,-1 5 0,3 0-2,-1 6 1,-4 4 1,-3 4-2,-6 5 2,0 5 0,-6 6-2,-1 0 1,2 2 1,-1-1-2,1 0 1,0-2 0,2-1 1,2-8-2,5-4 1,5-2 1,0-4-2,4-5 2,2-5-1,3-9 0,2-5 0,-6-8 1,4-8-2,-7-12 1,-2-5-1,-6-6 2,-6 0-2,-3 3 2,-6 5-1,-7 7-2,-3 12 3,-4 10-1,-3 16 1,-2 12-2,3 10 1,-2 6 0,2 3 0,4 10 1,6 2-1,6-3 1,6-1-3,6-8 3,6-5-2,7-9 0,2-4 1,7-8-2,-4-12 4,6 3-5,-4-10 2,3 8-2,-5-8-6,-2 0-1,0 7 9,-13 3 2,4 16 13</inkml:trace>
  <inkml:trace contextRef="#ctx0" brushRef="#br0">15498 2675 13,'0'0'23,"-9"-27"-24,9 27 0,-11-27-25,11 27 27,-22-20 1,9 4 1,-1 7-2,-1-5-1,-4 10 0,2 4 1,0 5-1,-1 10-1,5 13 1,0 10-1,5 9 1,8 3-1,3 10 1,5-1-1,11-3 2,3-8-1,4-10 1,1-16 0,7-4-1,-2-14-1,4-4 2,1-16-1,-5 1 1,-1-8-1,-2 3-1,-3-4 1,-3-1 1,-10 0-1,-1 1-1,-8 5 1,0 5 0,-4 0-1,0 2-1,0 12 2,0 0 0,0 11 0,0 5 0,3 3 1,1 2-3,4 3 4,0 0-3,-1 1 2,4-4-1,-1-7 1,1-4-1,4-10-1,-1 0 2,3-6-1,-2-4 0,1-4 0,0-1 0,-4-6-1,-4-3 2,-8-4-2,0 1 2,-10-1-1,-3-1 0,-6 6 0,-6-1-1,1 5 0,-6 6 2,4 8-1,-2 5-1,3 4 1,4 5 1,2 0-2,2 4 1,7 1 1,3-2-2,4 0 1,3-12 1,0 12-1,0-12 0,16 0 1,-1-4-2,7-7 1,2-2 1,4 1-2,1-4 1,0 1 0,1-6 0,-3 11 0,-3 0 0,-1 7 1,-5 3-2,-3 0 0,1 6 2,-2 5 0,0 7-2,-3-5 1,2 7 1,-2-3-2,-3 5 2,-1-4-2,0 0 2,-5-4-2,2-1 1,-4-13 0,3 15 1,-3-15-1,0 0 0,0 0 1,0 0-3,6-23 3,0 0-2,-6-5 2,7-12-3,-5-2 2,3-1 1,0 2-2,1 6 2,0 5-1,1 10 0,-7 20 0,22 0 0,-8 26 0,4 2 0,2 4-1,-1 3 3,5 2-4,1 0 3,-1-7-2,-8-2-1,1-8 2,-4-7 0,-2 0-1,-11-13-3,13 9-7,-13-9 2,7-13 10,-7 13-1</inkml:trace>
  <inkml:trace contextRef="#ctx0" brushRef="#br0">16587 2562 7,'0'0'23,"0"-28"-23,0 28-1,-11-15-23,1 2 24,-1 8 1,-2 0-1,-2-1 0,-1 3 1,0 3 0,0-7-2,0 7 3,-3 8-2,2 8 1,1 11-2,-2 12 2,5 5-2,3 8 2,3 3-1,7 3-2,0-6 2,10-8 1,2-14-1,4-8 0,4-17 0,6-5 1,-1-13-2,3-6 2,-6-9-1,3-11-1,-2-5-1,-6-10 2,-5-3 0,-7-4 0,-5-2 0,-7-2-1,-3 6 3,2 9-4,-5 7 4,4 8-2,-2 12 0,2 4-1,9 19 0,-13 5 2,13 13-2,0 12 3,0 6-3,9 10 2,0 8-1,6 11 3,-1-1-5,6-6 3,1-3-4,-1-9 2,-1-3-2,-3-12-1,4-1 1,-13-16 0,5 0-1,-5-3-6,-7-11 11,-6 11 14</inkml:trace>
  <inkml:trace contextRef="#ctx0" brushRef="#br0">14950 2920 32,'0'0'27,"0"0"-26,0 0-3,0 0-24,0 0 25,0 0 2,0 0 0,0 0-1,-11 0 0,11 0 0,0 0 2,0 0-4,-14 12 4,14-12-4,0 0 3,0 0-3,0 0 0,0 0 2,-2 12 0,2-12 1,0 0-3,2 11 3,-2-11-1,10 11 0,-10-11 2,14 16-3,-14-16 3,20 12-3,-20-12 3,22 8-3,-11-6 2,4 2-2,-3-4 2,1 0-1,0 4-1,-1-4 0,-12 0 2,17 3-1,-17-3 0,10 0 0,-10 0 0,0 0 1,0 0-1,0 0-1,0 0 0,0 0-2,0 0-2,0 0 0,-10 0-5,10 0 4,-22-15 5,22 15 7</inkml:trace>
  <inkml:trace contextRef="#ctx0" brushRef="#br0">15201 2687 37,'0'-12'27,"0"12"-28,0 0 1,0 22-29,-5-6 29,-5 6 1,-3 10 1,-6-5 0,-2 14-3,-10-7 3,1 5-3,-6-1 2,6-2-1,-7 0 0,7-6-1,-1-2 1,9-8 0,4 0 0,7-11-1,11-9 1,0 0 0,0 0 0,17 7 0,10-11 0,7 0 0,6 0 0,8-2 0,3 6-1,7-7 1,-1 3-1,0 0 2,-5 4-3,-4-4 3,0 4-4,-8 0 2,2 4-6,-13-4-4,-1-5 4,-3 13 7,-10-18-1</inkml:trace>
  <inkml:trace contextRef="#ctx0" brushRef="#br0">16735 2326 32,'0'0'28,"0"0"-28,0 0-1,15 7-28,-15-7 29,10 4 3,2 0-3,-12-4 2,24 4-2,-12-4 0,8 0 1,-4-10-1,10 2-1,-4 0 1,6-2 0,-1 0-1,2-4 1,-1 8-1,-1-4 1,-1 5-1,-4 2 2,-5 3-2,-2-4 1,-15 4 0,14 0 0,-14 0 0,0 14 1,0-14-2,-14 28 1,-3-12 1,-3 14-2,-5-1 1,-4 14 0,-4 6-1,-4 1 1,5 5-2,-6-8 2,11 5-4,-6-16-4,5-7-8,6-12 16,-1-22 0,1-14 7</inkml:trace>
  <inkml:trace contextRef="#ctx0" brushRef="#br0">14463 587 17,'0'0'20,"0"0"-19,0 0-20,0 0 18,0 0 3,0 0-1,0 0 0,0 0-1,0 0-1,0 0 2,0 0-1,-45 12-1,45-12 1,0 0 0,0 0-3,0 0 3,-50 30 1,50-30-2,0 0 1,0 0-2,-56 33 2,56-33 0,0 0 0,0 0 1,-56 36-2,56-36 1,0 0 1,0 0 0,0 0-3,0 0 5,-46 38-2,46-38-1,0 0 1,0 0-1,0 0-1,0 0 2,0 0-2,0 0 1,46 26-3,-46-26 2,0 0 3,0 0-4,55 12 2,-55-12 1,0 0-1,0 0 0,53 14 0,-53-14-1,0 0 1,0 0-3,52 17 3,-52-17-5,0 0-5,0 0 0,54 0 10,-54 0 1</inkml:trace>
  <inkml:trace contextRef="#ctx0" brushRef="#br0">17280 342 20,'0'0'19,"0"0"-19,-51-16-20,51 16 17,0 0 7,0 0-1,0 0 1,0 0-3,0 0 1,0 0-2,0 0-1,0 0 0,0 0-2,0 0 2,0 0-1,0 0 1,0 0 0,0 0 1,0 0 1,0 0-2,0 0 4,0 0-5,0 0 4,51 0-4,-51 0 4,0 0-3,55-6 0,-55 6 1,0 0-2,57-8 4,-57 8-4,0 0 4,48-10-4,-48 10 2,0 0 0,0 0 1,48-7 0,-48 7-2,0 0 2,0 0-2,0 0 2,0 0-1,0 0-1,0 0 1,0 0-1,0 0 3,0 0-3,0 0-1,0 0 3,0 0 1,0 0-3,0 0 1,-8 63 2,8-63-5,0 0 5,-44 62-5,44-62-1,-46 49-10,46-49 4,-56 52 9,56-52 0</inkml:trace>
  <inkml:trace contextRef="#ctx0" brushRef="#br0">16047 3175 3,'-6'-10'13,"6"10"-17,0 0 1,0 0 2,0 10-1,0-10 1,0 0 2,0 0 0,0 0-1,0 0 2,0 0-3,0 0 3,0 0-4,0 0 2,0 12-1,0-12 0,0 0-1,0 0 2,0 0-1,0 0 1,0 0 0,0 0 0,0 0 1,0 0 0,0 0-1,0 0 0,0 0 1,0 0-1,0 0-1,0 0 2,0 0-2,0 0-1,0 0 3,0 0-3,0 0 3,0 0-1,0 0 0,0 0 0,0 0 0,0 0 1,0 0-2,0 0 3,0 12-4,0-12 3,0 0-1,0 10 0,0-10 0,0 11 0,0-11 1,8 19-2,-8-5 1,5 6 0,-1 6 1,-1 5-3,3 10 5,-1 7-5,4 9 3,-5-1-1,6 5 0,-3-3 1,4 4-3,-4-5 4,0-2-4,0-6 3,-1-3-3,-3-2 4,-3-1-5,0-8 4,0-6 0,0 0-2,-4-7 1,-1-1-1,1-9 1,4 2-3,0-14 0,0 0-2,-15-8 1,15-3-3,0-8 1,-4-5 5,4-2 9</inkml:trace>
  <inkml:trace contextRef="#ctx0" brushRef="#br0">16014 3155 8,'5'-15'18,"-5"15"-19,0 0-1,0 0 0,0 0-3,0 0 5,0 0-3,0 0 2,0 0 1,-10 10-2,10 3 0,-5 1 3,2 8-1,-3 6 0,-4 8 0,1-1-1,-2 2 3,-2 5-3,0 1 2,0-1-1,4-1 1,-3-9-2,2 0 1,5-6 0,0-2-1,2-10 0,3 0 2,0-14-2,0 12 2,0-12-2,0 0 2,0 0-1,0 0 0,5-23 0,0 8 1,-5-9-1,8-4-1,-3-5 2,2-5-3,1-2 3,-2 0-1,2-1 0,-1 3-1,0 1 2,2 6-3,-1 1 4,-1-2-4,-1 11 4,1-2-4,0 1 3,-2 4-2,-5 18 2,7-18-1,-7 18-1,0 0 2,0 0-2,10 12 2,-2 4-2,-2 3 2,5-4-1,2 9 0,0-2 0,3 10 0,1-4-1,2-1 2,-2 3-1,-1-4 0,4 2 0,-3-1 0,-2-4 1,0 0-2,-4-2 2,2-4-2,-4-1 1,-5-2 1,3-4-2,-7-10 1,8 14 0,-8-14 1,0 0-2,0 0 2,0 0 0,0 0-2,0 0 1,0 0 1,-10 11-2,10-11 1,-22 6 0,7 1-1,-5 0 1,-4-2 1,-4 3-2,-1 2 0,-4 0 3,-3 0-3,-2 4 2,0-3-1,1 0 0,-2 0 0,5-2 1,3-1-3,2-2 3,4-4-1,5-2-3,4 0 4,16 0-4,-21 0 1,21 0 0,0 0-2,0 0-1,9-20-4,3 11 6,0 0 2,-1-7 10</inkml:trace>
  <inkml:trace contextRef="#ctx0" brushRef="#br0">15961 4549 17,'0'0'14,"-9"-15"-16,9 15 1,0 0 0,0 0-1,-5-11 1,5 11 1,0 0-2,0 18-1,0 5 4,2 9-3,3 10 3,-2 13-2,5 9 1,-1 11 0,-2 2 0,3-2 0,-4-4 0,-4-7-1,4-10 2,-4-11-1,-6-13 0,-1-8 0,-1-12-1,-4-10 1,-1-16 1,-3-10-1,0-17 0,-1-14-1,4-12 2,4-12-1,4-2 1,10-2 0,3 5-3,6 9 3,8 10-2,2 19 2,6 17-2,0 15 0,3 12 1,-3 14 0,1 9 0,-3 9 0,-4 10-1,0 6 1,-10 3 0,-8 4 1,-6 1-1,-11-1 0,-9 2-1,-6-8 3,-9-3-3,-4-6 2,-2-11 0,2-6-1,3-11 0,4-7 0,4-10 0,10-8-1,9-6 2,9-7-2,0 2 1,11-2-1,2 4 0,3 3 2,4 9-1,1 8 0,3 8-1,-2 7 2,2-1-2,-1 6 2,-1 1 0,3-2-3,-6-4 3,2-6-2,-3-3 2,-2-6-1,1-4 0,-1-4-1,-2-5 2,-1-7-1,-1 0 0,-4-4 0,0 1 1,-4-3-2,-4 5 2,0 4-2,0 3 2,0 3-2,0 11 1,-6-11 0,6 11-1,0 10 2,5 2-2,-1 1 2,0 4-1,4 3-1,2 1 2,0 0-1,2-4 0,1-2 0,-2-7-1,2 0 1,-5-5 2,-8-3-3,18 0 2,-18 0-1,6-14-1,-6 2 2,-6 0-1,-3-5 0,-2-4 0,-3 0 0,-1-2 0,-1 5-1,1-1 2,-1 7-2,2 2 2,-1 5-1,5 5-1,-2 0 1,12 0-1,-17 8 1,17-8 0,-12 9 0,12-9 0,0 0 0,0 0 0,18 0 1,-4-8-1,3-3 0,4 0 0,2-4 0,2 0 0,-3-1-1,-1 5 2,-2 1-1,-6 1 1,-13 9-2,18-7 2,-18 7-1,0 0-1,0 0 2,0 0-1,0 0-1,0 0 1,0 0-1,0 14 2,-5 0-2,5 5 2,0-1-1,0 6-1,0-6 2,7 7-1,0-3 0,-3-5-1,5-4 2,-9-13-2,16 13 2,-3-13-1,-1-8 0,2-4 1,-2-5-1,0-2 0,-2-7 0,-6-3 1,-2 1-2,-2 2 1,0 5 0,-5 0 0,2 5-1,-2 4 1,5 12 0,0 0 0,0 0-1,9 12 2,-2 0-2,5 6 1,1 4 0,3 0 1,1 2-1,0-3 0,-2-4-1,-2-6 2,0-1-1,-13-10 0,16 8 1,-16-8-2,12-14 3,-12-4-3,0 0 1,-5-7 0,-3-5 1,-3-8-2,-7 4 1,0 0 0,-2 6 0,2 6-1,-3 1-2,10 11 0,-4-2-5,15 12-10,0 0 18,13 0-1,0-9 2</inkml:trace>
  <inkml:trace contextRef="#ctx0" brushRef="#br0">16816 4491 6,'-11'19'24,"11"10"-23,-13 0 0,13 4-22,6 8 18,-4 2 5,9 0-5,-2-7 3,7 0 1,-6-9-2,5-4 1,-4-9 0,0 0 3,-11-14-2,9 4-1,-9-4 0,0-23 0,-9-2 0,5-4-1,-9-13 1,1-10-1,-2-4-1,-2-8 2,0 4-1,-3 4 3,3 6-5,-2 11 5,2 9-4,-1 16 2,1 11-1,0 11 2,3 7-2,2 1 1,3 6 0,3-2 1,5-2-1,0-18 0,24 12 1,-3-18-1,7-9 1,3-6-2,-1-4 3,3-6-4,-6 4 4,-1 0-4,-8 5 1,-8 2-2,-10 20 0,0 0-1,0 0-2,-18 22 1,2 4 0,-2 8 3,3 12 16,-5 2 1,6 0-15,-1 2 0,4-8 1,5-1 14,6-5-8,0-7-5,5-10-9,8-2-1,1-10 5,12-3-1,-3-4 5,10-7-2,-2-3 0,3-1 1,-3-4-1,0 3 0,-7-3 3,-2 7-2,-10-4 1,2 8 0,-14 4-1,6-10 1,-9-1-2,3 11 2,-16-22-2,9 11 0,-1-3-1,-3 2 2,5 0-1,6 12 1,0 0-1,-6 10 0,14 7 2,4 2-2,0 6 2,5-2-2,1 3 1,1-5-2,3-1 2,-11-13-3,9 3 1,-20-10-9,11-8 1,-11-2 10,-4-8 0</inkml:trace>
  <inkml:trace contextRef="#ctx0" brushRef="#br0">16973 4388 30,'0'0'29,"-12"-12"-28,12 12-4,0 0-21,0 0 20,0 0-3,13-10 0,-6-1-6,3-4 13,0 0-1,-1-8 21</inkml:trace>
  <inkml:trace contextRef="#ctx0" brushRef="#br0">17122 4100 24,'16'29'29,"-5"1"-30,9 10 0,1 6-21,1-2 20,6 6 2,-3-1-3,1-3 2,-1 0-2,-6-7-2,2-2-5,-8-2 1,-4-11 9,-3 0 0</inkml:trace>
  <inkml:trace contextRef="#ctx0" brushRef="#br0">17347 4075 21,'6'-13'29,"-6"3"-28,0 10-2,10 17-21,-10 3 21,10 13-1,1 7-1,2 7 2,6 3 1,0 5 1,1-1-2,4-6 1,-2-4-1,-3-11-2,-1 0-1,-9-14-8,-7-4 4,-2 2 7,-11-9 1</inkml:trace>
  <inkml:trace contextRef="#ctx0" brushRef="#br0">17334 4537 27,'0'-11'27,"0"-4"-26,13-4-6,9 2-13,6-2 16,11-3 2,-1-4 0,8 1 0,-8-3-1,4 5 1,-8 0 0,-3 3-2,-10 4 3,-4 3-1,-6 5 1,-11 8-1,0 0 1,7-11-2,-7 11 2,-10-5-2,10 5 2,-16 0-4,6 11 4,-2 2-2,4 11 0,0 4 1,3 3 0,5 8-1,0 0 3,5-6-3,5-2 2,-1-10-2,8-9 1,-3-12 0,6-4 1,0-7-1,-1-11-1,-6-5 3,2-9-3,-8-2 2,-2-3 0,-5 2-1,-3 3 0,-1 4-1,-5 5 1,3 9 0,1 8-1,5 10 2,0 10-2,8 3 0,0 6 2,1 0-2,0 1 1,3-1 1,-1-1-1,1-4 0,-3-2 0,-9-12 0,14 11 0,-14-11 0,0 0 0,12 7 1,-12-7-2,0 0 1,0 0 0,0 0 0,0 0 0,10 16 1,-10-16-2,13 17 0,-5-6 2,1 2-1,1 0 1,0-2-2,-10-11 1,15 16 1,-15-16-2,11 10 3,-11-10-2,0 0 0,6-30-1,1-8 2,-1-18-3,4-14 1,2-11 0,-1-13-2,8 5-2,-7-7-7,6 14 3,-2 11 9,2 17-1</inkml:trace>
  <inkml:trace contextRef="#ctx0" brushRef="#br0">17723 405 15,'0'0'8,"0"0"-9,0 0 3,0 0-1,0 0-2,0 0 3,0 0-2,48 0-2,-48 0 3,0 0-4,61 44 2,-61-44 0,65 39-1,-65-39 2,86 46-1,-37-22 2,9-2-3,-1 1 3,9 1-3,-6-1 2,3 0 2,-4 0-4,-1-4 2,-5-3-2,-5-3 1,-48-13-4,76 15-5,-76-15-1,0 0 9,52 0 4</inkml:trace>
  <inkml:trace contextRef="#ctx0" brushRef="#br0">17873 537 22,'0'0'24,"-50"-9"-40,50 9 17,0 0-1,0 0-4,0 0 5,0 0-5,0 0 5,0 0-2,0 0 1,0 0-2,-39 46 2,39-46 0,0 0 0,0 0 2,0 58-4,0-58 5,0 0-5,4 48 3,-4-48 1,0 0-1,0 0-1,6 59-1,-6-59 4,0 0-6,0 0 6,0 0-7,0 0 5,0 0-4,0 0 4,-17-63-1,17 63-2,-6-56 3,6 56-1,-6-57 1,6 57-3,-5-53 4,5 53-3,-5-51-2,5 51 6,0 0-5,7-60 1,-7 60 0,0 0 3,0 0-4,55-38 0,-55 38-1,0 0-12,69 6 8,-69-6 6,50 23 1</inkml:trace>
  <inkml:trace contextRef="#ctx0" brushRef="#br0">17756 522 16,'0'0'12,"0"0"-14,0 0 1,-19-49-2,19 49 2,0 0 0,0 0-1,0 0 4,0 0-4,0 0 3,0 0-2,0 0 3,6 64-1,-6-64-4,0 51 4,0-51-3,6 58 3,-6-58-2,4 60 1,-4-60 0,7 57 0,-7-57 1,5 53 0,-5-53 0,0 0-1,6 57 0,-6-57-1,0 0 1,0 0 1,0 0-1,0 0-1,0 0-1,-3-61 2,3 61-1,0-59 3,0 59-4,-8-63 0,8 63 2,0-63 1,0 63 0,-5-70-2,5 70 3,-4-67-4,4 67 3,0-55 1,0 55-2,0 0-1,0-59 0,0 59 2,0 0-3,0 0 4,0 0-3,0 0 0,0 0 0,0 0 2,0 0 0,0 0-2,0 0 2,0 0-3,0 0 4,0 0-2,46 43 1,-46-43 0,0 0-3,61 33 4,-61-33-3,56 13 4,-56-13-6,65 14 4,-65-14-3,71 9 2,-71-9 0,70 3-1,-70-3 4,66 8-7,-66-8 3,61 0-4,-61 0-4,0 0-3,60-9 12,-60 9-1</inkml:trace>
  <inkml:trace contextRef="#ctx0" brushRef="#br0">18999 835 3,'0'0'3,"0"0"-2,0 0 0,0 0-1,0 0 0,0 0 0,0 0 3,0 0-5,0 0 4,32-53-1,-32 53-3,0 0 3,0 0-3,0 0 1,-5-48-1,5 48 2,0 0-2,0 0 0,0 0 3,-53 44-3,53-44 3,0 0-1,-41 68 1,41-68-1,-24 55 0,24-55 1,-15 55 1,15-55-4,-5 49 3,5-49-1,0 0 0,0 0 0,45 47-1,-45-47 2,0 0-2,61-11 4,-61 11-4,47-22 2,-47 22-2,0 0 2,68-36 0,-68 36-4,0 0 4,50-23-4,-50 23 3,0 0 1,0 0-1,0 0-1,47 23 0,-47-23 3,0 0-3,0 0 2,0 0-2,33 51 1,-33-51 0,0 0 2,0 0-2,0 0 0,0 0 0,51 10 1,-51-10-2,0 0 2,0 0-1,11-55-2,-11 55 2,0 0-1,-6-52 1,6 52-1,0 0 0,0 0-1,0 0-1,0 0 1,-58-35-4,58 35-4,0 0 4,0 0 6,0 0 1</inkml:trace>
  <inkml:trace contextRef="#ctx0" brushRef="#br0">19263 566 44,'0'-49'29,"0"49"-28,0 0-15,0 0 1,0 0 15,0 0-6,0 0 4,0 0 0,19 56 1,-19-56-3,27 63 4,-27-63-6,32 70 5,-32-70 0,32 74-1,-32-74-1,33 67-4,-33-67 2,29 59-1,-29-59-11,0 0 14,32 51 0,-32-51 17</inkml:trace>
  <inkml:trace contextRef="#ctx0" brushRef="#br0">19478 849 34,'0'0'23,"0"0"-21,-9-47-7,9 47-2,0 0 3,0 0 0,0 0 3,0 0-1,0 0 3,0 0-4,0 0 3,0 0-1,0 0 0,48 61 3,-48-61-3,0 0 3,29 49-2,-29-49 0,0 0 1,0 0-2,47 27 3,-47-27-3,0 0 2,0 0-1,0 0-1,42-54 1,-42 54-1,0 0 2,11-48-3,-11 48 4,0 0-4,0 0 0,17-47 4,-17 47-2,0 0 0,0 0 0,0 0 0,0 0 0,0 0 0,43 47 0,-43-47-1,0 0 0,0 0-2,39 50-4,-39-50-6,0 0 5,0 0 9,0 0-1</inkml:trace>
  <inkml:trace contextRef="#ctx0" brushRef="#br0">19792 835 13,'-6'-47'27,"6"47"-27,0 0-6,0 0-1,0 0 6,-8-49-5,8 49 6,0 0-3,0 0 1,0 0 1,0 0 1,0 0 0,42 59 0,-42-59 0,0 0 1,28 47-2,-28-47 3,0 0-4,0 0 2,26 50 0,-26-50-1,0 0 0,0 0 3,0 0-2,0 0-2,0 0 4,5-48-3,-5 48 4,0 0-7,0 0 6,-7-62-3,7 62 1,0 0 1,0-45-3,0 45 4,0 0-6,0 0 8,0 0-6,0 0 2,0 0-1,0 0 3,0 0-1,47 37-3,-47-37 4,0 0-5,0 0 6,23 52-6,-23-52 3,0 0-4,0 0-2,0 0-2,0 0-2,0 0 9,0 0 1</inkml:trace>
  <inkml:trace contextRef="#ctx0" brushRef="#br0">19979 781 31,'0'0'26,"0"0"-32,6-49 3,-6 49-2,0 0 2,0 0 2,0 0-1,0 0-1,0 0 4,0 0-3,0 0 1,0 0 3,0 0-4,0 0 3,46 52-2,-46-52-1,0 0 3,0 0 0,35 52-2,-35-52 2,0 0 0,0 0-1,0 0-2,0 0 4,0 0-3,0 0 0,0 0 2,0 0-3,0 0 2,0 0 0,0 0 0,27-55 2,-27 55-5,0 0 4,-6-57-2,6 57 3,0 0-1,0-46-3,0 46 3,0 0-2,0 0 3,0 0-3,0 0 2,0 0-2,57 15 0,-57-15 3,0 0-4,34 51 3,-34-51-2,0 0-1,0 0-2,41 56-3,-41-56-10,0 0 17,0 0 0,0 0 3</inkml:trace>
  <inkml:trace contextRef="#ctx0" brushRef="#br0">20389 773 21,'0'0'26,"0"0"-32,0 0 2,53 26 2,-53-26-3,0 0 4,0 0-3,0 0 4,54 36-3,-54-36 1,0 0 3,0 0-2,36 46 4,-36-46-5,0 0 3,0 0-2,0 0 1,0 0 2,0 0-4,0 0 3,0 0-2,0 0 0,0 0 3,0 0-3,-9-65 2,9 65-2,-28-60 2,28 60-1,-30-56 0,30 56-1,-31-54 1,31 54-2,-28-52 5,28 52-4,0 0 1,-20-59-1,20 59 4,0 0-4,0 0 0,0 0 2,53-44-4,-53 44 0,0 0-4,62-8-6,-62 8 7,0 0 7,55 5 2</inkml:trace>
  <inkml:trace contextRef="#ctx0" brushRef="#br0">20491 718 32,'0'0'30,"-30"55"-31,30-55 2,0 0-30,0 0 28,-10 48 4,10-48-3,0 0-2,0 0 4,68-31-2,-68 31-1,0 0 0,66-59 3,-66 59-4,48-32 0,-48 32 5,0 0-6,63-34 3,-63 34 1,0 0-2,0 0 1,55 5-1,-55-5 3,0 0-2,0 0-2,27 52 4,-27-52-3,0 0-1,0 0-1,23 52-7,-23-52-2,0 0 8,0 0 7,0 0 7</inkml:trace>
  <inkml:trace contextRef="#ctx0" brushRef="#br0">20782 652 24,'-23'-61'28,"23"61"-28,0 0-6,-23-54-19,23 54 15,0 0 2,0 0 0,-15-56 8</inkml:trace>
  <inkml:trace contextRef="#ctx0" brushRef="#br0">20801 331 31,'0'0'30,"0"0"-31,0 0 2,0 0-26,0 0 25,57 35-3,-57-35 4,28 48-2,-28-48-1,29 66 0,-29-66 2,30 73-1,-30-73-3,31 81 2,-31-81-11,35 74 5,-35-74 8,31 59 3</inkml:trace>
  <inkml:trace contextRef="#ctx0" brushRef="#br0">21103 475 22,'0'-65'29,"0"65"-30,0 0 2,0 0-25,0 0 22,0 0 5,0 0-7,0 0 3,30 81 2,-30-81-6,26 79 3,-26-79-9,26 78-1,-26-78 11,22 75 2,-22-75 10</inkml:trace>
  <inkml:trace contextRef="#ctx0" brushRef="#br0">21220 780 15,'0'0'27,"0"0"-26,-50 8-4,50-8-18,0 0 19,0 0 0,-10-61 5,10 61-3,0 0 0,20-69-3,-20 69 6,24-60-7,-24 60 8,27-69-5,-27 69 1,23-60-2,-23 60 5,23-52-1,-23 52-7,0 0 10,0 0-8,0 0 2,0 0 0,0 0 4,0 0-6,0 0 3,49 48 1,-49-48-3,9 72 3,-9-72-1,15 69-1,-15-69 3,16 64-4,-16-64 4,21 50-3,-21-50 3,0 0-4,0 0 3,51 47 0,-51-47-2,0 0 2,0 0-1,0 0 1,49-49-3,-49 49 2,0 0 0,0 0-1,16-49 1,-16 49-2,0 0 4,0 0-4,0 0 4,0 0-3,0 0 1,0 0-2,0 0 5,0 0-3,0 0-2,0 0 3,0 0-1,0 0 0,57 24 0,-57-24 2,0 0-3,0 0 0,53 0 1,-53 0 1,0 0 0,0 0 0,48-15-2,-48 15-1,0 0 3,0 0-1,0 0 0,48 16 2,-48-16-4,0 0 1,0 0 0,49 29 4,-49-29-5,0 0 4,52 13-4,-52-13-3,0 0-2,68-28-9,-68 28 16,42-50-1,-42 50 0</inkml:trace>
  <inkml:trace contextRef="#ctx0" brushRef="#br0">2236 6497 16,'0'0'17,"-3"-15"-30,3 15 11,0-16 2,0 16-1,0 0 1,9-9 0,-9 9 1,18 12 0,-9 1-1,4 1-1,-1 5 2,5 1-1,-1 4-1,-1-5 1,-1 2-1,-3-4 2,-2-5-2,-1-1 2,-8-11-1,9 13 1,-9-13 3,0 0-5,11-5 1,-4-15 0,11-9 0,3-19-1,11-13 0,9-15-2,8-12-3,11-7 2,-1-5-8,2 1 7,0 9 3,-13 5 4</inkml:trace>
  <inkml:trace contextRef="#ctx0" brushRef="#br0">12498 6966 9,'18'0'4,"6"0"-4,4 0 0,6 0-1,1 0 2,7-3-3,4-1 3,2-1-2,3 1 2,7-3-3,2 2 3,-1-2-2,5 3 0,-3-4 3,2 4-3,3-1 2,2 0-1,-1 0 0,-3-2 1,6 3-2,-2 0 1,0 0-1,0 4 2,-4 0-3,-1 0 3,3 4-1,-5 0-1,0 0 2,5-4-1,-4 4 0,0-4 1,2 0-2,0 0 2,0-8-1,3 8-1,0-2 2,1 2-2,3 0 1,1 4 0,0 2 0,5-6-1,-3 7 2,0-7-2,0 0 2,-4 0-2,1 0 2,-1-5-1,3 2 0,0 3 0,-1-4 0,3 4-1,0 0 2,-4 5-1,5 1-1,-4-2 2,-2 0-2,-3 0 1,-3-4 0,-2 4 1,3-4-2,-1 0 1,-5-2 0,-1-2 1,2 4-2,-7 0 1,6 0 0,-2 0 0,-3 4 0,1 0 1,-1 0-2,0 2 1,-1 0 0,0-2 1,0 0-1,-3-4 0,-2 0 0,0-4-1,0-2 3,-1 6-3,1-8 1,2 4 0,-2-2 0,4 2-1,-4-2 2,2 4-1,1-2 0,3-2-1,-2 0 2,-2 2-1,-2-2 0,4 0 0,-2 1 0,1-2-1,0 3 2,-1 0-1,-2 0-1,0 0 2,-1 0-2,0 1 2,-1 0-2,-1-1 1,-3-2 1,1 6-2,-2-4 1,-1-3 0,0 3 0,0-2 1,-5 4-2,-3-5 2,0 7-1,-5-9 0,0 9 0,-2-4 0,-5 1-1,-4 3 2,1-4-2,-4 4 1,-3-4 0,-10 4 1,15-3-2,-15 3 1,13 0 1,-13 0-2,0 0 1,0 0 1,10-4-2,-10 4 0,0 0 2,0 0-1,0 0 0,0 0 0,0 0 0,0 0 0,0 0 1,0 0-1,0 0-1,0 0 1,0 0-2,0 0 4,0 0-2,0 0 0,0 0 0,0 0 0,0 0 0,0 0 0,0 0 2,0 0-4,0 0 2,0 0 1,0 0-2,0 0 1,0 0 0,0 0-1,0 0 3,0 0-3,0 0 0,0 0 2,0 0-3,0 0 4,0 0-2,0 0 0,0 0-1,0 0 2,0 0-2,0 0 2,0 0 1,0 0-4,0 0 1,0 0 2,0 0-1,0 0 0,0 0 0,0 0 0,0 0 1,0 0-2,0 0 1,0 0-1,0 0-1,0 0-1,0 0-7,0 0-3,0-15 12,-4 2-1,-17-15 27</inkml:trace>
  <inkml:trace contextRef="#ctx0" brushRef="#br0">16552 6686 7,'0'-23'26,"6"6"-28,-1-9-14,2-4 12,2-7 5,-1-9-3,9-4 1,1-7 1,3-4-1,6-8 0,1 2 3,3-8-5,4 4 5,1-1-2,-2 0 0,-3 2 0,0 1 1,-3 5-2,-4 6 0,1 4 3,-2 5-4,-5 6 3,1 6-2,1 3 1,-1 1 0,-4 3 1,3 0-2,-4 2 1,-2-1 0,-1 1 0,-2 3 0,-1 2 1,-4 5-2,-1 3 1,-3 4 1,0 11-3,4-15 2,-4 15 0,0 0-1,0 0 1,0 0 1,0 0-2,0 0 2,0 0-1,-13 13 1,13-13-1,-17 13 1,6-7-2,-2 3 1,2 3 0,-6-1 1,1 3-2,-1 0 2,-2 0-1,0 2-1,-2 1 2,-2 1-2,-3-1 2,3-1-1,-2-2-1,4 2 2,-3-5-2,4 1 2,2-3 0,2-2-1,3-2 0,3-1-1,10-4 2,-16 6-1,16-6 1,0 0-2,0 0 1,0 0-1,0 0 1,0 0 0,0 0 0,22-16-1,-7 4 0,3 1 3,3-4-4,7-1 3,1-3-1,1 2 0,1-1 0,0-1 0,0 3 0,-3 0 0,-1 1-1,-5 3 3,0 0-3,0 1 1,-5 3 0,2 0 0,1 1 0,-3 2-1,0-2 3,4 1-3,-5 1 1,2-3 0,-2 5 0,-4-2-1,-1 2 2,-11 3-1,15-5 0,-15 5 0,0 0 0,0 0 0,0 0 1,0 0-2,0 0 1,0 0 0,0 0 0,0 0 0,0 0 0,0 0 0,0 0 0,0 0 0,-10 0 0,10 0 0,0 0 1,0 0-2,0 0 1,-11 5 0,11-5 0,0 0 0,0 0 0,0 0 0,0 0 0,0 0 0,0 0 0,0 0 0,0 0 0,-4 11-1,4-11 2,-5 9-1,5-9 0,-8 23 0,3-4 1,-1 9-2,1 6 3,2 6-3,3 6 1,-3 3 0,3 8-1,4 2 0,3-3 0,1-4 0,3 2-1,-4-11-2,6 0-3,-5-6-6,-3-15 13,2-3 4</inkml:trace>
  <inkml:trace contextRef="#ctx0" brushRef="#br0">1888 8242 3,'-19'-25'21,"19"9"-33,-6-4 12,3 2-3,3 2 4,-5 0-2,5 4 2,0-1-3,0 2 2,0 11-1,0 0 0,0 0 1,0 0-2,14 12 0,-5 0 2,5 7 0,-1 1 0,3 0 0,0 3 0,1 0 1,-2-1-2,-2-5 5,1 1-6,-14-18 5,19 17-3,-19-17 2,20-8-2,-6-13 0,9-6 2,5-18-5,15-8 3,7-15-2,8-5 1,4-5-1,1-4 1,4 6-1,-8-2-4,6 17 4,-12-1-11,-6 11 8,0 11 3,-13 0 7</inkml:trace>
  <inkml:trace contextRef="#ctx0" brushRef="#br0">12424 8293 7,'0'0'3,"-4"-12"-3,4 12-2,0-16 3,0 16 3,-4-14-5,4 14 5,0-13-5,0 13 3,-6-10-4,6 10 5,0 0-8,0 0 4,0 0-2,0 0 0,0 0 4,0 0-1,0 0 0,0 0 0,0 0 1,15-4-1,-7 4 0,7 0 3,3 4-6,1-4 4,5 0-1,5 0-1,2 0 2,2 0-1,2 0-1,3 0 1,1 0 0,2 0 0,1 0 0,3 0-4,0 3 7,2-3-2,0 3-2,2 1-2,-1-1 7,0-3-7,1 5 5,4-5-1,0 0-2,1 7 0,2-7 2,2 0 0,1 0-1,2 0 2,2 0-5,4 0 4,-4 0-1,1 0 1,1 0-2,-3-6 4,3 6-7,2 0 5,-4 0-2,1-5 5,4 5-8,-1-8 5,1 5-2,0 0 2,2-4-2,-4-1 2,6 4-1,-4-1-1,0 0 2,0-1-2,-1 1 2,1-1-2,-1-1 1,7 4 0,-6-4 0,2 2 0,0 0 0,1 1 0,0 0 0,1 4 0,-2-3 0,-3 3 1,2 0-2,-2 3 0,0 3 2,1-1 0,-3 2-3,4-1 4,-2 3-4,5-1 4,-2 0-4,1 0 4,-1-1-4,2 2 3,-6-5-1,1 3-2,-2-4 3,1 2-2,-4 1 3,2-2-4,-1 0 4,-3-4-4,1 3 4,-2-3 1,3 0-6,-2 0 6,1 0-5,-4 0 3,-1 0-2,-2-5 2,-1 5-2,-4 0 0,-1 0 1,-8-4 0,4 4 0,-6 0-3,-2 0 6,0 0-5,-3 0 4,-1 4-4,-1-4 3,-1 7-2,-1-7 3,-1 0-1,0 0-3,2 0 4,0 0-3,1 0 1,2 0 0,0 4 0,2-4 1,3 0-2,-1 0 1,6 0 1,-3 0-2,4 0 3,2 0-3,2 0 2,3 0-2,-1 0 0,4 0 1,-2 0 0,4 0 0,-2 3-2,1-3 4,3 4-4,-2-4 4,0 0-2,-4 0 0,2 0 0,-1-6 0,-4 2 0,1 1 1,-3 0-2,-4 3 2,-3-4 1,-1 4-5,-3-3 6,-4 3-6,-1 0 3,-7 4 0,-1-4 0,-2 6 0,-1-3-2,-6 3 4,3-4-4,-5-2 4,1 4-1,-13-4-2,17 4 2,-17-4-2,16 0 2,-16 0-1,13 0-1,-13 0 2,15 4-1,-15-4 0,10 4 0,-10-4-1,13 0 2,-13 0-2,0 0 2,0 0-1,0 0 0,0 0-1,0 0 1,0 0 2,0 0-4,0 0 2,0 0 1,0 0-3,0 0 3,0 0-1,0 0 0,0 0-1,0 0 2,0 0-1,0 0-1,0 0 2,0 0-1,0 0 0,0 0 0,0 0 0,0 0 0,0 0 0,0 0 0,0 0 0,0 0 0,0 0 0,0 0 0,0 0 0,0 0 0,0 0 0,0 0 0,0 0 0,0 0 0,0 0 0,0 0 0,0 0 0,0 0-1,0 0 2,0 0-1,0 0-1,0 0 2,0 0-1,0 0 0,0 0-1,0 0 2,0 0-1,0 0-1,0 0 2,0 0-1,0 0 0,0 0 0,0 0 0,0 0 0,0 0 0,0 0 0,0 0 0,0 0 0,0 0-1,0 0 2,0 0-1,0 0 0,0 0 0,0 0 0,0 0-1,0 0 2,0 0-1,0 0-1,0 0 2,0 0-1,0 0 0,0 0 0,0 0 0,0 0 0,0 0 0,0 0 0,0 0 0,0 0 0,0 0-1,0 0 2,0 0-1,0 0-1,0 0 2,0 0-2,0 0 2,0 0-1,0 0 0,0 0 0,0 0 0,0 0 0,0 0 0,0 0 0,0 0 0,0 0 0,0 0 0,0 0-1,0 0 2,0 0-1,0 0 0,0 0 0,0 0 0,0 0 0,0 0 0,0 0 0,0 0 0,0 0 0,0 0 0,0 0 0,0 0 0,0 0 0,0 0-1,0 0 2,0 0-2,0 0 2,0 0-1,0 0 0,0 0-2,0 0 2,10 6-5,-10-6-5,0 0-4,0 0 13,-15-8 1</inkml:trace>
  <inkml:trace contextRef="#ctx0" brushRef="#br0">14382 8196 15,'-29'-17'23,"29"17"-37,-19-17 7,2 8 7,2 0 0,-1-1 2,-3 3-2,-2-4 1,0 3 0,-2-4 0,0 4-1,-3-7-1,6 0 1,-5-5 0,5 1-1,-3-8 1,4-2-2,-2-6 2,5-2 0,-4-3-1,6-2 1,-4-7 0,1 0-2,2-2 4,-2-2-4,1-5 2,-4-6-2,3-4 3,-3-10-1,-4-1 1,-1-3-1,-2-6 0,-1-2 1,-5-3-2,1 1 2,-7-7-1,1 3 0,-5-7-1,2-1 2,-7-6-4,1-3 5,-3-5-1,-3-2-1,-3 0 0,-1 2 0,-1-3 0,-3 9 2,2-3-3,3 2 1,2 6 0,4 4-1,6 3 2,4 1 0,7 1-2,5 1 2,5-3-2,5 5 1,4-3 0,4 2 1,1 2-3,3 4 2,6 0 1,0 2-2,11 0 1,3 1 0,5 1 0,7-2 0,5-9-1,8-3 2,10-4-2,8-7 1,8-14 0,5 0-1,7-9 2,5 5-1,6 5-1,-1 2 3,-4 4-3,-2 7 2,-3 17-3,-3 8 3,-6 9-1,-3 2 0,-1 3 2,-65 72-5,70-77 5,-70 77-4,84-85 2,-36 43 0,7-1 1,-3 0-3,5-7 3,0 4-1,4-1 0,-5 2 1,3-1 0,-4 6-2,2-1 0,-8 3 3,2 1-4,-3 7 2,-48 30 0,73-48 1,-73 48-2,54-35 1,-54 35 1,0 0-2,0 0 2,0 0-1,47-35 0,-47 35-1,0 0 1,0 0-1,0 0 3,0 0-3,0 0 0,-62 0 4,62 0-6,-55 6 6,55-6-3,-67 8 0,67-8-1,-73 5 1,73-5 0,-76 5-1,76-5 2,-77 8-1,77-8-2,-70 4 3,70-4-1,-55 6 0,55-6 1,0 0-1,-53 6 0,53-6 0,0 0 1,0 0-1,0 0-1,0 0 3,0 0-3,0 0 1,0 0 0,0 0 0,0 0 0,0 0 0,57 7-1,-57-7 0,49 0 1,-49 0 1,54-5-2,-54 5 1,62 0-1,-62 0 3,65-6-2,-65 6 0,66 0 1,-66 0-1,57 0-1,-57 0 1,46 0 0,-46 0 0,0 0 0,53 0-1,-53 0 2,0 0-2,0 0 2,0 0 0,51 8-2,-51-8 2,0 0-2,0 0 2,0 0-2,0 0 2,0 0-1,0 0-1,0 0 2,0 0-2,-55 61 2,55-61-2,-92 70-1,-42 32-3,-8 34-17,-21 17 21,-16 18-1,-9 8 0</inkml:trace>
  <inkml:trace contextRef="#ctx0" brushRef="#br0">11846 933 8,'0'0'10,"-15"-50"-11,15 50-2,0 0 4,0 0 2,0 0-4,-15-56 1,15 56-2,0 0 3,0 0 0,0 0-1,-21-54-1,21 54-1,0 0 1,0 0 1,0 0-2,0 0 1,-36-47 0,36 47 0,0 0 1,0 0-1,-53 9 2,53-9-3,0 0 4,-62 27-1,62-27-1,-52 28 0,52-28-1,-60 38 1,60-38 0,-63 47 0,63-47-1,-61 49 2,61-49-3,-57 49 3,57-49-1,-41 51 1,41-51-2,-24 49 3,24-49-2,0 63-1,57-4 2,-24 16-1,23 8 0,5 1 0,16 14 0,-6 1-1,6 9 1,-23-9 0,-4-1 0,-11-6 0,-11 2 0,-15-3 1,-13 8-2,-17 2 1,-11-1 0,-6-4 1,-9-7-1,-3-10-1,-1-7 2,10-15-3,8-18 3,5-13-2,8-8 2,16-18-3,0 0 2,0 0 1,24-11-1,0 2 0,4 3 0,7 6 1,10 10-1,8 16 0,5 18 0,3 19 0,6 25 0,-5 15 1,-2 19-2,0 12 1,-8 1 0,-7 4 1,-8-8-1,-2-9 0,0-16 0,6-9-1,8-20 2,11-10-2,7-16 1,10-14-3,16-12 2,-2-13-5,13-10-8,-2 2 9,-12-10 3,-4-2 3</inkml:trace>
  <inkml:trace contextRef="#ctx0" brushRef="#br0">12209 1512 3,'0'0'15,"0"0"-28,18 0 14,-5 0 2,6 5 0,4-5-3,5 4 1,1-12-1,8 8-1,0-12 1,-37 12-2,53-10 2,-53 10-2,0 0 2,72-22-1,-72 22 1,60-14-1,-60 14 0,61-15 1,-61 15-1,62-15 1,-62 15 0,55-13 1,-55 13-1,49-13 1,-49 13-1,0 0-1,56-10 0,-56 10 2,0 0-2,0 0 0,0 0 0,-63 10 1,23 10 0,-21 1-1,-3 2 2,-19 6-1,3 2 0,-6-4 1,21 1-2,8-10 2,6 2-2,11-8 2,9 2-1,12-14 0,7 7 0,12-7 0,0 0 0,0 0 1,0 0-2,12-9 1,6 2 1,10 2-1,7-9 0,10 3 0,8-14 0,-53 25 0,75-26 0,-75 26 0,80-30 1,-80 30-2,95-34 0,-95 34 2,93-33-1,-93 33 0,96-34-1,-96 34 1,80-27 0,-80 27-3,77-24 6,-77 24-2,60-17-2,-60 17 2,47-10-1,-47 10-1,0 0 2,0 0 0,0 0-3,0 0-3,0 0-1,46-8-12,-46 8 17,0 0-1,0 0 4</inkml:trace>
  <inkml:trace contextRef="#ctx0" brushRef="#br0">1769 6347 12,'-38'23'7,"-6"0"-8,4 4 0,-1-1 0,1-1 1,3 0 0,4-1 0,5-1-1,0-2 2,5 0-1,3 0 0,3 0 0,4-2 0,6 1-2,1-2 3,6 2-1,9-4 0,5 2 1,6-9-2,8 2 1,9-2 0,10 0 1,2-3-3,7 5 2,0 2-1,-2 4 0,2 5 1,-7 5 0,-9 6 0,-8 0 0,-8 8 1,-9 1-1,-10 5-1,-10-1 3,-9 2-3,-5-2 1,-5-2-1,-9-1 2,2-7 0,-3-3-3,4-4 3,-2-9-3,4-12 5,-1-4-5,8-4 2,2-4 0,7 4-2,-2-7 3,14 7 0,0 20 0,6 14-2,8 18 2,0 22-1,2 16 0,-1 20 0,0 13 0,-1 0-2,-7-5 2,0-11 0,-1-12-1,-1-20 3,4-16-3,8-25 2,6-24 0,13-22-1,15-24-1,11-21 1,18-17-1,17-14-1,4-13-3,12-3-6,0 5 4,-15 1 5,0 18 4</inkml:trace>
  <inkml:trace contextRef="#ctx0" brushRef="#br0">2897 9586 17,'10'-8'18,"-10"8"-18,0 0-4,0 0 2,0 0-2,0 0 2,0 0-1,0 0 3,11-4-1,-11 4 1,17-12 1,0 6 0,2-7-1,8 3 0,1-4 0,5 3 0,-2-3-1,4 4 0,3 0 1,-5 2-2,-2 1 3,-2 2-3,-4 2 3,-6 3-1,-6 0-1,0 0 2,-13 0-1,0 0 0,0 0 0,-13 12 0,-5-4 0,-5 1 0,-8 1 0,-4 0 0,0 3 0,-4 2 0,5-3 0,-1-2 1,8 1-2,4-1 1,3 1 0,6-4 0,3-1 1,11-6-2,-15 7 1,15-7 1,0 0-1,0 0 1,15 0-2,0 0 2,15-7-2,7-2 0,13-2-6,6-4-16,11-16 22,4-4-1,-4-12 2</inkml:trace>
  <inkml:trace contextRef="#ctx0" brushRef="#br0">15428 2082 21,'-18'5'15,"1"-5"-15,2 7 0,4-7-2,11 0 1,-19 0-3,19 0 4,0 0-3,0 0 0,-9 0 2,9 0 0,0 0 0,0 0 1,19 0 2,-6 0-4,7 0 4,8 0-2,5-6 1,11 2 0,6-6-2,12 2 1,3-7 0,9 1 1,5-6-4,3-3 5,7-5-4,1 4 3,1-3-1,5-1 0,-2 2 0,1 0-1,-4 4 3,-3 0-3,-4 3 1,2-4 0,-7 5 0,-2-1 1,-5 1-2,1 2 1,-7 0 0,-1 2 0,-5 0 0,-4 6 0,-7 2 0,-5 2 0,-5-3-1,-6 4 1,-7 3 1,-3-3-1,-7 3-1,2 0 3,-18 0-3,19-8 1,-19 8 0,12 0 1,-12 0-3,16-19 3,-16 19-2,18-10 0,-18 10 2,20-10-1,-20 10 0,16-8 0,-16 8 0,12 6-1,-12-6 3,12 0-2,-12 0-1,0 0 2,14-6-2,-14 6 1,0 0 0,9 0-1,-9 0 0,0 0-1,0 0-2,0 0 1,0 0-1,0 0-3,0 0-2,0 14 9,0 4 1</inkml:trace>
  <inkml:trace contextRef="#ctx0" brushRef="#br0">17890 1730 23,'-6'-16'23,"6"16"-35,-16-8 12,16 8-2,0 0 1,-10 0 0,10 0-1,0 0 3,-7 8-3,9 9 1,3 1 1,6 10-1,4 8 1,6 6 0,-1 6 2,8 2-4,-3-1 2,3 0-1,-5 5 3,0-11-5,-8 0 4,-2-13-5,-7 8 1,-6-9-2,-3-3-5,-3-3 3,-13-17 6,1 1 1</inkml:trace>
  <inkml:trace contextRef="#ctx0" brushRef="#br0">17536 2022 23,'-33'9'28,"3"-9"-27,6 0-11,24 0 6,-9-13-2,24-8 3,9-10 2,13-1-2,4-7 4,8-5-2,5 1 1,2 1-2,-1 2 1,-7 9 1,0 7-2,-8 2 0,-2 6-1,-12 4-2,3 5-3,-4 11 0,-11 7 8,2 4-1</inkml:trace>
  <inkml:trace contextRef="#ctx0" brushRef="#br0">18252 2008 28,'23'19'26,"-18"-8"-24,-5 7-21,14 8 19,-8 0 1,4 4-5,-2 8 3,2 2-2,-5 0 3,3 1 0,0-1-2,2-2 1,-2 1 0,4-7-1,2 0 0,1-17-2,9-2-6,0-13 2,-1-8 8,4-14 1</inkml:trace>
  <inkml:trace contextRef="#ctx0" brushRef="#br0">18889 1408 7,'52'-57'25,"-52"57"-24,0 0 1,0 0-24,48-22 17,-48 22 9,47 20-4,-19 8-1,-11 11 2,4 8-3,-12 11 3,15 5-3,-5-2 4,7 7-4,-2-19 1,-3 2-1,-3-13 1,-4-1-3,-8-11-3,-6-1-8,0-3 13,-17-6 4,0-8 7</inkml:trace>
  <inkml:trace contextRef="#ctx0" brushRef="#br0">18804 1762 9,'-35'-14'29,"5"1"-29,1-2 1,6-3-18,13-6 14,5-8 1,5 32 0,0 0-1,22-63 1,-22 63 1,29-48 1,-29 48-5,38-49 4,-38 49-5,54-46-9,-54 46 13,65-39 1,-65 39 3</inkml:trace>
  <inkml:trace contextRef="#ctx0" brushRef="#br0">19528 1610 19,'-15'22'21,"2"-1"-20,-6-6-20,3-5 21,-3-6 1,-1-8-1,7-2-3,-6-13 2,11-1-2,-7-9-1,15 29 1,0 0 0,0 0-2,-6-64 2,6 64 0,0 0 1,0 0 0,28-59 0,-28 59-1,20-16 1,8 6 1,21 18-2,-12 6 2,18 18-2,-11 7 1,-2 13-1,-15 4 2,-19 4-2,-8-4 2,-8 1-2,-4-9 3,-3-8-1,2-5-2,-3-9 3,8-6-2,-1-9 0,9-11 2,0 0-3,0 0 1,14-22-1,1 4 1,6-9 1,8 0-2,5-4 1,7 1-1,3-6 0,2 9 2,1 1-1,-3 5-1,-6 4 1,-7 3 0,-5 4 0,-8-1-2,-3 8 3,-15 3-3,14-7-1,-14 7-8,-10-14-3,10 14 13,-14-15 1,3 7 2</inkml:trace>
  <inkml:trace contextRef="#ctx0" brushRef="#br0">18417 1703 8,'0'0'12,"0"0"-12,0 0-2,0 0 1,0 0-2,0 0 3,0 0-2,0 0 0,0 0 3,0 0-2,0 0 1,0 0 0,0 0 0,0 0 0,0 0 0,0 0 0,0 0 0,0 11 0,0-11 0,9 7 0,-9-7 1,19 14-2,-8-5 2,4-4-2,2 5 2,-3-3-2,5 3 2,1-5-2,1 3 1,3 0 1,4 4-3,1-2 4,5-2-3,3 6 1,-2-4-1,2 2 2,1 2-2,-3-4 0,-1 3 3,5 0-4,-2 5 1,-5-4 2,3 2-1,-2 1 2,-1-1-4,-3-1 1,-1-4 2,-9-1 0,-1-3-3,-2-1 3,-16-6-3,16 5 2,-16-5 0,0 0-2,0 0-1,0 0 0,0-20 0,0 20-1,-17-18-3,-1 9 4,2 2 6</inkml:trace>
  <inkml:trace contextRef="#ctx0" brushRef="#br0">18804 1566 13,'0'0'12,"0"0"-12,0 0-2,0 0 2,0 0-2,0 0 0,0 0 0,0 0 1,0 0 2,0 0-3,0 0 3,-4 12-3,4-12 4,0 0-2,0 0-1,0 0 1,0 0-1,0 0 2,0 0-2,0 0 1,0 0 0,0 0 0,0 0 1,0 0-1,0 10-1,0-10 1,0 0 1,0 11-2,0-11 2,0 18-2,0-1 1,0-1 0,0 7 1,0 3-1,4 9 1,-4 4-2,0 2 2,0 4-1,0-1-1,-8 1 2,3-3-3,-4 0 2,0-4 0,-3-8 0,3 0-1,1-4 2,-3-5-2,4-2 1,1-1 0,0-5 0,-1-3 1,4 1-2,3-11 0,-7 12 2,7-12-1,0 13-1,0-13 2,0 0-2,0 0 2,0 0-3,0 0 2,-4 18-2,4-18 0,0 0-1,0 0-5,0 0-4,0 0 11,-11-18 2,11 18 15</inkml:trace>
  <inkml:trace contextRef="#ctx0" brushRef="#br0">18393 1730 9,'0'0'9,"-7"-13"-10,7 13 1,0 0-1,-6-11 0,6 11 1,0 0 0,0 0 0,0 0-2,0 0 2,0 0-1,0 0-1,0 0 3,0 0-1,0 0 0,0 0 0,0 0 0,18 3 0,-7 1 1,2 0-1,5 5-1,2 2 2,3 0-1,2 1 0,4 1 0,3 3 0,1 0 0,0 2-1,3-2 2,-2 2-2,5-2 1,-6-1-1,3 2 2,-1-2-2,-3-3 1,1 1 2,1 1-3,-3-3 0,-2 0 2,-1-3-1,-4 3-1,-3-6 2,0 2-1,-9-2-2,-12-5 2,18 5 0,-18-5 1,0 0-2,0 0 2,10 6-2,-10-6 0,0 0 2,0 0 0,0 0-1,0 0-1,0 0 1,0 0 0,0 0-1,0 0-1,0 0 0,-8-11 0,8 11-2,-13-19 1,13 19-2,-13-21-3,2 5 6,-3 1 3</inkml:trace>
  <inkml:trace contextRef="#ctx0" brushRef="#br0">18787 1552 16,'0'0'22,"0"0"-32,0 0 8,0 0 1,0 12 2,0-12-2,0 0 0,0 0-1,-2 11 0,2-11 1,0 0 1,0 0 0,0 12-2,2-3 2,-2 8-1,8 4 3,-5 7-3,1 6 1,-4 4 0,4 7 0,-4 2-1,0 4 1,-6-1 2,2-3-4,-1-1 4,-1-4-4,0-6 4,2-6-4,1-2 4,-2-7-3,5-3 0,0-1 2,0 2-3,0-5 3,0 5 0,0 1-2,0 1 1,0-1 0,0 0 0,0-2 0,0-6 1,0 4-3,0-16 3,0 15-1,0-15-1,0 0 2,0 0-2,0 0-1,0 0 1,0 0-1,0-15-1,-6-6 2,6 6-4,-7-11 0,1-4-2,4 4 9,-8-3 12</inkml:trace>
  <inkml:trace contextRef="#ctx0" brushRef="#br0">18422 1755 16,'-6'-16'10,"6"16"-11,0 0 1,0 0-2,-3-11 0,3 11 1,0 0 1,9-2 0,-9 2-1,17-7 3,-17 7-4,20-3 3,-10 3-1,1 0-2,4 5 2,1 1 0,3 2 0,1 1 0,3 4 2,3 2-4,1 1 3,5 1 0,-3 5-1,6 2 0,-5-5-1,9 4 2,-9-1-2,3 1 1,-3-1-1,0-1 1,-2-8-1,1 6 1,-2-4 2,-3 3-4,-3-6 3,0-3-2,-4 2 1,0-3 0,-5-2 1,-2-1-2,-10-5 0,15 8 2,-15-8-3,0 0 3,11 7 1,-11-7-4,0 0 2,0 0 1,0 0-1,0 0 0,0 0 0,0 0-2,0 0 1,0 0 1,0 0-3,0 0 1,-7-11 1,-1-2-1,3 1-1,-8-10 1,7 2-2,-8-4 0,1-2 1,2 3 6</inkml:trace>
  <inkml:trace contextRef="#ctx0" brushRef="#br0">18791 1510 23,'0'0'10,"0"0"-11,0 0 2,-10 7-4,10-7 3,0 17-1,0-1 1,5 4-1,-5 5 1,5 10 0,-5 4-1,7 6 1,-7 10-3,2 2 6,-2 2-5,0 0 2,-4 3 1,4-6-3,-6 3 3,2-10-3,-1 0 5,1-8-6,0-8 4,2-3-1,-3-6 0,0-4 0,5-20-1,-5 20 1,5-20-2,0 0 0,0 0 0,0 0 0,0 0-8,-5-12 2,5 12 5,0-24 5</inkml:trace>
  <inkml:trace contextRef="#ctx0" brushRef="#br0">18441 1703 10,'0'0'4,"0"0"-6,0 0 2,0 0 0,15 0 0,-15 0 1,14 6 0,-14-6 0,19 5 0,-7 2 0,4-2-1,0 0 0,5 2 0,-2-1 1,8 2-2,-5 4 1,9 0 0,-3 3-2,5 3 2,-4 4-1,4 2 1,-5 2-1,4-2 0,-3 3 1,-1-2-1,1 0 2,1-2-2,-3-4 3,1-1-3,-1-5 0,-2 2 2,0-5 0,1 4-2,-5-7-1,-1 4 4,-3-6-4,1 4 3,-4-1 0,0 0-4,-14-8 5,15 14-3,-15-14 1,12 11 0,-12-11 0,0 0-1,7 11 2,-7-11-1,0 0-2,0 0 2,0 0-3,0 0 1,0 0-3,-13-19 2,6 8-6,-2-4 5,-6-6 3,2 3 12</inkml:trace>
  <inkml:trace contextRef="#ctx0" brushRef="#br0">18837 1435 9,'0'0'15,"11"-19"-16,-27 27 0,16 17 0,-6 1 0,6 19 1,0 1-2,2 10 0,-2 2 0,8 3 1,4 1 0,-6-2 1,1 0 0,-2-6-1,-1-5 1,-4-5 0,0-5-1,0-9 2,-4-3-1,-1-8-1,1-2 0,0-6 1,4-11 0,-10 17-1,10-17 1,-6 18-3,6-18 0,-5 16-2,5-16 0,-13 12-6,13-12 10,-10 9 1</inkml:trace>
  <inkml:trace contextRef="#ctx0" brushRef="#br0">18776 1552 13,'0'0'13,"0"0"-13,0 0-2,0 0 0,0 0 1,0 0-1,0 0-1,0 0 3,0 0-1,0 0 1,0 0 0,0 14 0,5 0 0,-5 5 1,9 8-1,-4 4-1,2 4 3,-1 10-4,1 3 3,2 9-1,-3-4-1,0 1 0,-1-2 2,1-1-1,-1-1-1,-5 1 2,5-13-2,-5 4 0,0-6 2,0-4 0,0-2-3,-4-8 4,4 0-3,0-22 1,-5 27 0,5-27 0,-6 14 0,6-14-1,-5 11 1,5-11 0,0 0 0,0 11 1,0-11-3,0 0 1,0 0 0,0 0-4,-5-17 1,5 17-6,5-28 4,-5 2 5,0 1 5</inkml:trace>
  <inkml:trace contextRef="#ctx0" brushRef="#br0">18384 1709 11,'0'0'19,"0"0"-28,0 0 6,0 0 2,0 0 0,0 0 0,0 0 2,14 0-3,-2 3 3,4 2-1,3-1-1,7 6 2,4 0-2,3 5 2,6 0-2,1 3 3,1 6-3,2 2 1,-1 0 1,1 0-2,-6 2 1,4-1 0,-8-1-1,6 2 1,-9-6 1,4 0-3,-6 0 3,-1-4-3,0 0 3,-3-3-2,-8-2 1,2-2 0,-6-2-1,-1-2 1,-11-7 1,13 9-1,-13-9-1,0 0 0,0 0 2,0 0-2,0 0-1,0 0 0,0 0 1,0 0 0,0-16 0,-8 3 1,8 0-5,-11-6 4,4 1-5,-4-1 3,-5-5 2,4 4 11</inkml:trace>
  <inkml:trace contextRef="#ctx0" brushRef="#br0">18782 1512 6,'0'0'18,"-10"-31"-25,10 31 5,0 0 0,-15 17 1,18-1 1,-15 16 1,12 13-2,0 8 2,0 9-3,0-2 1,0 5 1,0-3-1,0-4 1,0-7-1,0-5 2,4-6-3,1-7 3,-1-5-3,2-6 1,-1-6 0,0-1 0,-5-15-2,8 25-1,-8-25 0,0 18-4,0-18 5,0 17 2,0-17 27</inkml:trace>
  <inkml:trace contextRef="#ctx0" brushRef="#br0">17338 2109 12,'0'0'10,"0"0"-14,0 0 2,0 0 0,0 0-1,-6-11 3,6 11-2,0 0 3,0 0-2,0 0 2,8-4-1,-8 4 0,12-3 1,-12 3-1,10-7-2,-10 7 1,0 0-3,17-2 12,-17 2-8</inkml:trace>
  <inkml:trace contextRef="#ctx0" brushRef="#br0">17492 1907 13,'0'0'11,"0"0"-12,0 0 0,0 0-1,0 0 1,0 0 0,0 0 1,0 0 0,0 0-1,0 0 1,0 0-2,0 0 2,0 0-1,0 0 1,0 0 0,0 0 0,7-12 1,-7 12-2,24-14 2,-3 6-1,1-6 0,7 2-1,3-5 2,6-2-1,3-7-1,4 3 1,4-4 1,0 1-3,-2-2 4,2 1-3,-6 5 1,-3 0-1,-6 6 1,-5 4 0,-6-3-1,-5 8 1,-7 2 0,-11 5-1,15-5 2,-15 5-2,0 0 2,0 0-5,0 0 0,0 0-8,0 0 10,0 0 0,-19 0 11</inkml:trace>
  <inkml:trace contextRef="#ctx0" brushRef="#br0">18023 1760 17,'0'0'20,"0"0"-32,0 0 9,0 0 3,0 0 0,0 0 2,0 0-3,0 0 0,0 0 0,0 0 1,0 0-1,0 0 0,0 0 1,0 0-2,0 0 3,0 0-2,0 0 1,0 0 0,0 0 2,0 0-2,0 0 1,0 0-1,0 0-1,-10 11 1,10-11 0,0 0 0,0 0-1,0 0 0,0 0 1,0 0-1,0 0 3,0 0-3,0 0 2,0 0-1,0 0 1,0 0-1,0 0 0,0 0 1,0 0-2,0 0 2,0 0-3,0 0 3,0 0-3,-13 0 3,13 0-2,0 0 0,-10 0 2,10 0-2,0 0 2,0 0-1,0 0 0,-12-12 0,12 12 0,0 0 1,-7-10-2,7 10 2,0 0-2,0 0 2,0 0-1,-11-5-1,11 5 1,0 0 1,0 0 0,0 0-3,0 0 3,0 0-1,0 0 0,0 0 0,0 18 0,0-8-1,0 7 1,6 5 1,-1 6-3,1 6 3,4 6-1,1 4 0,1 4 1,4-2-2,-2 5 2,3 0-2,-1-5 2,-1-5-2,0 0 2,-3-5-1,3-3-1,-5-3 2,-1-9-2,2-1 2,-4 0-1,-2-6 1,-1-3-3,-4-11 3,8 15-2,-8-15 1,0 0 1,4 11-2,-4-11 1,0 0-2,0 0 1,0 0-4,0 0-9,0 0 5,6-11 8,-3-4 0</inkml:trace>
  <inkml:trace contextRef="#ctx0" brushRef="#br0">19013 1494 7,'0'0'6,"0"0"-7,0-46 0,0 46 1,0 0-3,0 0 3,0 0-1,0 0 2,0 0-2,0 0 2,0 0-2,0 0 0,23-49 3,-23 49-2,0 0 0,0 0 0,0 0 3,0 0-3,0 0 3,0 0-3,0 0 0,0 0 1,0 0-1,0 0-2,0 0 1,0 0 0,0 0-1,0 0 2,0 0-1,0 0 1,0 0 1,0 0 0,0 0-2,12-10 3,14 28-4,-7 8 3,13 6-1,-11 8 1,9 1-3,-10 1 3,9 0-3,-10-10 2,-1 4 1,0-6-2,2-1 1,-1-7-1,-2 4 1,0-8 1,-4 5-2,-1-6 2,-2-1-1,-5 0 1,-5 1-2,3-2 1,-3-15-1,-7 22 2,7-22-1,-6 17-1,6-17 0,-7 14 1,7-14 1,0 0-2,0 0 2,0 0-3,0 0 2,0 0-2,0 0-1,0 0-5,-13 2-5,13-2 11,-6-16 2,2-1 10</inkml:trace>
  <inkml:trace contextRef="#ctx0" brushRef="#br0">18819 1405 4,'0'0'20,"-11"14"-28,-30-2 4,18-4 5,-12 5 0,13-6-2,22-7 0,-20 10 2,20-10-4,0 0 2,0 0-1,0 0 2,0 0-1,0 0 3,0 0-5,57-50 4,-57 50-2,53-34 0,-53 34 2,80-38-2,-80 38 0,79-40 2,-79 40-1,77-40-1,-77 40 2,80-32-3,-80 32 1,70-27-1,-70 27 1,57-24-15,-57 24 10,0 0 6,49-20 8</inkml:trace>
  <inkml:trace contextRef="#ctx0" brushRef="#br0">19040 1381 16,'0'0'8,"0"0"-8,0 0-2,0 0 2,0 0 0,0 0-1,0 0 2,0 0-2,0 0 1,0 0 0,-46 44 1,69-25 0,-4 1-1,13 14-1,-7 2 1,13 14 0,-7 0-2,3 8 1,-7-6 2,-6 3-3,2 0 3,-4-6-2,-1-3 0,-3-8 1,-1-6-1,-2-5 0,-5-6-2,2-6 3,-9-15-5,12 15-2,-12-15-6,0 0 13,0-13 0,-7-1 17</inkml:trace>
  <inkml:trace contextRef="#ctx0" brushRef="#br0">18380 2817 21,'0'0'12,"0"0"-13,0 13 0,5 2 0,-2 3 0,7 14 2,1 11-3,2 11 0,6 2 0,4 12 1,2 1 0,6 2 1,7-6 1,6-4 0,2-17-1,11-6 0,-1-14 1,11-12 0,-4-17-2,10-10 2,-3-17-3,5-5 2,1-11-1,2-8 0,-3-11 2,0-2-3,-7-7 1,-3-3 2,-9-1-2,-6-10 1,-11 4 1,-10 9-2,-3 7 2,-7 7-2,-8 9 3,-2 11-4,-9 9 4,0 14-3,-7 5 2,1 5-2,6 10 1,-20-11 0,10 7 0,10 4 0,-19-4 0,19 4-1,-13-2 2,13 2-2,0 0 3,0 0-3,0 0 1,0 0 0,0 0 1,0 0-2,0 0 2,0 0-2,-12 0 2,12 0-2,0 0 1,-10 14 0,10-14-1,-16 17 3,8-5-3,-1 3 1,-3 2 0,0 1 1,-3 2-2,2 2 1,-4 6 0,0 3 0,-6 0 0,2 0 0,-2 4 0,-1-6 0,2-3 0,-1-2 1,6-10-2,4-3 2,1-6-2,12-5 1,-10 0 1,15-10-2,0-4 2,8-9-2,-4-2 2,6-4-2,-2-3 2,6 0-1,-5-2-1,2 8 1,-3-4 0,2 9 0,-2 1 0,2 5 0,-4-3 0,4 5 0,-2 1-1,0 0 2,-3 3-1,0 4-1,-10 5 2,17-10-1,-17 10 0,0 0 0,10 0 0,-10 0 0,0 0 1,0 0-2,14 3 1,-14-3 1,9 0-2,-9 0 1,15 7 0,-15-7 1,20 5-2,-7-5 1,-1 4 1,2-4-2,1 5 2,1-1-1,1 6 0,-2-1 0,5 4-1,-1 4 2,3 3-2,2 5 1,5 4-1,2-8-1,9 8-8,-6-17-7,6-8 16,-5-4-1,-7-16 2</inkml:trace>
  <inkml:trace contextRef="#ctx0" brushRef="#br0">18323 2920 19,'-15'10'26,"-4"-2"-24,5 12-17,0 6 12,0 4 0,6 10 1,-5-5 0,8 9 3,-4-6-4,3 0 4,3-10-3,0 0 2,3-12-1,0-4 2,0-12 0,0 0-1,10-10 1,-1-14-1,0-6 0,8-4 0,-6-10 1,9 3-1,-4-3-1,-1 5 0,-2 6 2,0 11-3,-3 2 4,0 8-3,1 9-1,0 3 3,6 0-2,2 5 2,9 5-3,1-4-3,14 14-7,5-9 1,4-6 11,3-1 0,-2-8 10</inkml:trace>
  <inkml:trace contextRef="#ctx0" brushRef="#br0">1899 10431 17,'0'0'30,"0"-21"-31,0 21 1,0 0-25,0-11 25,0 11-2,0 0 1,0 0 0,0 0 1,0 0-1,0 0 2,-9-11-2,9 11 0,0 0 2,0 11-2,0-11 2,7 19-2,-3-8 2,6 4-2,-4 0 3,6-2-3,-1 2 2,1-2-1,1 1 1,1-5-1,4-3 1,0-6-1,6 0 1,3-8-1,7-12 0,9-13-2,9-16 1,11-16-4,3-18-9,6-21 6,13-13 4,-7-22 4</inkml:trace>
  <inkml:trace contextRef="#ctx0" brushRef="#br0">14605 10583 12,'0'0'17,"0"0"-23,5 14 4,-5-14 0,12 20 2,0-4-2,6 4 3,6-2-2,12 2 3,7-7-4,11 1 3,5-10-2,12-4 1,0-7 0,8-4-1,-6-7 2,4-3-2,-7-4 1,3-3-1,-5-5 1,-2-3-1,-2-2 1,-3-1 0,-4-5-1,-2-4 1,-7-6-1,-6-2 2,-3-3-2,-11 1 2,-7 0-2,-6-2 1,-12 5 0,-3-5-1,-11 7 2,-12 0-2,-13 9-1,-13 1 3,-10 3-2,-14 2 3,-6 8-4,-12 3 3,-5 9-1,-3 6 0,-3 5 1,5 2-1,4 11-1,2 4 2,7 4 0,4 6-3,7 9 3,5 3 0,7 6-1,1 4-1,6 7 3,4 6-3,8 10 1,11 5 1,15 2-1,16 1 0,14 5-1,22 0 1,18-9 1,25-7-2,19-14 0,15-9 0,19-7-3,1-10-2,18-9-8,3 5 10,-4-9 4,3 9 17</inkml:trace>
  <inkml:trace contextRef="#ctx0" brushRef="#br0">22327 9769 18,'-6'-26'29,"6"8"-30,-18-15 1,3 5-31,-12-3 30,-9 0 1,-13-3 1,-5 6-2,-16-4 2,-4 7 1,-12 2-2,1 3 2,-1 8-2,3 8 2,4 4-4,2 8 3,6 6-1,5 6-1,-1 10 1,6 10 0,3 10-1,-1 6 0,6 13 1,4 11 0,6 7 0,7 10 0,9-3 1,10 2-2,7-4 2,12-7-1,13-5 1,8-13 0,6-5-1,11-14 1,10-3-2,9-16 2,10-5-2,10-7 1,6-9-1,6-8 1,7-8 0,4-5 0,3-7 0,3-4 1,-3-4-1,-6-7 2,2-2-2,-13-8 0,2-1 2,-12-9-3,-4-3 1,-18-9-1,-5-7 1,-18-10-2,-12 1 0,-14-4 1,-20 2 0,-17 3-1,-22 5 1,-10 14-1,-23 4-1,-3 27-5,-20 9-7,-4 8 16,-2 15-2,-6 7 29</inkml:trace>
  <inkml:trace contextRef="#ctx0" brushRef="#br0">23072 9254 12,'-10'-4'14,"10"4"-15,0 0-2,-13 0 2,13 0-1,0 0 0,0 0 1,0 0-1,0 0 2,0 0-1,0 0 1,4 15 0,0-1 0,-4 11 0,7 10 1,-3 3-2,1 11 2,-1 7 0,4 4 0,-5-3-2,5 5 1,-4-10-1,1-1 2,-5-11-2,8 1 1,-8-10-1,0-6 0,0-4 2,-7-7-1,7-14 2,-18 6-2,3-22 1,4-4-2,-11-18 1,7-4-1,-2-15 1,4-5-1,2-6 0,6-2 0,5 1 1,5 5 0,6 9 1,5 5-1,4 7 0,0 10 1,5 7-2,-1 8 1,2 8 0,2 10-1,-2 3 2,-5 11-2,-3 11 1,1 3-1,-9 9 0,-5-1 2,-5 6-1,-6-2 0,-6-3 1,-10-4-1,-5-8 0,-3-2 2,-2-6-3,-1 0 2,2-6-2,-4-3 2,12-2-2,3-2 1,2-4-1,10 3 2,8-3-1,0 0 0,0 0 0,0 0 0,17-5 0,2 10 0,1 4 2,4 5-4,0 10 3,1 6-1,3 1 0,-3 5-1,2 0 2,-2 1-2,-3-2-1,-2-3 2,1-4-4,-8-12 0,2-2-9,-2-6 6,-13-8 6,12-16 14</inkml:trace>
  <inkml:trace contextRef="#ctx0" brushRef="#br0">23387 9599 4,'6'11'23,"-6"4"-35,0 8 8,0 8 5,-5 5-2,5 4 0,-4 1 0,0 1 0,4-4 1,0 2-1,0-6 1,0-6 0,0-5-2,4-2 1,-1 0-3,3-8-2,-6-13-5,14 15 5,-14-15 7,19-6 25</inkml:trace>
  <inkml:trace contextRef="#ctx0" brushRef="#br0">23656 9812 2,'0'0'26,"22"-8"-26,-10-3-1,7 4-21,4-3 21,3 3 0,5-4 1,-2-1-1,0 1 1,-5 3-3,-4-1-3,-3-2-3,6 7 1,-19-10 8,13 9 23</inkml:trace>
  <inkml:trace contextRef="#ctx0" brushRef="#br0">24068 9500 9,'6'33'23,"-8"0"-37,7 11 13,-5 5-1,6 5-1,-1 4 3,-2-2 0,-3-2-1,2-3 2,-2-3 1,0-17-1,0-2 1,0-12-3,0-3-1,0-14 1,0-15-1,-4-8 0,-4-10-1,1-7 0,-6-12 3,4-7 0,-4-8 2,5 2 0,-1-5 1,4 2-2,10 6 0,5 3-1,10 9 1,5 9-2,5 6-1,8 7 3,0 10-3,9 9 3,-5 6-2,1 8 1,-8 5 0,-4 14-1,-6 2 2,-8 9-3,-11 4 3,-8 2-2,-14 2 2,-1 1-1,-12-2 0,-7-3 1,-3-8-2,-3-3 3,1-3-4,2-6 4,2-3-2,7-4-2,3-4 4,12-5-3,4 2 2,11-5 0,0 10-1,0-10 1,17 13-2,1-5 2,9 4-2,3 0 1,3 3 0,3-4-1,-1 0-1,5 2 0,-6-3-3,4-1-7,4 2 4,-16-11 7,7 0 9</inkml:trace>
  <inkml:trace contextRef="#ctx0" brushRef="#br0">24464 9812 4,'-31'0'13,"4"-4"-16,0-3 3,7-2 1,3-8 0,17 0-3,-5-6 0,18 3 2,3-6-3,12 6 2,-3-4 0,11 8 1,-2 2-2,7 9 3,-5 5-2,5 0 0,-2 12 3,-2 5-4,3 9 4,-13 6-5,1 2 5,-11 4-3,-2 1 2,-11 2-2,-4-1 1,-13 1 0,-3-7-1,-2-2 2,-6-2-1,4-7 1,-7-2-3,6-6 5,-4-1-5,6-7 4,6-2-2,13-5 0,-17 3 0,17-3 1,0 0-2,0 0 2,0 0-2,12-3 1,5-3-1,9 2 2,10-7-2,7-2 1,7-1 0,3 1 0,3-1 0,-4 0-2,-3 2 2,-5-2-2,-8 7-1,-15-4 1,6 4-4,-16-2-4,-9-5 3,-2 14 7,0-21 12</inkml:trace>
  <inkml:trace contextRef="#ctx0" brushRef="#br0">22817 10366 8,'0'0'21,"-6"11"-35,6-11 8,0 0 5,0 0 2,0 0-1,0 0 2,8 11-2,-8-11 0,0 0 1,0 0 0,13 5-2,-13-5 0,19 5 1,-6 0 0,6-1 0,1-4-1,2 0 1,3-5 0,-2 2-1,12-2 1,-3 1 0,4-4-1,-2 0 2,3 2-3,-2 0 4,-4 0-1,1-1 1,-7-2-3,0-1 3,-5-4-1,2 1-1,-8-10 0,6 0-1,-4-15 0,3 2-1,-1-11 2,-1 0-1,5-5 1,-3-2 0,-4-1 0,0 1-1,-8-1 2,0 0-1,-7-4 0,0 2 0,-5-6-1,0-2 2,-10-1-2,3 2 1,-5 0 0,-1 5-1,-2 3 3,-3 2-4,1 7 2,-2 5 1,0 2-3,-4 6 3,0 4-2,-4 4 2,-2 2-2,1 4 2,5 7-1,-4 0 0,2 8 0,-2-1 0,4 6 0,-2 4 0,-3 3 0,0 6 0,-3 5 1,-3 3-2,0 6 2,-3 2-2,-4 4 1,2 2 0,3 0 1,6 5-2,-1-2 2,7 2-2,4 2 1,4 2 1,5 4-1,6-2 0,0 3-1,3-1 3,7-3-3,0 0 2,0-2-1,3 3 0,3-4 0,4 2 0,-2 1 0,6 2-1,-1 0 1,2 1 0,3 0 0,-2-6 0,-2-3 0,1-3 1,-2-6-2,3-2 2,-7-2-1,6-6 0,-7-2-1,6-5 0,-1 4 0,-2-6-4,8 3-2,-1-2-8,0-12 13,12 0 1,-2-5 29</inkml:trace>
  <inkml:trace contextRef="#ctx0" brushRef="#br0">24277 10389 16,'10'18'-2,"2"-5"3,7 2 2,0-4 0,3-3 1,3-4-3,3-4 1,2-4-2,1-4 1,8-4-3,-7-11 0,12 4 0,-8-16 1,8 0 0,-6-12 1,6-5 0,-5-10-2,-4-1 2,-5-9 1,-3 0-3,-7-6 1,-1 3 2,-11-1-2,-5 2 1,-3 5-1,-6-2 2,-5 0-3,-8 8 2,-10-1 1,-3 5-2,-8 2 1,-6 2 0,-1 1-1,-9 8 1,5 8 0,-2 5 1,2 10-2,-2 7 2,7 10-1,-3 12-1,2 20 2,-1 12-2,-3 16 2,0 17-2,3 19 1,-1 10 1,8 17-1,-1 6 0,12 5 0,9-3 1,11-1-2,10-12 2,17-12-1,8-11-2,23-12-6,13-19-7,17-24 12,23-9 1,3-29 17</inkml:trace>
  <inkml:trace contextRef="#ctx0" brushRef="#br0">22517 10549 10,'0'0'9,"0"0"-8,0 0-3,26 5 2,-3 0-2,3-1 2,11 4-2,12-4 3,6 2-2,7-6 0,7 5 1,2-5 0,6 0 0,2-8 1,3 3-1,-4-3 0,2 2-1,0-3 2,-2 0-2,-8 1 1,-3 3-1,-7-2 1,-7-1-1,-7 3 1,-9 1-1,-10 0 2,-6 4-3,-8 0 3,-13 0-2,15-6 0,-15 6 2,0 0-2,-26 0 1,5 6 1,-8-6-2,-6 0 1,-11 5 1,-9 0-2,-6 0 0,-5 5 1,-6-3-1,-7 2 1,-2 0 1,1 2-2,0-1 2,4-2 0,1-1-1,4-2 1,13 1 0,7-2-1,10-4 0,11 4 1,5-2-1,8-2 1,17 0-1,0 0 0,0 0 1,28 0-2,11 4 1,13-4-2,12 0 1,12 4-1,9-4 1,4 0-2,0-3 1,-6 3 0,-7-7 3,-5 1-2,-12 1 0,-12-2-1</inkml:trace>
  <inkml:trace contextRef="#ctx0" brushRef="#br0">19940 11259 10,'0'0'24,"0"0"-26,-11-7-19,11 7 19,0 0 2,0 0-1,0 22 2,4 6-1,-4 14 0,-4 12 1,0 13-1,-2 11 1,0 11-2,-1 2 1,-4-4 0,1-7 1,1-15-1,-1-11 2,4-16 0,3-6-1,-6-20 2,9-12-2,-11 0 0,11-15-3,-12-14 3,4-5-4,-4-18 3,8-6-2,0-8 0,4-8 0,10-1 1,5-1 2,4 7-1,6 5-1,9 11 2,-2 9-3,1 8 3,-3 10-2,1 10 1,-5 10-1,1 6 0,-4 6 1,-6 11-1,-5 2 0,-8 13 2,-7-2-1,-10 10 0,-9-3 2,-6 7-2,-9-1 1,-5-2-1,0-5 2,4-1-2,0-8 0,7-2-1,4-7 2,9-4-2,3-4 1,15-10 0,-14 14 0,14-14 0,0 0 0,0 0 0,0 18 1,8-6-2,2 4 2,5 4-1,4 3-1,4 2 2,5 6-2,3-1 1,1 0 0,-2 0-2,2-1 2,-3-3-4,-7-7 1,2 4-4,-5-2-6,-4-21 12,5 3 14</inkml:trace>
  <inkml:trace contextRef="#ctx0" brushRef="#br0">20312 11764 17,'12'0'26,"-12"0"-26,0 0-17,0 14 15,0 5-1,0 9 2,0-1 0,5 7 0,-5 1 2,3 1-3,-3-2 3,6-3-2,-1-8 0,-5-6-1,5-2-4,-5-3-2,0-12-3,10 0 12,-10-14 14</inkml:trace>
  <inkml:trace contextRef="#ctx0" brushRef="#br0">20694 11619 31,'7'11'29,"-7"-11"-28,0 0-11,0 0-12,0 13 19,0 1 4,0 9-2,-7 5 2,7 11 1,0 5-2,0 2 3,10 4-2,-3-6 0,7 1 0,2-10-1,3 0 0,3-16-1,5-1 1,-2-11-1,7-7 1,-1-5 1,2-7-2,-4-7 3,6-9-4,-11-7 4,1-5-3,-8-8 0,-1 3 2,-8-8-3,-2 2 2,-6 0-1,0 6 1,-5 6-1,0 3 1,2 8-2,-9 0 2,3 10-2,1-2 1,3 8-1,-6-9-5,11 4-8,0 3 14,0-7 1,9 7 27</inkml:trace>
  <inkml:trace contextRef="#ctx0" brushRef="#br0">21547 11483 20,'0'14'28,"9"20"-28,-9 0-21,0 0 16,3 10 6,-3 7-2,0 2-1,0-2 1,0-2 1,0-5 1,0-5-2,0-6 2,0-5-2,0-9 3,0-4-3,0-15 1,0 0 0,0 0 1,0-15-1,-3-6 1,3-7-1,3-12 0,6-8 2,-1-10-3,12-6 1,0-5-1,6-1 0,11 4 0,1 1 1,4 10 0,-1 9-1,-1 10 2,-2 12-2,-5 14 1,-5 10 0,-4 15-1,-9 10 2,-2 12-3,-9 5 3,-4 7-2,-9 2 2,-6 1 0,-8-4-1,-7-6 1,-2-5-1,-5-10 1,-5-4-1,1-7 1,6-4 0,-2-8-1,8 0 0,5-4 1,9 0-1,1 0 0,14 0 0,0 0 0,0 0-1,0 0-1,12-6 3,-12 6-2,23 12 0,-9 2 1,8 4-2,0 5 3,0 5-2,6 3 2,-4-1-2,4 2-1,-6-2 1,3 1-1,-10-13-2,4 3-1,-4-9-1,-3-6 2,3 3 1</inkml:trace>
  <inkml:trace contextRef="#ctx0" brushRef="#br0">22100 12011 9,'0'0'15,"-15"-8"-16,3-4-1,12 12-1,-21-22 1,16 8 0,-4-2 3,5 4-2,-5-1 1,9 0-1,0 3 1,0 10-2,17-19 2,-7 13-1,4 2 1,1 4-1,5 0 0,1 0 0,0 6 2,-3 4-2,1 5 1,-9 3 1,4 2-2,-9 2 3,-5 5-2,-9-2 1,-3 1-3,-2 0 4,-4-3-2,-5 1 0,-1-2 0,1-2 0,4-6-1,-1-1 2,2-4-1,5 1 0,3-6 1,10-4 0,-12 4-1,12-4 0,0 0 0,0 0 0,0 0 0,20 0-1,0-10 0,8 8 1,4-6 0,7-2 0,12 0 0,1-2-1,0 0 1,0-2-1,-6 3 2,-2 0-3,-8 1 3,-7 3-3,-4 1-1,-10-2 0,1 4-13,-16 4 11,0 0 3,0-11 19</inkml:trace>
  <inkml:trace contextRef="#ctx0" brushRef="#br0">19485 11262 18,'-22'6'26,"13"20"-26,-8 2-23,-7 12 22,-1 13 0,-3 13 0,5 11 2,2 12-2,9 7 1,9 5 0,10 0-1,16-1 1,9-11-2,15-7 1,4-12-2,10-12 0,4-11-4,-6-20 0,14-2 22</inkml:trace>
  <inkml:trace contextRef="#ctx0" brushRef="#br0">20287 11173 15,'0'0'27,"0"12"-26,0-12-12,0 0-4,0 0 14,0 0 1,14 0 0,-3 0 1,3 9-1,-1 5 0,5 7 0,-1 2 0,5 7 0,0 0 0,2 12-1,3 0 1,3 5 0,-1 3-1,3 0 2,-3 5-2,-3 0 0,-5 6 1,-5-1 0,-8 6 0,-8 1 0,-14 5 0,-5 0 0,-5 2-1,-9 1 0,-5 0 0,-3-6-3,1 1-1,-12-11 0,7-7-4,-4 2 9</inkml:trace>
  <inkml:trace contextRef="#ctx0" brushRef="#br0">21500 11103 14,'-5'-12'9,"5"0"-10,-5 2 2,5 10-2,-8-15 1,8 15-3,-15-12 2,15 12 0,-15-3 1,2 3-1,3 0 2,-6 8-2,3 6 1,-5 6 0,3 10-1,-2 3 1,2 13-1,0 7 2,1 12-2,0 7 1,3 8 1,-1 3-1,4 2 0,0-1 0,8 0 0,-3-2 1,7-5-2,7-9 2,2-2-3,14-9 3,2-6-2,10-4-2,-1-9 1,15-5-3,-1-12-1,4-8-4,5-2 7,-5-20 26</inkml:trace>
  <inkml:trace contextRef="#ctx0" brushRef="#br0">22285 11133 9,'0'0'20,"21"0"-35,-4 7 12,1-3 6,0 6-3,3-4 2,1 6-2,-5-5 1,4 7 0,-1-7-2,1 10 1,-2-1-3,1 6 2,3 5-1,-3 5 3,3 6-3,2 4 2,-2 7-1,0 5 1,-1 2 0,-2 0 1,-5 6-3,3 1 2,-7-1 1,-2 2-2,-1-5 1,-8 5-1,0 2 1,-8-1-5,-3 6 3,-20-1-6,-8 5 3,-14 6 0,-20-8 13</inkml:trace>
  <inkml:trace contextRef="#ctx0" brushRef="#br0">13240 12042 15,'0'0'12,"0"0"-13,0 0-1,0 0 0,0 0 0,0 0 0,0 0 0,0 0 3,0 0-1,0 0 0,11 20 0,6-5 1,3 6-1,11 3 1,3 2-2,10 3 1,1 2 0,4 4-1,1 0 1,3 0 0,3-1-2,3 1 4,-4 0-3,6 1 1,-8-2 0,9-3-2,-12-2 5,2-2-6,-12-7 5,-3 1-3,-11-6 1,-3-4-1,-6-2 0,-17-9-1,18 12-2,-18-12 0,0 0-10,0 0 10,0-22 16,-9 12 6</inkml:trace>
  <inkml:trace contextRef="#ctx0" brushRef="#br0">13819 12000 18,'-17'-9'25,"17"9"-25,0 0-25,0 0 22,0 0 4,5 12-2,-5-12 4,-5 16-4,0 0 3,-3 7-1,2 6 0,-13 3 0,6 6-1,-7 9 1,-2 3-2,-7 4 1,4 0 1,-7-1-2,5 3 1,-4-8-1,4 1 0,2-6 1,2-6-2,5-4 3,1-6-2,6-5 0,-1-2 1,6-7 1,-1-3 0,7-10-2,-9 11 1,9-11 0,0 0 0,0 0 0,0 0-1,0 0-1,0 0-2,0 0-4,0 0-6,0 0 12,0 0 14</inkml:trace>
  <inkml:trace contextRef="#ctx0" brushRef="#br0">14615 12333 10,'0'0'9,"0"0"-10,0 0 1,0 0-2,0 0 1,0 13 1,0-13-1,-5 20 1,5-7-1,0 7 2,0 2-2,5 2 2,-5 0-2,7 4 1,-5-2 1,5 2-4,-2-3 4,-2-1-2,-3-1 1,3 0-1,-3-1 1,0-4-1,0-2 1,-4-6 0,4 0-1,0-10 1,0 0-4,0 0 1,-14-7 4,8-10-2,0-1 3,-5-8-1,4-1 1,0-6-1,-1 3 2,-1 0 1,2 1-4,5 4 0,2 5 0,-3 3-2,3 3 2,0 14-1,0-14 3,0 14-2,0 0-1,9 0 2,-9 0-1,21 16 0,-8-6-1,5 5 2,4 0-3,1 3 2,2-2 0,-1 0 0,1 0 0,1 0-1,0-5 1,-3 4-1,3-8 3,-3 3-4,-3-6 4,0 0-3,-1-4 4,-5 0-1,-1-2-3,0-4 4,-8-4-5,-5 10 4,0-25-4,0 9 3,-12-4-3,3 0 1,-7 0 0,4-2 0,-6 3 0,8 0 2,-5 9-2,7-2 0,8 12 0,-11-17 1,11 17-1,-6-11 0,6 11-1,0 0 0,0 0 0,0 0-1,0 0-1,10-11-3,-10 11 3,15-4 21</inkml:trace>
  <inkml:trace contextRef="#ctx0" brushRef="#br0">15041 12357 27,'0'0'25,"0"0"-39,0 0 8,0 0 3,0 0 2,-11 0 0,11 0 2,0 0-2,0 0 3,0 0-3,-13 12 2,13-12-1,-4 24 0,4-7-1,-6 2 1,6 5 1,0 0-2,0 2 0,0-2 2,3 2-2,1-5 1,5-2-1,0-4 3,4-3-4,1-5 5,5-4-5,2-3 2,3-3 1,2-10-1,0-1 3,-3-4-4,2 1 3,-11-1-4,3-2 5,-15-2-5,-2 4 3,-2-1-3,-8 2 2,-5 1-3,-1 2 2,-1 6-3,-10-4-2,5 12-2,-5 8-5,-3-8 12,3 14 10</inkml:trace>
  <inkml:trace contextRef="#ctx0" brushRef="#br0">12973 12256 19,'0'0'8,"0"0"-14,0 0 4,-12 10 3,12-10 1,0 0-1,-13 6 0,13-6 0,0 0-1,0 0 1,-15 6-1,15-6 0,0 0-2,-8 11 1,4 1 1,-1 10-1,-2 6 1,2 11 1,0 8-1,1 14-1,-1 9 2,5 10-3,0 7 2,6 3-2,7-4 2,6-7-3,15-7-1,9-18-9,14-21 3,18-14 9,2-39 11</inkml:trace>
  <inkml:trace contextRef="#ctx0" brushRef="#br0">13806 12005 23,'9'6'12,"6"5"-12,-2 4-1,13 5-2,3 8 0,8 3 2,5 15 0,0 10 0,1 10-1,-7 5 2,-6 10-2,-10 9 0,-10 6-1,-20 6-8,-20-3 3,-3 7 12,-25-16 18</inkml:trace>
  <inkml:trace contextRef="#ctx0" brushRef="#br0">1622 8910 25,'0'0'26,"-23"-8"-26,4 2-23,0 6 22,-8-4 0,-1 4 1,-4 8 0,-8 2 0,0 4 1,-5 5 0,-2 5 0,-4 7-1,-1 4 1,-6 14-2,-6 3 1,6 7 0,-8 9-1,2 3 0,-1 7 0,5 8 1,-1-3 0,8 5 1,2-2-2,7 0 2,3-1-2,8 0 1,1-3 2,7-2-3,1-2 2,8-3-2,4-5 0,4 1 2,3-5-1,5-3 1,8-4-3,1-2 3,6-4-2,2-2 1,7-3-1,2-5 0,5-2 1,3-2 0,5 2 0,-2 0 0,7-4-1,-3 3 2,2-6 0,-2 0 0,2-2-1,-2-1 0,-1-6 0,1-4 1,-2-2-2,0-1 3,-3-2-4,7 4 3,-6-3-3,3 0 3,-3-1-2,-2-1 1,0-5 0,-1 0 0,-1-2-1,-2-4 2,-2-4 0,0 0-1,-1 0 0,0-4 0,-4 4 0,3 0-1,-2-3 2,-2 3-1,-2 0-1,0 0 1,-1 0 0,0 0 0,-2 0 0,4 0 0,-2 0 0,0 3 0,-2-3 0,5 0 0,-3 0 0,1 0 0,-4 0 0,1 0 0,-4-4 0,3 4 0,-1-4-1,-2 4 1,1 0 0,-1 0 0,0 0 0,-1 0 0,-2-4 0,4 4 1,-15 0-1,18 0 0,-18 0 0,12-6 0,-12 6 0,0 0 0,0 0 0,0 0 0,0 0 0,0 0-1,0 0 2,0 0-3,12 7 1,-12-7 0,0 0-2,0 0 1,0 0 0,0 0-1,0 0 1,0-21 3,0 21-1,-5-22 3,5 10-1,-5-8 1,1-1-2,0-2 3,-2 2-4,-4-7 2,1 0-5,-6-2 3,2 1 2,-5 1 1,2 3 0,-3 4-1,1 1 1,4 6-1,-2 4 1,7 10-3,-9-10 0,18 10-4,-18 0 2,18 0 0,-19 0 1,19 0-1,0 0 0,-11 0 2,11 0 0,0 0 0,0 0 0,0 0 0,0 10 0,6 2 1,-6-12-1,24 22 0,-7-8-2,3 4 3,6-1-2,1 2 1,0-3-2,1-1 3,-3 2-2,0-2 2,-3-1-1,0-1 0,-3 0 0,-3-3 0,-3 2 0,-2-2 1,-11-10-2,19 14 1,-19-14 1,7 18-1,-7-18-1,0 20 2,0-8-2,-9 2 2,0 7-2,-11 3 1,-3 5 0,-5 5 0,-5 1 1,-5 2-2,-4 2 1,-5 2-1,5 3 1,-4-15-2,10 6-2,-7-23-13,8-6 7,15-16 9,5-22 1</inkml:trace>
  <inkml:trace contextRef="#ctx0" brushRef="#br0">981 8851 23,'-4'-11'28,"4"11"-30,0 0-12,-9-14 8,9 14 5,0 0 0,0 0 0,-12-13 2,12 13-1,0 0 0,0 0 0,-10-6 0,10 6-1,0 0 1,0 0-1,0 0 0,0 0 0,0 0 1,0 0 0,0 0-1,0 0 2,10 6-1,-10-6 0,25 8 0,-6-3 0,3 0 1,9-1-2,1 1 1,-3-1 1,5 3-1,2-1-1,-2 0 0,-5-3 2,-2 2-1,-3 0-1,-1 0 2,1 0-1,-4-5-1,-4 4 2,0-4-1,3 4 0,-6-4 1,0 0-2,-13 0 2,16 0-2,-16 0 2,0 0-2,14-5 1,-14 5 1,0 0-1,0 0-1,0 0 1,0 0 0,0 0-1,0 0 2,9 0-1,-9 0 0,0 0-1,14 0 2,-14 0-1,11 0 0,-11 0 0,13 0 1,-13 0-2,20 0 1,-20 0 0,18 0 0,-8 0 0,-10 0 0,16 0-1,-16 0 3,0 0-3,0 0 1,0 0 0,11 0 0,-11 0 1,0 0-1,0 0 0,0 0-1,0 0 2,0 0-1,0 0 0,0 0 0,0 0-1,-7 12 2,7-12-1,-8 12 0,-3 0 0,0 5-2,-7 4 4,-3 10-3,0 7 1,-4 6-1,0 9-2,-6 1-1,8 6-13,-5 1 11,-6-11 5,4 0 0</inkml:trace>
  <inkml:trace contextRef="#ctx0" brushRef="#br0">19877 12487 25,'24'-3'20,"7"-4"-33,6 2 12,-1-4 1,5 3 0,-8-3 0,-1 4 1,-11-2-2,-2 4 1,-10-3-2,3 6 0,-12 0 2,0 0-2,0 0 1,-12 0 1,-4 0 0,-4 0 0,-1 6 1,-7-3-1,-5 1 0,-1-4 0,0 4-1,6-4 2,3 5-1,5-1 0,2-4 0,7 0 0,11 0 1,0 0-1,0 0 0,0 0 1,24-10-1,1 3 1,2-2-3,9 1 3,-2-1-2,3 1 0,2 2 1,-7-1-3,-7 7 1,-8-8-1,-1 14-2,-16-6-4,0 0 1,6 10 8,-6-10 30</inkml:trace>
  <inkml:trace contextRef="#ctx0" brushRef="#br0">21830 12378 15,'0'0'9,"0"0"-15,0 0 5,-10 4 2,10-4-1,0 0 2,0 0-1,0 0 0,5 11 0,6-11 0,11 3-3,2-3 0,8 0 2,4-7-1,5 7 1,-3-6 0,9 6-2,-5-6 1,0 6 2,-3-8-2,-1 5 1,-6 3 0,-5 0-1,-5-4 1,-9 4-1,1 0 2,-14 0-2,0 0 1,0 0 0,-15 9 1,-8-2-2,-5 1 2,-5-1-1,-5 1 0,-9 1 1,0 0-2,-5-1 0,6-3 1,-2-1 1,6 0-2,0-1 1,9-3 1,6 4 0,3-4-1,11 0 1,0 0-1,13 0 0,0 0 0,15-7 0,8 2 0,1 1-1,10-4 1,3 3 0,1 0 0,7-1 0,-3 2 0,-3 0-1,-9 1 1,-4 3 0,-7 0-1,-6 0-1,-1 0 1,-12 0 1,0 0-3,0 0-1,-14-5-2,-10 5-3,-4-6 5,3 6 19</inkml:trace>
  <inkml:trace contextRef="#ctx0" brushRef="#br0">19857 12471 11,'0'0'13,"0"0"-15,0 0 2,0 0-1,0 0 0,0 0 0,0 0-1,0 0 1,0 0 1,0 0-2,0 0 3,0 0-2,0 0 0,0 0 2,0 0-1,0 0-1,0 0 2,0 0-2,0 0 2,0 0-3,0 0 3,0 0-2,0 0 1,0 0 1,0 0-2,9-8 2,6 8-2,5-4 2,4 4-2,2-6 2,8 0-1,-1 0-1,1 0 0,2-2 1,0 2 0,-1-1 1,-3 0-2,3-3 0,-3 4 3,-2-3-3,0 2 1,-3 0 0,-3 1 0,-3-1 0,-5 1 0,-3 1 0,-1 2-1,-12 3 2,11-5-1,-11 5 0,0 0 0,0 0 0,0 0-1,0 0 2,0 0-1,-3 11 0,3-11 0,0 0-2,-12 0 3,12 0-1,-18 3 0,4 1 0,-2-4 0,-3 10 0,-3-3 0,-1 1 1,-4 2-1,0-3 0,-4 2 1,1-4-2,-1 4 1,2-5 1,1 6-1,3-3 1,0 1-2,4-3 1,3 1 0,0-2 0,5 1-1,1-1 1,3-4-1,9 0 1,-11 4 0,11-4 0,0 0-3,0 0 2,0 0-2,0 0-1,11 0-15,-2-12 18,10 7 0,-5-9 29</inkml:trace>
  <inkml:trace contextRef="#ctx0" brushRef="#br0">21825 12468 18,'0'0'14,"0"0"-16,0 0 0,0 0 0,0 0-2,0 0 3,0 0 1,0 0-1,0 0 2,0 0-2,0 0 2,0 0-1,0 0 0,0 0 1,0 0-2,0 0 2,0 0-2,0 0 0,0 0 1,0 0 0,15 0 0,-15 0 0,19-7 0,0 3 0,-1-2 0,6-1 0,6-1 0,5 1-1,-4-1 2,14 1-2,-6-5 2,3 3-3,6-3 3,2 2-1,0 4 0,0-1-1,-6 0 2,1 0-2,-8 4 1,-2-1 1,-11 4-2,-1 0 1,-5-4 0,-8 4 0,-10 0 0,16 0 0,-16 0 0,0 0 1,0 0-3,0 0 4,0 0-4,0 0 2,9-4 0,-9 4-1,0 0 1,0 0-2,0 0 0,0 0 1,0 0-2,0 0-1,0 0-6,0 0 3,0 0 8,0 0 29</inkml:trace>
  <inkml:trace contextRef="#ctx0" brushRef="#br0">8808 9390 5,'0'0'5,"0"0"-5,0 0-2,0 0 3,13 4-1,-1-4 1,5 0-2,8 0 1,7-6 0,4-2 0,8-2-1,-2 1 1,4-2-1,-3 3 0,-5-3 1,-5 6-1,-6 0 2,-7 5-1,-7 0 0,-2 0 2,-11 0-1,0 0-1,0 0 1,0 0-2,0 0 2,-21 3-2,-1 1 0,-3 1 0,-6 5-1,-7 1 2,-9 4 0,0 0 0,0-1 0,-3-2 1,3 1-2,7 0 1,1-5 0,11-1 1,5-4-2,9-3 1,14 0 0,-15 4 0,15-4-1,0 0 2,11 0-2,-1 0 1,8 0 1,5-4-2,6 4 1,3 0 1,6 4-1,7-4 0,0 0-1,1 0 2,1 4-1,-5-4 0,-2 0 1,-3-4-2,-10 4 2,-4-4 1,-12 1-1,3 3-1,-14 0-1,0-13 2,-13 6-2,-1 2 1,-6-3-1,-3 0 0,-6-1 0,0 4 0,1-1 2,1 6-1,4-4 0,7 4-1,3 0-1,13 0 0,0 0 1,0 0-4,15-4-9,13 4 10,3-21 4,12 9 21</inkml:trace>
  <inkml:trace contextRef="#ctx0" brushRef="#br0">6231 11883 15,'-11'0'9,"11"0"-11,-10-8 0,10 8 2,-10-13 1,10 13-1,-8-12 1,8 12-2,-5-10-1,5 10 2,0 0 0,0 0-3,13-7 3,2 7-2,6 0 2,9-4 0,4 4 2,4-6-3,6 3 2,0-5-1,0 4 1,-7-2-2,1 1 1,-9 2 1,-8 3-2,-5-4 1,-4 4 0,-12 0 2,12-4-2,-12 4 2,0 0-3,0 0 2,-10 7-3,-8-7 3,3 9-2,-13-3 0,0 1 0,-6 1 0,2 1 1,-2-5 1,2 3-2,4-3 2,4-4-4,10 10-4,0-10 0,14 0-7,13 0 13,2-17 1</inkml:trace>
  <inkml:trace contextRef="#ctx0" brushRef="#br0">12934 15040 21,'0'0'33,"0"0"-34,0 0 0,0 0-27,0 0 24,0 0 3,0 0 1,0 19 0,4 5 1,5 12-2,-4 3 2,0 10-1,4 3 2,2 2-4,-2-1 3,0-8-1,1-8 1,-2-9-1,-3-8 1,-1-9-1,-4-11 1,0 0-1,0 0 0,0-30 0,-6-5-1,-2-12 1,1-10-1,-4-8 1,3-3-1,2-8 2,6-2-2,4 7 1,2 2 0,9 8 0,1 6 0,6 7-1,4 3 1,1 8 0,3 12 0,2 7 1,6 8-1,0 10-1,-1 5 1,3 10 1,-1 3-1,-3 7-1,1 3 2,-3 10 0,-5 6-3,-3 2 5,0 3-5,-7 3 4,2 1-4,-5 0 3,-2 1-1,-1-5 0,-2-1 1,-1-4-3,-3 0 3,-2-5-1,0 1-1,-5-5 1,5-4 1,-5-3-2,5-5 1,-5-5-1,0-3 2,2-3-2,-2-12 0,0 0-1,0 0-3,0 0-16,0 0 17,0 0 4,0-16 12</inkml:trace>
  <inkml:trace contextRef="#ctx0" brushRef="#br0">11763 14934 17,'17'28'30,"-12"0"-30,9 14-1,-7-1-29,6 18 27,-3-1 4,4 11-2,-4-5 3,-1-1-2,-4-8 0,-5-2 3,0-9-2,-10-10 0,5-5-1,-4-11 0,-1-4 1,-4-10-3,1-4 1,1-18-2,-6-2 4,5-11-2,-6-13 2,4-7-3,1-14 2,6-3 2,8-5-3,2-3 2,9-3-1,8 12 0,9 0 0,5 15 0,-2 9 1,6 17-2,-1 3 2,0 18-1,-6 17 0,0 1 1,-8 16-3,-3 0 3,-6 11 0,-8 2-1,-5 9-1,-8-2 2,-5 0-1,-9 2-1,-1-6 4,-6-4-5,1-5 4,-4-12-4,4-1 4,-5-12-3,9-3 2,5-8-2,6 0 0,-2 0-1,15 0 2,0 0 0,0 0 0,10 11-1,9-2 2,9 4-1,10 2 0,4 3 1,6 2 0,-1 1-1,0-3-1,-4 5 2,-2-5-5,-6-1 1,-13-6-1,1 3-4,-8-4 4,-15-10-2,14 9 19</inkml:trace>
  <inkml:trace contextRef="#ctx0" brushRef="#br0">12227 15477 12,'3'-16'24,"-3"0"-33,-4-3 3,4 9 2,0 10 5,0 0-2,0 0 2,0 0 0,14 14-2,-4 9 1,-5 0-1,6 8 0,-5 0 0,4 4-4,-1 4 1,-4-6-3,6 0-10,4-2 16,-3-13 2,3 2 29</inkml:trace>
  <inkml:trace contextRef="#ctx0" brushRef="#br0">14357 14735 30,'0'0'30,"0"0"-31,11 14-22,-11 2 19,5 10 3,0 8 1,5 8-1,-1 11 3,5 11-3,-2 0 1,4 4 1,-3-5-1,3 1 0,-3-13-1,-2-2 2,-1-10-2,-3-10 1,-1-11-1,-2-3 2,-4-15-3,0 0 3,-14-4-1,1-14 1,1-8-2,-8-7 2,1-10 0,1-10-2,-2-11 2,9-6-2,3-4 1,8-3-2,9 1 1,6-1 1,11 11 0,5 2 0,9 16 0,-2 5 0,7 15-1,-2 12 2,1 20-1,-6 11 0,-3 14-2,-8 13 2,-7 13 0,-11 7-1,-4 9 3,-13 3 0,-9-2-2,-10-6 2,-5-1 0,-8-5-1,-2-11-1,0-5 2,-5-15-3,7-5 1,1-16-2,5-3 2,5-10-2,9-8 3,4 0-2,9-5 0,3 1 2,4 2-2,13 3 0,6 7 2,9 5 0,2 4-2,7 4 2,6 7-2,6 1 0,-2 6 1,2 0-1,-4-2-1,-6 7-1,-6-11 1,2 6-3,-12-8-1,0-3-4,1 0 10,-9-11 30</inkml:trace>
  <inkml:trace contextRef="#ctx0" brushRef="#br0">15154 15093 18,'7'12'31,"5"15"-30,-5 11-17,-1-6 8,9 17 7,-7-1-4,4 5-1,-1 9-7,3-3 0,-12-6 11,6 0 4</inkml:trace>
  <inkml:trace contextRef="#ctx0" brushRef="#br0">5662 14439 23,'0'0'18,"-12"-7"-23,12 7 3,0 0-1,-12-9 2,12 9-1,0 0 1,0 0-2,0 0 3,0 0 0,9 17-1,2-4 1,-4 4-1,4 5 3,3 1-3,0 2 2,1 1-1,-1 2 1,2-5-2,1 0 3,-4-8-3,5 0 3,-7-6-2,6-1 0,-6-8 1,10-6-1,-1-20-1,12-7 1,8-21-3,12-14-2,18-20-13,12-17 8,6-27 9,8-11 0</inkml:trace>
  <inkml:trace contextRef="#ctx0" brushRef="#br0">8306 14618 19,'-6'-14'9,"6"14"-15,-5-10 7,5 10 2,0 0-3,0 0 2,-12-10-3,12 10 2,0 0-2,0 0 0,0 0-1,0 0 1,-11 0-1,11 0 1,0 0 1,0 11-1,0-11 0,6 23 2,3-7-1,-1 3 1,0 1-2,4 1 1,-1 4 0,2-4 0,2 2 1,-2-6-2,1-2 4,0-1-3,-14-14 1,23 18-1,-23-18 1,20 6-1,-10-18-1,8 4 2,-2-17-2,6-8 0,11-15 0,5-14 0,10-17-1,9-12 1,13-5-2,6-19-1,11 8 0,-6-14-9,5 6 5,2 10 10,-13 3 6</inkml:trace>
  <inkml:trace contextRef="#ctx0" brushRef="#br0">8857 14129 24,'6'12'27,"-6"-12"-27,0 0-16,0 0 8,0 0 5,0 0 4,0 0 1,10-13-3,-10 13 2,18-20-1,-2 0 0,6 0 0,3-10-1,8-2 2,4-4-3,2-7 2,2-3-1,3-8 2,0-2-2,3-7 1,-4-4 0,1-6 0,3-9 0,-1-1-1,3-12 2,2-3-2,-2-5 2,2-7-1,1-4-1,-10-3 1,2-5 0,-5-3 1,-8 2-2,-5 1 1,-9 1 0,-4 2 2,-4 2-3,-3 0 1,-6 3 0,0 8 0,-4 2 0,-7 3 0,3 6 1,-8 0-1,-1 3 0,-7 4 0,0 5 1,-2 1-1,-2 0 0,0 2-1,-3 1 0,6 5 1,-2 3 0,2 2 0,-2 2 0,4 0 1,-2 3-2,7 1 1,-6 4 1,4 4-2,-3 3 1,3 6 0,1 3 0,-3 6 0,7 5 1,-3 3-2,7 4 2,-2 4-1,5 2 0,2 2 0,0 4-1,6 13 2,-6-16-3,6 16 3,0 0-1,0 0-1,0 0 1,0 0 0,7 17 0,-7-17 1,9 19-1,-4-6 0,-2 0 0,3 0 0,0-1 1,7 3-3,-8-2 3,7 5-1,-4-3 0,1 1 0,0 4 0,2-2 1,-7 4-3,0 0 4,-4-4-3,5 4 1,-5-1 0,4-3 0,-4-2 0,0 0 0,0-1 1,0-15-2,0 15 2,0-15-1,0 0 1,0 0-2,0 0 3,0 0-3,0 0 1,0 0-1,-9-10 2,9 10-1,-9-20-1,4 4 1,-4-2 0,0 1 0,1-6-1,-1 4 2,0-1-2,0 4 2,-4-2-2,5 5 1,-3 1 0,3-1 0,8 13 0,-16-18 0,16 18 0,-15-15 0,15 15 0,-9-13-1,9 13 2,-8-10-1,8 10 0,0 0-1,0 0 2,-7-11-1,7 11-1,0 0 2,0-12-1,0 12 0,2-12-1,-2 12 2,0-12-1,0 12-1,0 0 1,0-18 0,0 18-1,0 0 2,6-12-1,-6 12-1,0-18 1,0 18 1,0-20-1,0 20 0,0-19-1,0 19 2,0-10-2,0 10 3,0 0-3,-7-10 2,7 10 0,0 0-2,0 0 1,0 0 0,0 0 0,0 0 0,0 0 1,0 0-2,0 0 1,0 0 0,0 0 1,0 0-1,0 0 0,0 0-1,0 0 1,0 0 0,0 0 0,0 11-1,0 4 3,0-3-4,7 5 3,-3 3-1,1 0 1,1 2-3,1 0 3,1 2-1,2-6 0,-10 6 0,0-7-1,5 0 3,-5 0-3,0-5 1,-5 2 1,5-14-2,-9 16 1,9-16 1,0 0-2,-6 12 1,6-12 1,0 0-2,0 0 2,0 0-2,0 0 1,0 0 1,0 0-3,0 0 3,0 0-1,0 0 0,0 0-1,0 0 2,0 0-1,0 0 1,0 0-2,0 0 2,0 0-2,0 0 1,0 0-1,-8-10 1,8 10-1,-8-24 0,8 10 2,-7-9-4,7 2 5,-8-8-3,8 4 2,-5-4 0,5 2-1,0-1 0,0 5 0,0 0 2,0 7-3,0 5 0,0 11 2,0-14-2,0 14 2,0 0-1,0 0 1,0 0-1,0 0-1,11 12 3,-11-12-2,0 16 1,0-16 0,4 20-3,-4-7 3,0 6-1,0-3 1,4 6-2,-4-2 1,0 3-1,4 2 1,-4 6 0,0-1 0,0 2 0,-4 4 0,-1 2 0,-5 2-1,3 1 3,-4 2-3,1-3 1,-3-4 0,3-5 0,0-8-1,5-2 2,-2-10-1,7-1 2,0-10-3,0 0 1,0 0 0,-2-15 0,2 0-1,0-5 2,0-5-3,0-7 2,0-6-1,0-3 0,5-4 3,-5 0-3,5 0 2,0-4-3,4-1 4,0 5-4,0 4 4,2 5-2,-3 7-1,-1 5 2,0 6-3,-1 7 4,-6 11-3,0 0 1,0 0-1,0 0 3,0 0-3,9-11 2,-9 11-1,0 0 0,0 0 0,12-4 0,-12 4 1,11 0-2,-11 0 2,13 0-2,-13 0 2,17 19-1,-9-6 0,7 1 0,-2 2 0,7 4-1,-2 0 2,10 4-1,6-6-1,2 4 1,8-1 1,-1 6-2,4-1 0,-5-3-2,4 11-1,-17-12-4,0 4-5,-5-2 11,-16-14 2,3-4 16</inkml:trace>
  <inkml:trace contextRef="#ctx0" brushRef="#br0">8104 9582 2,'0'0'4,"19"0"-1,-6 0-1,7 0-2,3 0 1,10 5-2,-1-2 0,10 1-1,1-4 2,3 3-2,4-3 3,-1 0-3,4 0 2,-3 0 0,4 0 0,1-3-1,9 3 2,3 0-2,8 0 0,4 5 2,2-2-2,4-3 0,4 0 2,-8 0-2,-2-3 1,-8-3 0,-8-1 1,-6 0-1,-6-4-1,-9 1 2,-7 0-1,-8-1 0,-8 3 0,0-1 0,-5 1 0,-14 8 0,-5-15-1,-9 10 1,-10 1 0,-8 4-1,-16 0 2,-10 0-2,-12 6 1,-13 2 1,-9 3-1,-7 2-1,-9 2 2,-4 0-1,3 3-1,0-3 3,8 2-3,8-1 2,8-5-2,9 0 2,11-4-2,9 1 2,11-8-1,10 2 0,11-2 0,4 0-1,10 0 2,10 0-1,0 0 0,0 0 0,25-8-1,3 2 1,9-2 0,11-2-1,9-2 2,8-3-1,17-1-1,7-1 1,5-1-1,1 0 2,-1-1-3,3 6 1,-9-1-2,0 6-2,-12 8-8,-9-17 9,-3 9 5,-22-14 24</inkml:trace>
  <inkml:trace contextRef="#ctx0" brushRef="#br0">9988 8684 13,'0'0'0,"12"-6"0,-12 6 2,17 13 0,-9-4-1,6 6 0,-5 0 0,7 6 0,-5-1-1,4 8 1,-5-1-2,3 3 1,-6 0-1,2 6 0,-4-2 1,5 2-2,-5-3 1,2 2 0,-6-9-2,6-1 3,0-5-1,-7-8 0,0-12-9,0 10-1,-9-21 9,0 0 5,-6-12 8</inkml:trace>
  <inkml:trace contextRef="#ctx0" brushRef="#br0">9986 8831 16,'-15'-24'14,"7"6"-17,3 6 0,5 12 2,0 0 0,0 0 0,0 13-2,10 4 2,5 2 3,3 5-2,5 4 1,6 0-1,9 2-1,-1-3 2,12-2 0,-4-7 0,8 0-3,-5-10 2,3 0 1,-13-8-2,5 0 2,-12-4-3,-5 0 3,-9-7-3,-2-2 3,-11-3-3,-4-4 1,-4-4 0,-5-3 2,-6-2-2,-2-2 1,-3 1 1,0 0-2,-2 4 3,6 2-3,-3 6 2,6 4-2,-1 2-1,5 2 1,9 10-3,-16-10 0,16 10-3,0 0-1,0-16 3,0 16 4</inkml:trace>
  <inkml:trace contextRef="#ctx0" brushRef="#br0">10572 8763 3,'0'33'10,"-3"3"-10,-2 0 0,5-1-1,0 1 2,0-7-3,12 5 3,-7-15 0,10 2-1,-15-21-1,28 18-1,-9-18 3,9-8-3,-3-7 1,11-4 0,-5-5-3,1-4 4,0-4-1,-5 0 2,-11-1-1,-10 1 1,-15 2-2,-7 4 0,-12 3 3,-9 6-3,-11 7 1,-7 4-3,-2 10-1,-5 0 1,10 10-5,0 5-5,4-4 13,15 4 4</inkml:trace>
  <inkml:trace contextRef="#ctx0" brushRef="#br0">11385 8797 7,'15'-11'24,"-17"-14"-25,-2 6-19,4 0 19,-9 3 0,0 2 1,-1 2 0,-6 7 0,-2 5-1,-4 3 2,2 7 0,-1 8-2,-1 4 2,4 8-1,3 4 0,5 9 2,3-1-4,7 6 2,9-3 0,3-2-1,5-5 1,6-7 1,5-6-3,0-9 2,1-9 0,4-7 1,-2-7-1,2-6 0,-4-7 0,0 0 1,-3-6-2,-1-3 3,-4-1-4,-3 4 4,-8 2-3,5 5 1,-11 3-2,-4 16 2,0 0 1,0 0-1,9 16-1,-9 2 1,4 7 0,-4 1 0,11-2 1,-2 2 0,-1-8-2,8-1 0,0-14 2,3-3-1,3-6 1,-1-2-2,-2-6 2,0-4-1,-3-6-1,-3 0 0,-9 2 2,-4-2-1,-9 2 0,-6-1 0,-8 5-1,0 7 1,-7 4 0,-6 7 1,6 0-2,-1 0-1,6 12 2,-2-5-3,12 7 1,-3-10-2,18-4 0,-15 12 0,15-12-3,23-5 4,-8-8 23</inkml:trace>
  <inkml:trace contextRef="#ctx0" brushRef="#br0">12125 8790 11,'-19'9'17,"5"0"-18,-12 3-3,1 1-2,-2 3 4,-2 2 2,3 5-1,3 0-1,5 2 2,4-3-2,8-2 3,6-4-2,5 0 1,10-11 0,3-5-1,9-7 1,4-7 1,3-4-2,-1-9 3,-2-2 0,-5-4-2,-4-6 1,-4-2 0,-14-2 0,3 0-1,-13-3 1,6 5-2,-11-1 0,5 6 0,-6 3 1,3 8 1,2 4-3,0 6 2,7 15-1,-14-6 0,14 6 1,-13 26 0,11 1-2,2 7 3,0 7-1,2 6 1,7 5-2,0 0 3,6 1-3,-1 0 2,5-7-2,-5-5 1,3-7-1,-6-4 1,2-8-1,-7-5-1,3-4-1,-9-13 0,0 0-6,0 0 0,0 0 8,0 0 20</inkml:trace>
  <inkml:trace contextRef="#ctx0" brushRef="#br0">9882 8336 21,'-18'-23'25,"11"7"-42,-4 8 14,11 8 1,-15-7 0,15 7 2,-4 11-1,4 1 1,0 7-1,4 4 2,1 8-1,1 12 0,-2 0 1,1 11-2,-1 2 2,-4 6-2,0 2 3,0 7-2,0 4 1,0 0-1,0 0-1,0-3 1,0-1 1,3-3-1,3-4 0,3-12-3,1-6 5,1-9-1,5-7-1,-1-7 2,9-3-3,4-9 1,7-3 1,6-5-2,15 1 0,7-4 1,16 0-1,10-5 0,3-1 1,7-1-1,-1-1 1,1-1 0,-5-3 1,-6 1-2,-10-4 1,-6 1 0,-6-4 0,-7 3-1,-6-3 1,-5 1-1,-7 0 1,-5 2-1,-10 0-1,-7 4-4,-15-4-3,-13-5 0,-5 8 9,-24-12 4</inkml:trace>
  <inkml:trace contextRef="#ctx0" brushRef="#br0">9769 8313 18,'0'0'23,"0"0"-24,0-10-21,14 10 20,4 6 2,8 0 1,6 0-1,12 0 1,8-1 1,8 2-2,5-7 1,11 0 1,7-8-2,10 1-1,7-6 2,7-1 2,1-5-7,6-1 5,1-1-4,5 0 4,-5 1-3,2-2 2,-7 4 0,-1 2-2,-3-2 3,-6 2-2,-10 3 2,-9 0 0,-1 1-1,-8 4-1,-10-2 2,-4 4-2,-8 2 2,-5 4-2,-5 0 1,-1 0 0,-10 4 0,-4 1 0,-1 0-1,-4 2 2,-7 2-2,2 1 2,-3 4-1,-2 0 1,-3 9-3,0 4 2,-1 4 1,2 8-3,-1 6 4,-4 5-4,7 9 4,-4 3-4,4 5 3,-3 2 1,2 0-2,1-1 1,-6 1-2,2-1 3,-6-8-3,4-2 1,-4-5 0,-4-2 1,4-8-3,-6 1 3,3-14-2,3-2 1,-5-4-1,5-6 3,-5-4-2,1-4 0,4-10-1,-18 13 2,2-13-2,-7 4 2,-7-4-2,-7 0 0,-12 0 2,-10 0-3,-12-7 3,-14 4-1,-10-2-1,-17 5 1,-7 0-2,-17 0 0,-2 11-4,-17 0-5,3 2 3,5 7 6,-2-3 5</inkml:trace>
  <inkml:trace contextRef="#ctx0" brushRef="#br0">7958 14615 10,'-11'15'28,"11"-15"-28,0 0-3,0 0-19,0 0 19,0 0 4,11-5-3,1 5 4,3 0-3,4 0 3,8 4-2,4 0 0,6-4 1,8 8-1,0-8-1,4 0 3,1-4-2,1-1-1,1-7 1,0 4 0,-4-4 0,2 0-2,-7 3 3,1 0-2,-2 2 1,0 2 0,-4 5-1,1-4 1,-2 4 0,-1 0 0,-1 0 0,-2 0 0,-4 0 0,-6 0 0,-1 0 1,-6 0-3,-5 4 2,-11-4-2,13 0-3,-13 0-6,0 0-1,0 0 11,-12-18 1</inkml:trace>
  <inkml:trace contextRef="#ctx0" brushRef="#br0">9062 15022 27,'0'0'29,"-5"-15"-30,5 15-17,-23-23 13,7 11 2,-7-4 2,-1 3 0,-5 1-1,-3 0 3,1 8-1,1 4 0,-3 0 0,0 9 1,4 7-2,5 6 1,2 12 0,3 4 0,9 10 0,6 3 1,8 2-2,4 0 1,9-3 0,3-5 1,7-8-2,5-10 2,6-13-1,-2-6 0,4-8 0,0-14 0,-2-8 0,1-6 1,-6-8-1,-4-4 0,-2-4 2,-3 3-3,-9 1 2,0 8-2,-8 2 2,-1 13-2,-1 0 0,-5 17 0,0 14 1,2 7-1,-2 10 1,7-1 1,-2 8-2,0-4 1,9 6 2,-5-10-2,6-10 0,-2-4 0,3-12 1,2-4-2,-3-7 3,4-4-4,-6-7 3,6-3-1,-10-2 0,6-3 0,-10-6-1,-1 6 2,-4-1-1,-7 6-1,-5 0 2,-1 5-1,-8 0-2,-2 7 3,5 5-2,-5-1 2,5 5-3,1 0 2,3 0-1,1 0 0,13 0 2,-10 5-2,10-5 2,0 0-1,0 0 0,0 0 2,0 0-3,0 0 3,20 0-1,-7-7-2,6-3 0,1 2 2,6-4-2,-1 1 1,4 2 0,1-1 0,-3-2-1,-5 4 2,2 4-1,-6-2-1,-8 6 2,-10 0-1,19-2 0,-19 2-1,10 0 3,-10 0-3,6 18 1,-6-6 1,0 8-2,3 4 1,-3 8 0,0 4 1,0 9-3,0 2 4,0-2-3,0-3 1,0-6 0,0-3 0,0-9 0,0-7 0,0-17 1,0 0-2,0 0 1,9-15 0,-5-10 1,1-7-2,4-6 1,1-6 0,0-4 0,1 0-1,2 1 2,2 3-2,1 5 2,-4 12-1,1 4 0,-2 6-1,-2 7 2,-9 10-1,19 0 1,-10 10-1,0 4 0,2 2 0,1 6-1,4 1 2,-2 4-2,4 0 1,-4 8-1,1-6 0,-1 3-2,1-6 2,4 8-2,-8-14 0,9 3-3,-5-9-1,3-14 3,6-4 18</inkml:trace>
  <inkml:trace contextRef="#ctx0" brushRef="#br0">10193 14890 22,'0'-24'28,"0"12"-31,0 12-8,-31-9 6,10 18 1,-5 2 2,-4 12 0,-2 4 0,3 6 3,2 7-2,7-4 3,3 7-5,7-10 5,5 3-4,10-13 3,8-1 0,10-14-1,-2-8 1,7-4-2,1-13 2,2-2-1,-3-14 0,0 2 2,-13-8-3,3 3 2,-12-16 0,3 5-1,-15-10 0,2 2-1,-9-1 2,-1 4-2,1 4 0,-2 3 1,4 15-1,0 8 0,3 10 0,8 12 2,-8 21-2,8 10 0,3 17 2,3 17-2,9 17 1,2 9-3,12 19-5,6 1-10,2-13 18,3-1-2,-8-22 18</inkml:trace>
  <inkml:trace contextRef="#ctx0" brushRef="#br0">9850 14445 12,'-14'-9'8,"14"9"-6,-10-6 0,10 6-3,0 0 0,0 0 1,0 0 0,0 0-2,0 0 1,0 0 1,0 0-1,0 0-1,0 0 2,0 0-2,0 0 2,0 0-1,0 0 2,0 0-1,20-10-1,-9 6 1,6 4 1,3-7-1,7 7 0,7-8-1,6 4 2,3-4-2,1 3 1,8 1 1,3 4-3,1 0 3,3 0-1,-2 4 0,3 2 0,-3 1 0,1 3 0,-2-5 0,4 3 0,-6-1 0,3-2-1,-3-8 2,3 3-2,-4-4 2,3 4-2,-4-6 2,0 6-2,-1-11 2,-3 5-2,-5 6 2,-5 0-2,-1 0 1,-4 0 1,-7-4-2,-4 4 1,-4 0 0,-2-4 0,-3 4 0,-3-4 0,-10 4-1,14 0 1,-14 0-3,0 0 0,13 4-8,-13-4-6,0 0 17,-13-5 0,-1-5 14</inkml:trace>
  <inkml:trace contextRef="#ctx0" brushRef="#br0">13382 14496 25,'0'0'23,"0"0"-42,0 0 15,0 0 5,0 0 1,0 0-1,0 0-1,0 0 2,0 0-2,10 0 1,-10 0-1,10 0 0,-10 0-1,27-6 0,-3 6 0,8 0 1,5-4 0,7 4-1,5 0 0,7 3 0,0-3 1,3 0 0,1 0 0,10 0-1,-1-3 1,4-1 1,2-4-1,0 0-1,3-1 2,0 0-1,-2 1 0,-4 0 0,-2 1 0,-5 7 0,-2-5-1,2 5 2,-6 0-1,-5 6 0,-3-6-1,-6 3 1,-3-3 1,-5 0-2,-1 0 1,-6 0 1,-5 0-3,0 0 3,-3 0-2,-2-4-2,3 11-5,-9-11-10,3-2 14,-4-1 3,-10-14 12</inkml:trace>
  <inkml:trace contextRef="#ctx0" brushRef="#br0">1298 6366 6,'-5'-14'5,"5"14"-5,0 0-1,0 0 0,0 0 2,0 0-1,0 0 0,0 0 2,0 0-2,0 0 1,0 0-2,0 0 2,0 0-3,0 0 2,0 0-1,0 0 0,0 0 0,0 0 1,0 0 1,0 0-2,15 12 2,-3-9-2,4 4 2,7-1-1,3 2 0,5 1-1,2 5 1,7-4 0,5 4 0,2 2-1,7 3 2,-4-3-2,6 3 3,1-4-3,5 1 2,-6-5 0,5 1-1,-4-8-1,3 2 2,-2-6-1,6 3-2,-9-3 3,1 5-2,-4-5 0,-5 3 0,-2 2 2,-5-1-2,-3 2 1,-8-3 1,0 1-2,-6 0 1,-3 0-1,-1-1 2,-4-3-1,-2 5-1,-13-5 2,18 0-1,-18 0 0,0 0-1,0 0 1,0 0 0,0 0 0,0 0-3,0 0 2,-8-14-2,8 14-2,-33-26 0,7 10-5,-10 1 7,-16-4 4,-1 10 17</inkml:trace>
  <inkml:trace contextRef="#ctx0" brushRef="#br0">1328 6455 5,'-20'0'16,"9"4"-30,-2-4 13,-2 4 1,4-4 2,0 4-1,-1-4 1,12 0-1,-12 3 0,12-3-1,0 0 0,0 0-1,0 0 0,0 0-1,0 0 1,0 0 0,0 0 0,0 0 1,0 0-1,0 0 2,0 0-1,0 0-1,0 0 2,0 0-1,0 0 0,0 0-1,0 0 2,0 0-2,13 0 1,-13 0 0,15 7 0,-15-7 1,23 14-1,-12-4 1,7 5-2,2 1 2,7 3-1,3 1 1,7 4-2,3 1 1,3-1-2,0 2 4,1-1-4,-3 0 3,-2-1-2,-5-4 1,-5 0 1,-7-5-2,-5 1 2,-1-6-1,-5 0-1,-11-10 2,15 12-2,-15-12 2,0 0-2,0 0 1,0 0-2,9 8 1,-9-8-2,0 0 3,-13-12-1,13 12 0,-18-14-1,18 14 1,-24-23-1,11 7 2,-3 1 0,-1 0-2,3 0 2</inkml:trace>
  <inkml:trace contextRef="#ctx0" brushRef="#br0">1308 6491 7,'-11'-5'4,"11"5"-5,-12-5 1,12 5-2,-10-11 1,10 11 2,0 0 1,-7-15-3,7 15 4,0 0-4,0-13 3,0 13-1,0 0-1,0 0-1,0 0 0,0 0 0,0 0 0,0 0 1,0 0-1,0 0 0,0 0 0,0 0 2,0 0-1,0 0 0,0 0 0,0 0 0,0 0 0,0 0 1,0 0-2,0 0 2,0 0-1,0 0 0,0-11-1,0 11 3,11 0-3,-2-6 1,11 6 2,-2-8-2,16 4 1,-1-2-2,14 1 2,4-4-2,14 1 1,0 0 0,4-2 0,3-2-2,2 0 2,-8 0 1,4 1-2,-12-3 1,-1 6-1,-10-2 2,-1 4-2,-6 0 1,-6 0 0,-3 2 0,-7-1-1,-4 5 2,-5-3-2,-4-1 1,-11 4 0,13 0 1,-13 0-2,0 0 2,0 0-2,0 0 2,0 0-2,0 0 2,0 0-2,0 0 0,0 0 2,0 0-2,0 0 1,0 0 0,0 0-1,0 0 2,0 0-2,0 0 0,0 0-2,0 0-1,0 0-10,0 0 7,0 0 6,-17-18 0</inkml:trace>
  <inkml:trace contextRef="#ctx0" brushRef="#br0">6913 5466 30,'-24'0'28,"24"0"-28,-14 0-2,14 0-25,0 0 28,0 0-1,0 0 1,0 0 0,0 0-1,0 19 0,8 3 0,-5 7 0,5 6-1,-2 7 2,4 1-2,-3 5 0,1 0 2,-3-4-1,0-1 0,-5-6-1,4-4 2,-4-8-1,0-2 0,0-7 1,0-3 0,0-13-1,0 0 0,-9 0-1,6-15 3,-6-13-4,6-3 3,-1-13-2,4-8 0,0-3 0,6-4 2,5-1-1,2 3-1,7 3 3,0 6-4,2 6 3,2 9-2,4 6 0,1 7 1,-2 7 0,0 7-1,-2 10 1,-5 4-1,-2 8 1,-2 2 1,-8 7-1,-8-1 1,0 4-1,-5-2 0,-4-4 1,-11 1-1,-3-2 0,-6-1 0,-2-1 0,-6-1 1,-3-1-2,3-2 1,-1 2 1,5-1-2,9-4 1,3-3 1,8 2-1,13 0 0,3 0-1,14 2 2,11-1 0,5 4-2,10 2 0,4 0 2,1 1-3,3 1 3,-3 0 0,-6 0-3,-3 2 2,-3 0 1,-10-4 0,-3 2-3,-4-5 4,-3-2-4,-1-3 1,-15-10 1,13 14-4,-13-14-4,-13-14 3,-9 2 0,-7-4-1,-9-2 5,-12-6 11</inkml:trace>
  <inkml:trace contextRef="#ctx0" brushRef="#br0">503 5462 2,'0'0'15,"0"0"-15,0 0-13,-13-6 10,13 6 6,0 13-3,-4-1 2,4 5 0,-4 1 0,4 7-2,0 6 2,0 8-3,0 2 0,6 7 0,0 4-1,3 8 1,-2-2 0,-3 7 1,0-1-1,-4 0 0,0-10 1,0 0-1,-4-11 2,3-7-1,-2-9 1,3-9 0,0-18-1,-10 12 0,10-12 1,-18-18-3,2-6 3,3-7-2,-6-8 1,1-10-4,-2-8 6,5-7-2,6-7-1,5-5 3,8 0-3,5 2 2,10-2-3,10 7 3,3 1-1,10 8 0,2 8 0,7 9 0,1 7-1,1 13 1,-1 11 1,-5 12-1,-1 12-1,-7 11 2,-5 14-2,-7 12 1,-12 8 1,-2 7-1,-13 0-1,-13-3 2,-4-1-1,-8-7 0,-9-4 0,-9-8 0,-4-7 0,-6-4 0,-7-7 0,2-3-1,-2-5 1,4-3 1,3-8-1,5-4 1,11-4-1,9-3 0,10 0 0,18 7 1,-2-16-2,17 10 1,10 6-1,11 8 1,8 1-1,2 8 2,5 1-1,-1 8-1,1 2 2,-5 1-2,-3-3 2,-7-2-1,-1-3 0,-6-2 1,-6-5-2,-4-4 1,-3-3 0,-16-7 0,16 8-1,-16-8-2,0 0 1,0 0-17,0-13 14,0 3 5,-12-10-1</inkml:trace>
  <inkml:trace contextRef="#ctx0" brushRef="#br0">11692 951 2,'0'0'20,"0"0"-21,-15-48 2,15 48-19,0 0 18,0 0 0,0 0 2,0 0 1,0 0-4,0 0 2,0 0-3,0 0 2,0 0-2,0 0 3,0 0-2,0 0-1,-52-36 2,52 36 0,0 0 0,0 0-1,0 0 3,-55-27-5,55 27 5,0 0-4,0 0 2,0 0 2,-55-23-3,55 23 1,0 0-1,0 0 2,-51-4-1,51 4 0,0 0-1,0 0 1,-51 20 0,51-20 0,0 0 1,0 0-2,-52 44 2,52-44-1,0 0 0,-43 48 0,43-48 1,0 0-2,-44 66 0,44-66 3,-26 50-3,26-50 2,-19 49-1,19-49 0,-14 51 0,14-51 0,-10 51 1,10-51-2,-3 54 1,-25-38-1,35 45 1,16 1-1,-8-7 3,20 1-4,-8-2 4,15-1-4,-5-6 3,6-2-1,1-9 0,3 4-1,5-2 2,2 2-2,-1-5 1,-1 5 2,-4-1-4,-7 3 4,-4-4-4,-2 11 4,-10-1-4,-7 6 4,0-1-4,-9 5 2,-4-2 1,-5 7-2,-5-2 1,-7-4 0,-3-5 2,-3 2-4,-3-7 3,-3-1-1,-4-3 1,0-12-2,0 3 1,1-11 0,-1 0 0,4-9 0,9-3 1,0-1-3,3-4 5,12-6-6,0 0 3,-6-12-2,14-3 3,5-2-1,3-2 0,3 1 0,-1-4 0,8 7 1,-3 2-1,1 13 2,-2 12-3,2 21-1,-4 16 3,4 16-4,-2 15 2,-3 21 0,-1 10 2,1 9-2,-6 2 5,0-8-3,0-5 1,1-7 1,0-5-1,1-14 0,4-1-3,-1-12 1,9 0-1,-1-9-1,6-5-1,6-7 2,10-12 0,3-11 1,2-9 0,7-7 1,2-10-2,6-10 0,-3-7 3,-1-5-5,-5-12 0,1 4-2,-8-8-5,-6-10 6,-1 8 3,-14-10 15</inkml:trace>
  <inkml:trace contextRef="#ctx0" brushRef="#br0">8680 3639 3,'0'0'7,"0"0"-11,0 0 4,0 0 3,0 0-2,0 0 1,0 0-1,0 0-1,0 0 0,0 0 0,-10 0 0,10 0-4,-13-4 3,13 4-1,-17-8 2,6 1-2,-3 0 3,-1 2-1,0-1-2,-4 2 3,0 4-1,-5-5-1,0 5 1,-1 0 0,3 0 1,0 3-2,2 2 1,5 2 0,2 1 0,3 3 0,-4 1 0,9 6-1,-3 2 1,2 6 1,2 2-2,2 0 1,-2 3 0,4-3 1,0 4-2,0-6 2,5 0 0,-1-4-1,7-1 0,-3-2-1,5-1 3,-1-2-4,7-1 3,-5-1-1,5-2-1,-5 0 1,5-2 1,-4-2-2,0 0 2,-2-4-2,-1-1 2,-12-3-1,19 0 0,-19 0 1,14 0-1,-14 0-1,20-11 2,-11 4-1,2-3-1,-1-3 2,3 0-3,-2-7 3,1 4-2,-6-3 1,4 4 1,-8-4-1,4 6-1,-6-5 2,0 2-1,0-2 0,-5-2-1,5 2 2,0-4-1,0 1-1,0-4 3,-1 6-4,2 0 2,-1 3 1,0 5-1,0 11 0,0-16-1,0 16 2,0 0-2,0 0 1,0 0 0,0 0 0,0 0 0,0 0-1,0 0 2,0 0-3,0 0 3,0 10 0,0-10-2,10 24 1,-10-8 0,10 4 0,-6 3 0,4 2 1,-2 2-2,4-2 2,-3 0-2,3-2 1,3-2 1,-1-4-1,2-4 0,0 1 1,1-6-2,0-2 1,2-1 0,-2-5 0,-1 0 1,0-4-2,-3 1 2,1-4-2,2 3 2,-14 4-2,17-15 2,-17 15-2,13-13 1,-13 13 1,0 0-3,7-11 3,-7 11 0,0 0-3,0 0 3,0 0-1,0 0 0,0 0-1,0 0 1,0 0 1,0 0-3,0 0 2,0 0 0,0 0-1,0 0-1,0 0 0,0 0-2,0 0-7,0 0 7,7-10 3,-7 10 2</inkml:trace>
  <inkml:trace contextRef="#ctx0" brushRef="#br0">9297 3498 11,'5'-17'19,"-10"-10"-20,5 7-13,0 7 14,-8-2 0,8 5 1,-5 0-1,5 10 1,-5-15-2,5 15 2,0 0 0,0 0-1,0 0-1,0 0 1,-9-11-2,9 11 2,0 0-1,0 0 1,0 0-1,0 0 0,0 0 1,0 0-1,0 0 2,0 0-2,0 0 1,0 0 0,0 0 0,0 0 1,0 0-1,0 0-1,0 0 1,0 0 1,0 0-2,0 0 1,0 0 0,0 0 1,0 0-3,0 0 4,0 0-3,0 0 2,0 0-2,0 0 2,0 0-1,12 18 0,-5 0-1,1 10 2,6 8-2,-2 10 2,6 8-2,0 10 0,4 1 1,0 2 0,-6-3 1,4-4-1,-1-6-1,-2-9 1,-1-10 1,-6-6-1,5-9 1,-7-3-2,-8-17 1,19 9 1,-19-9-2,15-12 2,0-1-2,2-5 2,-3-3-2,7-4 2,0-2-1,-1-2-2,2-1 4,-1 4-2,-8 5 1,1 2-2,-5 5 2,-9 3-2,0 11 0,-5-14 2,-10 10-2,-5 4 1,-4-3 0,-1 3-1,-7 0 2,4 0-1,5 0 0,0 0 0,6 7 0,4-3-1,13-4 1,-14 13 0,14-2 0,0 0 0,0 5 1,5 2-2,4-1 1,6 0 1,2 3-1,4-3 0,2 0 0,4-3-1,1-3 2,-3 1-2,4 1 2,-3-2-1,-6 0 0,-1-4-1,1 1 0,-7 1 1,1-2-1,-14-7 1,14 8 1,-14-8-2,0 0 3,15-20-2,-11 2 3,-1-2-3,-3-11 2,2-5-2,-2-11-1,0-3 2,-5-2-1,0 1-2,-4 0 1,3 8 2,1 8-2,1 7 1,-3 9-1,7 7 1,0 12 1,0 0-3,0 0 3,0 20-1,8-3-2,-3 3 3,9 2-1,-4 4 1,8 1-2,-4 0 0,1-3 1,1-1-1,1-2 2,-4-6-2,1 0 2,-4-7-3,4-2 4,-5-6-2,10-2 1,-4-8 1,6 0-3,4-2 2,0-2 0,3 5-1,-3 1 1,1 4-3,-6 4 2,2 7 0,-7 5 0,-5 5-2,-5 2 4,-5 4-4,0-1 3,-4 0-1,-2 0 0,-3 0 1,-5-6-2,0-2 1,-4 0 0,0-5 1,-2 1-3,-4-5 2,3-2-1,-2-3 2,6 0-3,1-5 0,7-6 1,0-10-1,17-1 3,-1-16-2,7 4 2,3-14 0,4-3 2,-3-3-1,4-3 0,-1-2-1,-5 0 0,0 7 0,-2 4-2,-3 8 0,-3 8-1,2 8 3,-6 7-2,-4 17 2,0 0-1,13 7 1,-8 14-1,2 7 0,-2 7 0,3 9 0,2 5 0,5 4-2,-2 3 2,2-2 0,3-4 0,2 3-1,6-8 2,-1-3-1,4-8 2,3-6-2,3-9 0,4-3 0,-4-16 0,4-3 1,-6-11-1,-1-4 1,-5-9-1,-2-5 0,-5-5-1,-7 4 3,-6-4-4,-7 5 2,-4 3-1,-5 4 0,-8 9 1,-8 11-2,-3 11 2,-6 6 0,-2 10 0,-1 5-1,1 5 2,5 6-2,6-1 2,7-2-2,9-2 1,9-6 1,14-3-3,6-8 3,11-4-4,-1-8 1,14-4 1,-3-8 0,5 0-3,-8-13 3,-5 6 2,-6-9-1,-6 6-2,-12-1-5,-14-6 14,1 12 8</inkml:trace>
  <inkml:trace contextRef="#ctx0" brushRef="#br0">9100 3816 48,'-37'17'27,"18"0"-27,-5-11-1,8 2-30,16-8 31,0 0 3,0 0 0,24-5-2,6-9 0,15-10-2,13-1 3,9-7-3,11-1 1,4-3-1,8 0 1,0 1-2,-5 0 1,-5 10 0,-15-3-2,-4 8-1,-10-8-1,-7 12-3,-8-4 3,-9-4 4,0 8 2</inkml:trace>
  <inkml:trace contextRef="#ctx0" brushRef="#br0">10654 2962 30,'-2'-18'21,"2"18"-20,2-12-2,-2 12-26,11 14 30,-6 14-2,2 12 2,-1 16-1,5 18 0,-1 19-3,0 12 0,5 15 1,4 10 0,-1-9 0,9-1 2,-5-8-3,8-8 1,-5-15-1,3-4 2,-5-15-3,-3-13-3,2-1-2,-10-2-13,-12-16 20,4-5 0,-14-13 4</inkml:trace>
  <inkml:trace contextRef="#ctx0" brushRef="#br0">9391 4752 36,'0'0'27,"-12"-6"-27,12 6-2,12 0-26,2 4 27,1 5 2,9 10 1,2 3-1,4 9-1,4 5 2,-1 5-2,1 4 1,3 1-2,-1-2 1,-5-8 0,0-1-1,-10-10 2,-1-1-2,-7-9 1,-7-5 0,-6-10-1,-17 4 2,-1-15-2,-6-7 2,-3-11-2,1-14 0,2-12 2,8-7-2,5-4 1,11 1 0,11 6 1,2 7-4,6 11 2,0 9-4,8 16-12,-3 16 15,-6 0 2,3 14 6</inkml:trace>
  <inkml:trace contextRef="#ctx0" brushRef="#br0">9898 4995 14,'5'19'21,"14"6"-21,-3-13-17,5-7 17,2-1 2,-4-11 1,5-1-2,-9-12-1,2 2 1,-11-8-1,4 8 0,-12-7-2,2 7-1,-3 3 0,-1 2 2,4 13-1,-12-7 2,12 7-1,-18 27 1,3 2-1,-2 1 2,2 5-1,-4 2 0,5 3-1,0-1 2,9-4-1,5-10 1,5-5-2,10-6 1,8-10 0,6-4-1,7-4 1,-3-8 0,4 0 0,-3-3 0,-4 1 0,-6 0 0,-7 6 1,-2 0 0,-15 8-1,13-18 0,-13 18 1,5-20-2,-5 6 1,6-3 0,-3-4 0,2-3 0,-5 0 0,5 0 0,-5-4 0,0-1 0,0-1 2,-5 1-3,-3-6 1,1 3 0,-4-8 0,1 0 0,-2-1 1,-1 0-1,-1 6-2,1 1 4,2 8-3,2 6 0,4 8 1,5 12 0,0 0-1,-8 11 0,12 13 2,4 6-1,5 9 0,3 5 1,4 8-2,4 3 3,3 0-4,-3-2 4,6-4-4,-3-3 1,2-1-1,-6-8 2,5-1-2,-9-12-10,9 6 17,-9-18-3,9-3 2,-5-16-1,0-6 1,2-8-3,-2-11 3,6-2 6,-7-11-13,3 3-1,-11 3 0,1 6 2,-11 3 0,-4 4 1,-4 11 1,-10 7 2,-5 5-2,-4 6 2,-5-3-3,3 5 3,0-5-2,8 6 0,2-6-2,5 4 1,10-4 1,0 0-2,0 18 3,2-8-2,6 8 0,1 1 1,2 8 0,2 0 0,5 5 0,-3-6 0,4 0-1,-1-4 2,1-6-2,1-6 3,6-10-1,0 0-2,5-12 3,3-11-2,-1-10 0,1-9 0,-2-7 0,-3-5-1,-9-4 3,-3-4-2,-10 2 0,-7 8 0,-6 3 1,-3 13-1,-10 5-1,4 9 2,-4 9-3,5 9-1,1 13 5,3 9-4,6 11 3,4 9-2,4 10 2,2 6-3,6 2 4,2 3-3,1-2 0,1-7 1,2 1-5,-6-14 0,2-4 1,-8-9-1,-6-7 0,0 0 9</inkml:trace>
  <inkml:trace contextRef="#ctx0" brushRef="#br0">10861 5021 27,'-16'-20'26,"9"10"-27,-3-6-3,10 2-17,3 1 19,9-3 3,5 1 0,7-2 0,4-3 1,7-4-1,2 6 1,-5-6-2,6 7 0,-9 0 0,4 5-2,-9 1 1,-1 11 1,-4 7-2,4 7 3,-3 5-3,-2 4 3,0 5-2,1 3 1,-4 3-1,0-4 1,-2-2-2,-8-8 3,5 0-3,-10-8 2,5-2-4,-16-15-13,2-8 13,-1-7 5,-7-9-1</inkml:trace>
  <inkml:trace contextRef="#ctx0" brushRef="#br0">11294 4607 11,'5'14'28,"9"7"-28,-7 0-11,1 1 5,11 7 4,-9 1-2,9 3 3,-2 0-1,-2 3 0,1 0 2,1-4 0,1-3 0,-2-3 0,2-7 1,-2-1-1,-3-8 0,6-3 1,-6-7 0,3-5-2,-5-6 2,4-1-2,-9-12 2,-1-1-3,-5-8 2,-6-1-1,-4-2 1,-5 2-1,-5-1 2,0 7-1,-7 6 1,1 7-2,-1 6 1,2 9 1,0 0-1,4 3-1,3 3 1,3-1 0,15-5 0,-4 10 0,4-10 0,27-3 0,1-7 0,14-4 0,7-1 0,3 0 0,4-3 1,-4 2-2,-4 4 2,-11 2-2,-5 6 2,-12 4-2,-5 11 1,-6 4-1,-5 5 2,-4 5-2,4 3 1,-4 4 1,5 3-3,-5-2 4,3-1-4,-3-7 4,0-4-3,0-5 2,0-6-1,0-10 0,0 0 0,0-12 0,8-12 1,0-7-2,6-12 2,5-5-2,5-4 2,8 2 0,1 5-2,2 5 3,2 12-4,-4 14 3,5 14-2,-4 16 2,-3 13-2,-2 10 0,0 13 1,-7 3-5,3 13 0,-15-6-9,-3-1 6,-5-6 8,-8-10 0</inkml:trace>
  <inkml:trace contextRef="#ctx0" brushRef="#br0">16816 16067 7,'0'0'25,"0"-24"-23,-4 12-20,8 1 15,-4-5 3,0 3 0,-4-6 2,4 5-2,-3 1-1,3 13 0,-5-16 0,5 16 0,0 0 0,0 0-1,-6-11 2,6 11-2,0 0 3,0 0-2,0 26 1,5-8 0,0 4 0,1 4 1,1 4-2,3 2 2,-1 1-1,3-3 1,-5-7-1,0-6 0,-7-17 1,12 18-1,-12-18 1,12-5-1,-3-13 0,10-11-1,7-24 0,6-19-3,21-18-12,8-23 2,2-21 12,5-15 1</inkml:trace>
  <inkml:trace contextRef="#ctx0" brushRef="#br0">6700 17961 18,'0'0'32,"0"0"-31,56 12-1,-56-12-27,0 0 21,0 0 6,58 61 0,-58-61 0,34 53-3,-34-53 6,33 60-3,-33-60 1,28 51 1,-28-51-1,24 51-1,-24-51 1,23 47 2,-23-47-5,0 0 4,0 0-4,70 17-2,-70-17 6,60-73-3,29-31-4,8-25-7,30-22-10,8-21 20,14-14 1,-7-7 2</inkml:trace>
  <inkml:trace contextRef="#ctx0" brushRef="#br0">15561 14637 11,'16'8'18,"-5"-3"-34,11 0 13,2-1 4,7-4 1,2 0-2,2-7 2,6-4-1,-2-7-1,6-4 1,-8-8-1,7 6 1,-7-11-1,1-2-1,-5-8 1,1-1-2,-9-8 2,-1-3 0,-10-9-1,-3-5 0,-11-9 0,0 4 1,-13-4-2,-12-1 3,-7 4-2,-13 4 0,-8 6 2,-14-2-1,-8 9 0,-7 3 0,-5 10 1,-1 3-1,3 6 0,-4 9 1,2 4-2,4 11 2,1 10-2,1 4 1,1 11 0,-2 9 0,0 14 0,2 11 0,3 12 0,9 16 0,4 12 2,12 16-3,10 9 2,14 5-3,16-3 4,18 0-2,18-8 0,18-9 0,17-18 1,20-11-2,22-21 0,13-10 1,15-17-4,8-18-7,10-18-6,1-10 15,-9-17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22680 8829 21,'0'0'18,"0"-12"-21,0 12 2,0 0-2,0 0 1,0 0 1,0 0 0,-9 0-1,9 0 1,0 0 1,0 0-2,0 0 2,0 0 0,0 0 0,18 0-1,-6 0 2,5 0-2,7 3 1,5-3 1,2 0-2,5 0 1,0 0-1,0 0 1,-1 0 0,4 4 0,-3-4 0,-2 0 0,-1 0 0,-5 0 0,0 0 0,-9 3 0,2-3 0,-8 0 0,-3 0 0,-10 0 0,0 0 0,12 0 0,-12 0 1,0 0-2,0 0 1,-17 0-1,2 0 2,-6-4-1,-5 4-1,-3 0 2,-5-5-2,-6 5 1,0 0 1,-1 0-2,-3 0 2,3 5-1,1-1 0,0 0-1,8-4 2,2 6-1,6-6 0,4 3 1,5-3-2,15 0 2,-12 0-2,12 0 2,0 0-2,0 0 1,9 0 0,6 0 1,3 0-3,5 0 3,11 0-1,8 0 0,7-4 0,10-1 1,4 0-2,6-1 1,2-3 0,2-1 0,-7 2 1,1-3-1,-11 0-1,-4 3 2,-12 0-2,-8 2 1,-8 0 0,-8 6 0,-6-6-1,-10 6 2,0 0-1,0 0-1,0 0 1,-14-4 0,-1 4 0,-9 0 1,-4 5-2,-5 2 0,-9 1 2,0 0 0,-7 5-2,-4 0 2,-3-1-2,0-2 2,4 0-2,5-1 2,1-2-1,8-2 1,8-5-1,9 6 0,6-6 0,15 0 0,-10 0 0,10 0-1,0 0 2,10 0-2,4-3 1,5 3-1,13-7 2,9 4-1,9-2-1,10 1 1,11 0 0,-4-1-3,10 5 1,-8-6-2,3 10-2,-16-4-6,-9 0 9,-6 0 4</inkml:trace>
  <inkml:trace contextRef="#ctx0" brushRef="#br0">22827 8938 10,'0'0'9,"0"0"-8,0 0-3,-9-9 0,9 9 2,0 0 0,0 0-2,0 0 2,0 0-1,0 0 1,0 0-1,0 0 2,0 0-1,0 0 0,0 0-2,0 0 2,9-9 0,4 9 1,2-6-3,9 0 3,4-1-3,10 0 5,6-1-4,6-2 2,2 0-1,6 1 0,2-2-1,0 1 2,-1 1-1,-3 1-1,-3 0 1,-5 2-1,-9 0 2,-6 2-2,-12 4 2,-3-4-2,-18 4 1,14 0 0,-14 0 0,0 0 0,0 0-1,-17 0 2,0 4-2,-4-4 0,-5 6 2,-11 0-2,-4 2 1,-11 0 1,0 4-1,-9-1 0,-1 0 0,-1 1 1,3 0 0,7 1-2,4-4 4,10 2-4,7-5 2,11-2-1,6-4 0,15 0 1,0 0-3,11-6 3,2 0-2,7 0 0,8-1 1,5 0-1,1 0 1,4 0 0,-2 3-1,2-1 1,-3 5-2,-2-6-1,2 6-1,-6 0-12,2-12 12,8 8 3,-8-15 23</inkml:trace>
  <inkml:trace contextRef="#ctx0" brushRef="#br0">15525 8688 7,'0'0'7,"0"0"-8,0 0 2,0 0-2,0 0 2,0 0-2,9 0 1,-9 0-1,0 0 0,15 0 2,-3-4-3,0 4 3,8-5-2,1 2 1,6-1 0,3 0-1,4 0 1,4-4-1,3 2 2,3-1-2,2 0 1,3-3 0,4 2 0,-3 0-1,-2 1 2,-5-2-2,-1 3 1,-8-1 0,-7 7 0,-6-7 0,-8 7 0,-3-2-1,-10 2 2,0 0-1,0 0 0,0 0-1,0 0 2,0 0-1,-19 5-1,1-5 2,-2 6-1,-7 1 0,-5-4 0,-5 5 0,-2-1-1,-5 3 2,-2-3-1,-3 3 0,-3 1 0,-1-4 0,3 1 0,2-2 0,0-1 1,9-1-2,4-1 1,4-3 1,8 0-2,3 0 2,9 4-1,-1-4 0,12 0 0,0 0 0,0 0 0,-9-5 0,9 5-1,0 0 2,0 0-2,0 0 1,16 0 0,-1 0 0,3 0 0,8-4 0,5 0 0,5-2 0,8-2 0,-2-2 0,3 0 0,0 0 0,-4-1 0,-2 4 0,-3 0 1,-3 2-2,-5-1 0,-6 2 2,-4 4-2,-3 0 2,-6 0-1,-9 0 0,0 0 0,9-3 0,-9 3 0,-12 4 0,-3-1 1,-2-3-2,-7 6 1,-4-1 0,-7 4 0,-7-4 0,-1 5 0,-5 0 0,-3-2 0,0 0-1,1 2 3,4-2-4,0-1 4,7-2-3,10 1 1,6-6 1,6 5-2,8-5 2,9 0-2,0 0 2,0 0-1,0 0-1,13 0 2,5-5-2,4 1 1,8-1 1,3-1-2,7 2 2,4-3-2,2 2 1,0-1 1,1-1-2,-3 0 1,0 2 0,-4-3 0,-4 3 0,-7-2 0,-2 4 0,-5 3 0,-9-4 0,-13 4 0,15 0 0,-15 0 0,0 0 1,-14 0-2,-2 0 1,-7 0 0,-6 0 0,-7 6-1,-10-2 1,-11 0 0,-5 4 1,-5 1-2,3-1 1,-1 2 1,5 1-1,8-1 0,11-5 0,10 3 1,9-8-2,11 4 2,11-4-1,0 0 0,0 0-1,11-8 3,11 3-4,3-1 3,9 1-2,3-2 1,10 0 1,2 1-2,0 2 2,1-1-3,0 0 3,-4 2-1,-2 3 1,-3-5-2,-6 5 1,-3-3 0,-5-1-1,-6 4 2,-4 0-1,-8-3 0,-9 3 0,11 0 0,-11 0 0,0 0 0,-15 0 0,-2 0-1,-2 0 3,-6 0-3,-4-4 0,-4 4 2,-3 0-1,-1 0 0,-2 4-1,0-4 2,-3 8-2,3-3 1,2 2 1,4 0-2,1 0 1,7-3-1,10 2 0,3-4-2,12-2-6,25 14-5,2-25 14,18 4 8</inkml:trace>
  <inkml:trace contextRef="#ctx0" brushRef="#br0">15726 8597 11,'0'0'9,"0"0"-11,0 0 0,0 0 1,0 0-2,0 0 3,0 0 0,0 0-1,0 0 1,0 0 0,0 0 1,0 0-1,0 0-1,0 0 2,0 0-1,0 0 0,0 0-1,0 0 2,0 0-2,0 0 2,0 0-2,0 0 1,0 0 0,0 0 0,0 0 1,0 0-2,0 0 1,0 0 1,0 0-2,0 0 1,0 0 0,0 0 0,0 0 0,0 0 0,0 0-1,0 0 2,0 0-3,0 0 1,0 11-4,0-11-3,0 0 7,0 0 18</inkml:trace>
  <inkml:trace contextRef="#ctx0" brushRef="#br0">20292 9303 11,'0'0'8,"-4"12"-8,4-12-2,0 0 0,0 0 2,0 0-2,0 0 1,0 0 1,0 0 0,0 0-1,0 0 2,0 0-2,0 0 2,0 0-1,0 0 1,0 0-1,0 0 0,0 0 0,0 0-1,0 0 2,0 0-2,0 0 1,0 0-1,0 0 1,0 0-1,0 0 0,0 0-1,0 0-3,0 0-2,0 0-1,27-7 27</inkml:trace>
  <inkml:trace contextRef="#ctx0" brushRef="#br0">23166 8713 4,'0'0'4,"0"0"-6,0 0 2,0 0-1,0 0 0,0 0 2,0 0-2,0 0 1,0 0 0,0 0 0,0 0 0,0 0 0,0 0-1,0 0 1,0 0 0,0 0 0,0 0 0,0 0 0,0 0 0,0 0 1,0 0-1,0 0 0,0 0 0,0 0 0,0 0-1,0 0 2,0 0-1,0 0-1,0 0 2,0 12-1,0-12-1,0 0 2,0 0-3,0 12 3,0-12 0</inkml:trace>
  <inkml:trace contextRef="#ctx0" brushRef="#br0">16875 9336 9,'24'-10'10,"-3"5"-11,6-3 1,7 2 0,10-2-1,8 2 0,0 0-1,13 2 1,-2-5 0,12 4 2,-6-2-2,7 2 1,-4-3 0,3 4 0,-1-7 1,1 6-2,-9-3 2,1 1-2,-7 0 0,-5 0 2,-9 0-3,-7 5 2,-7-4-1,-10 6 2,-10 0-2,-12 0 2,14 0-2,-14 0 1,0 0-1,0 0 0,0 0-2,0 0-6,0 0-4,0 0 10,-10-16 3,10 16 28</inkml:trace>
  <inkml:trace contextRef="#ctx0" brushRef="#br0">19664 9438 13,'0'0'18,"0"0"-39,0 0 18,16-3 5,0 3 1,4 0 0,4 3 1,3-3-1,6 0-2,-1 0 0,8 0-2,1 0 0,8 0 0,1-6-1,8 6 0,4-4 2,6 4-1,-3-6 0,4 6 2,-3-8-3,0 8 3,-4-6 0,5 6-2,-7-6 1,1 6 0,-4-3-1,4 3 2,-3 0-2,-1 0 2,-7 0-2,-1-3 1,-2 3 0,-4 0 0,-2-4 0,-7 4 0,2 0 0,-4-3-1,-3 3 2,-1 0-2,-8-4 1,0 4 0,-6 0 1,-14 0-2,18-7 1,-18 7 0,0 0 0,0 0 0,0 0-1,0 0 2,0 0-1,0 0 0,0 0 0,0 0 0,0 0 0,0 0 0,0 0 0,0 0-1,0 0 2,0 0-1,0 0 0,0 0 0,0 0 0,0 0 0,0 0-1,0 0 2,0 0-2,0 0 2,0 0-2,0 0 2,0 0-1,0 0 0,0 0 0,0 0-1,0 0 2,0 0-1,0 0-1,0 0 2,0 0-1,0 0 0,0 0 0,0 0 0,0 0 0,0 0 0,0 0 1,0 0-2,0 0 1,0 0 0,0 0-1,0 0 2,0 0-1,0 0 0,0 0 0,0 0 0,0 0 0,0 0 0,0 0 0,0 0 0,0 0 0,0 0 0,0 0 0,0 0-1,0 0 2,0 0-2,0 0 0,0 0 0,0 0-2,0 0 1,9-7-13,-9 7 7,-4-14 8,4 14 14</inkml:trace>
  <inkml:trace contextRef="#ctx0" brushRef="#br0">17066 569 22,'0'0'21,"0"0"-21,0 0-21,0 0 19,0 0 3,0 0 0,0 0 3,0 0-2,0 0-3,0 0 3,0 0-3,0 0 1,0 0 2,0 0-4,0 0 1,0 0-1,0 0 2,0 0-1,0 0 2,0 0-2,0 0-1,0 0 3,0 0-1,0 0 1,0 0-2,0 0 1,0 0 1,0 0-3,0 0 5,0-49-3,0 49-1,0 0 0,0 0 1,0 0-1,0 0 2,0 0 0,0 0-4,0 0 2,0 0 2,0 0-2,0 0 3,0 0-2,0 0 0,0 0 0,0 0 1,0 0-3,0 0 4,50 25-3,-50-25 0,0 0 1,64 63 0,-64-63-1,51 52 3,-51-52-3,57 60 2,-57-60-1,62 64-1,-62-64 2,59 54-1,-59-54 1,46 45-1,-46-45 0,0 0-1,51 50 2,-51-50-2,0 0 0,0 0 1,0 0 0,0 0-1,0 0 1,0 0-1,0 0 1,0 0 1,38-58-1,-38 58 0,-11-51-1,11 51 3,-10-62-1,10 62-2,-16-64 2,16 64-2,-15-64 3,15 64-2,-18-59 0,18 59-1,-16-47 2,16 47-1,0 0 0,-18-49 0,18 49-1,0 0 2,0 0-2,0 0 1,0 0 1,0 0-2,0 0 2,0 0-1,0 0 1,0 0-3,-20 50 4,20-50-3,0 0 0,31 59 1,-31-59 0,0 0-1,46 72 3,-46-72-3,39 56 0,-39-56 3,48 55-3,-48-55 2,50 50-1,-50-50 0,46 38-1,-46-38 2,0 0-1,60 49 0,-60-49 0,0 0-1,0 0 1,46 37-2,-46-37 0,0 0 1,0 0-1,0 0 0,0 0-1,0 0 0,-59-18-2,59 18 5,-55-20 0,55 20 2</inkml:trace>
  <inkml:trace contextRef="#ctx0" brushRef="#br0">17208 780 8,'0'0'9,"0"0"-8,-64 14-2,64-14 2,0 0-2,0 0 3,-59 39-3,59-39 1,0 0-2,0 0 1,-31 54 0,31-54 0,0 0 0,0 48-1,0-48 1,0 0 1,42 50 0,-42-50 0,52 31 1,-52-31-1,70 32 1,-70-32-1,78 25 1,-78-25-1,83 18 1,-83-18-2,85 9 1,-85-9 0,81-8-1,-81 8 0,69-26 1,-69 26-1,53-46 1,-53 46 0,36-61-2,-36 61 2,13-77-4,-13 77 0,0-82-14,0 82 14,7-86 1,-7 86 3</inkml:trace>
  <inkml:trace contextRef="#ctx0" brushRef="#br0">22798 8884 19,'-13'5'34,"13"-5"-37,0 0 4,0 0-33,23 0 32,-1-7-1,9 0 0,12-1 2,8-2-2,6 1 2,8 0-1,1-1 1,-3 0-1,-6 0 1,-7 2-2,-13 3 1,-8 0-1,-9 5 0,-20 0 1,0 0 0,-25 9-2,-13 4 3,-20-1-1,-6 6 1,-13-1-1,-6 1 2,2-2-2,7 0 0,11-4 0,12-2 0,17-2-1,16-4 1,18-4-1,19-4 0,13-4-4,14-3-7,13 3 5,2-16 9,13 9 23</inkml:trace>
  <inkml:trace contextRef="#ctx0" brushRef="#br0">23583 5662 12,'0'-23'26,"9"8"-26,-9-4-16,-4-5 13,4 3 0,-12-4 3,5 3 0,-9 2 0,3 2 0,-7 0-1,4 6 1,-3-1 0,1 5-1,2 1 1,-3 7-2,-5 0 2,0 11 0,-4 6-1,-6 5 2,-4 9-2,-8 3 2,2 7-1,3 1 0,4 3-1,8-2 3,6-6-3,15-3 2,8-8-1,17 0 0,6-12 1,7 0-1,5-7 0,5-1-1,1-6 2,1 3-2,-4-3 1,1 0 0,-5 4-1,-3 0 2,-3 3-2,-3 5 1,-6 0 1,3 4-2,-3 6 1,-6 0 0,3 2 1,-7 0-4,-3 2 6,-2-1-5,-4 0 3,-10-1-1,-2-3 0,-1 3 1,-8-6-2,-6 1 2,-5-2-2,-3-1 0,-4-4 1,-3-4-1,0 0 1,-9-8-3,7 0 2,-3-7-3,9 0-5,4-3-2,3-10 11,14 4 7</inkml:trace>
  <inkml:trace contextRef="#ctx0" brushRef="#br0">23656 5945 4,'-11'-25'29,"11"25"-28,-6-16-13,6 16 7,0-12 3,0 12-2,0 0 2,0 0 0,0 0 2,-5 12 0,5 5-3,-5 5 4,5 6-2,-5 5 2,5 4-3,-3 3 4,3-1-4,0-1 2,0-2 1,5-6-2,-1-2 2,3-6-1,0-4 0,-1-2 0,1-4 0,-7-12 1,19 9-2,-19-9 1,21-3 0,-8-3-1,5-3 1,0-2-4,-1-5 2,9 5-4,-12-4-6,5-3 6,0 3 7,-9-4 17</inkml:trace>
  <inkml:trace contextRef="#ctx0" brushRef="#br0">23673 6156 9,'-23'6'29,"23"-6"-30,0 0 1,12-4-23,3-2 18,5-3 4,2 0 0,7-1-1,3-3 2,2 3-3,-5-5-2,5 3-4,-4 6 4,-11-6 10,7 12 16</inkml:trace>
  <inkml:trace contextRef="#ctx0" brushRef="#br0">23987 6028 4,'0'0'25,"0"0"-24,0 0-11,7 11-1,-7-11 10,-3 15-1,-1-5 3,4 7-1,-6-2-1,6 7 2,-3 1-3,3-1 2,5 3-1,-1-3 1,1 2-2,0-2-3,5 2 2,-5-1-5,-1-10-1,6 6 10,-10-19 21</inkml:trace>
  <inkml:trace contextRef="#ctx0" brushRef="#br0">24109 6139 10,'0'0'26,"8"-25"-27,-3 14-16,-5 11 15,12-14 0,-1 14 1,-11 0 0,26 0 2,-15 0-2,7 10 1,-5 0 0,4 3 0,-5 3-1,0 1 1,-7 2 0,0-1 1,-5 2-2,-5 0 2,-2-4-2,-3 1 2,2-3-2,-1-4 0,9-10 1,-15 14-1,15-14 1,0 0-1,14-4-1,-14 4-1,30-16-1,-14 3 0,8 1 0,0-4 0,-4-5 4</inkml:trace>
  <inkml:trace contextRef="#ctx0" brushRef="#br0">24384 6052 11,'-17'-4'24,"17"4"-23,0 0-15,0 0 10,24-7 3,-9 2-1,8 5 3,-1-7-2,6 7 1,-4 0-1,-1 0 0,-5 6 1,-1 0-1,-8 1 0,-5 5 1,-4 0 0,0 5 1,-9-3-1,1 3 0,-5-1-1,0-3 1,-1-2 0,5-3 0,9-8-1,-18 14 1,18-14 1,0 0-1,0 0 0,0 0 0,0 0 1,14 0-1,-14 0 1,18 0-1,-5 0 0,0 0 0,-1 6 0,0 2-1,-5 2 2,7 4-2,-10 2 1,-4 5-1,-10 2 1,-7-1-1,-5 7-3,-12-11 0,5 5-11,-5-2 9,-5-12 5,11-3 6</inkml:trace>
  <inkml:trace contextRef="#ctx0" brushRef="#br0">24174 6364 7,'0'0'26,"0"0"-26,0 0-7,0 0-9,9-12 17,-9 12-4,19-9 3,-6 2 0,5 2 0,1-2 0,1 0 0,6 0 0,-2 0 0,1 0-1,-2 1 1,-2 2 0,-6-2-2,-2 6 1,-13 0-3,13 0-1,-13 0-1,0 0-2,0 0 10,0 0 22</inkml:trace>
  <inkml:trace contextRef="#ctx0" brushRef="#br0">23415 6567 18,'0'0'10,"0"0"-12,0 0 1,0 0 0,0 0 0,0 0-1,0 0 2,13-10 0,-13 10 0,13-10 0,-3 3-1,-10 7 1,22-19-1,-11 9 1,2-1 0,-2 0 0,0-3 0,1 2 0,-2 0 1,-3-2-2,4 0 1,-1 0 1,-2 0-2,-2-1 2,2 2-1,-3-2 0,-2 2-1,-3 1 3,5 1-3,-5-3 2,3 2-1,-3 0-1,4 0 1,-4-2 0,0 2 0,0-4 0,0 4 0,0-2-1,-4 2 1,4-4 0,0 2-1,-3 0 2,3 1-2,-4-2 2,4-2-2,0 1 1,0 0 2,-3-1-3,3 1 1,0-1-1,0 1 3,0 3-5,3 2 5,-3-1-3,0 12 1,0-12-1,0 12 2,0 0-2,0-12 2,0 12-1,0 0 0,0 0 0,0 0 1,0 0-2,0-10 1,0 10-1,0 0 2,0 0-3,0 0 4,0 0-3,0 0 0,0 14 3,0-14-3,0 15 3,0-15-5,0 24 6,0-9-5,0 1 3,0 4-2,0 1 2,0 0-2,0-1 1,4 3 1,-4 0-1,0-4-1,0 7 1,0-8 0,0 4-1,0-6 0,0 3 0,0-7-1,6 3-3,-6-15-2,0 0-3,15 18 9,-15-18 20</inkml:trace>
  <inkml:trace contextRef="#ctx0" brushRef="#br0">23456 6242 10,'0'0'9,"0"0"-10,0 0 2,0 0 0,12-2-3,-12 2 1,20-6-1,-10-2 1,11 3 0,4-3 0,2 1 0,6-3 0,1 2 2,2-3-2,-4 1 1,1 2-1,-6-1-1,-2 5-1,-6-1-3,-6 2-3,2 6 6,-15-3 18</inkml:trace>
  <inkml:trace contextRef="#ctx0" brushRef="#br0">23279 6664 10,'0'0'10,"0"0"-11,0 0 0,0 0 1,0 0-1,0 0 2,7 11-3,10-11 3,2 0-4,13 0 4,3-7-2,15 7-1,6-9 2,9 4 0,5-3-1,10 0 2,4 1-1,2 1 0,2-1 0,-2 2-1,0-2 1,-11 1 0,-1 2 0,-16 0-1,-9 1 1,-13-1-1,-8 4 1,-12-4-2,-16 4 0,0 0 2,0 0-2,-28-9 3,7 9-2,-12 0 2,-4 0 0,-6 0-2,-4 0 5,-6 5-5,-7 0 2,-1-1 0,-6 3-2,-2 0 2,-3 1-1,5 0 1,-4 0-1,6-1 2,9-2-2,7 3 2,7-5-1,11 4 0,6-7 0,10 4 0,2-4-3,13 0 2,0 0-1,0 0-1,0 0 2,24 0-2,-3 0 1,9-4 1,8 4 0,8-7 0,10 3 0,7-3 0,4 2 0,3-2 0,5-1 0,-3 1 0,3 0 0,-9 1 0,-10 2 0,-4 1-1,-10 3 1,-12-4-2,-11 4 2,-19 0-2,0 0 2,-14 5 0,-9 0 0,-16-2 1,-3 3-1,-11 0 1,-8 2 1,-5-1-1,-5 0-1,-6 3 2,-2-4-2,5 5 1,0 2 0,0-1-2,10-2 2,5-2-2,10 2 1,13-2 0,9 0 1,7-3-2,20-5 1,0 0 0,0 0-2,24-12 3,5 3-2,11-1 1,5-2-1,14 0 1,9-2-1,7 1 1,9 2 2,4-1-2,0 5 0,0-1-1,-5 0 2,-4 2-2,-13 3 1,-11-1 0,-10 4-2,-17-3 2,-9 3 0,-19 0 0,0 0 0,0 0-1,-25 4 2,3-4 0,-11 5-2,-6-1 1,-7 2 0,-6 0-1,-4 4 2,-8-4-2,-2 3 1,-5 0 0,3 1 2,0-2-2,7 0 2,4-2-2,6-2 2,13 2-1,10-6 0,8 4-1,5-4-1,15 0 2,0 0-2,0 0 1,0 0-2,26 0 1,0 0-1,7 0-1,10-4 0,1-2-6,12-4-2,6 4 9,-6-11 9</inkml:trace>
  <inkml:trace contextRef="#ctx0" brushRef="#br0">20930 7078 6,'0'0'9,"0"0"-11,0 0 0,0 0 0,0 0 1,0 0-1,0 0 3,0 0-2,0 0 2,0 0-1,0 0 0,0 0 1,7 12-1,-7 4 1,1 0-1,-1 8 0,6 2 0,-6 6 0,0 2-1,-4 1 2,4 3-1,-7-5 0,-1 4 0,-2-1 1,1 0-1,-2-2-1,-1-1 1,-4-1-1,3 0 1,-3-2 1,1 2-1,-7-8-1,8 2 1,-5-5 1,-3 0-2,2-3 1,1 0 0,-4-2 0,0 0-1,-3-2 2,2 2-2,-3-3 2,-1 1-1,0-2 0,3-1 0,-2-2 0,3 2-1,-1-6 2,3 2-2,1 0 1,2-2-1,2-2 1,2 2 1,2-5-3,13 0 3,-19 8-2,19-8 2,-9 4-3,9-4 1,0 0-1,-11-7 0,11 7-4,0-21 2,11 2-3,-2-1 3,-1-15 6</inkml:trace>
  <inkml:trace contextRef="#ctx0" brushRef="#br0">20479 7510 3,'7'-20'24,"-7"20"-30,0 0 2,0-11 0,0 11 0,0 0 1,-5 10 1,-1 4 4,0 1-4,-4 5 4,-1 6-3,-3 4 3,-3 6-3,-3-1 2,4 6-1,-7-2-2,4-1 4,0 0-4,4 0 2,2-6-1,2-1 1,7-3 0,4-2 0,11-4-1,7 0 2,7-4-2,10-3 1,9 0-2,3-7 0,11 0-5,1-4-8,-1-11 13,4 7 0,-11-21 16</inkml:trace>
  <inkml:trace contextRef="#ctx0" brushRef="#br0">23506 6590 10,'0'0'7,"0"0"-7,0 12 1,0-12-2,11 6 1,-2-6 0,10 2-1,6-2 0,14 0 1,6 0-1,14 0-1,10-2 2,15 2-1,6-6 2,6 6-2,6-4 1,3 1 0,-4 3 0,-4-6-1,-5 6 1,-15-4-2,-5 4 3,-15-7-4,-15 7 5,-15 0-5,-5 0 5,-22 0-4,-13-6 3,-10 6 0,-15 0-2,-4 0 4,-13 0-4,-8 5 3,-9-1-3,-7 5 2,-1-1 1,-2 4-3,-2-1 0,2 2 3,3-2-4,9 2 4,8-1-3,12-3 2,6-4-3,16 1 3,13-6 0,15 0-1,0 0 0,33 0 0,0-6-1,11-2 1,12 4 1,2-1-2,7 1 0,-1-1 0,0 5 0,-9-6-2,-3 6 0,-10 0-6,-14 0 3,1 6 15,-29-6 5</inkml:trace>
  <inkml:trace contextRef="#ctx0" brushRef="#br0">21079 7206 6,'0'0'7,"0"0"-9,0 0-2,0 16 5,0-16-3,-4 21 2,4-6 0,0 6 0,-5 2 0,5 3 1,-5-1-1,5 2 1,-5-1-1,5-1 1,-4 1 0,4-3-1,-4 3 1,4 0-2,-6-1 1,-1 3-1,0-3 0,-1 3 1,-1-3 0,0-2 0,-2-1 0,2-2 1,-2-3-2,2-3 2,0-3-2,-2 1 2,-1 0-2,0 0 1,0-3-1,-1 1 1,-3 1 0,-2 1 0,3 4-1,-3-5 2,0 0-2,5 0 2,-3 1-2,5 1 1,2-2 1,-3 1-2,5-3 2,-3 4-2,-3-4 1,0 3 1,-3-1-2,3 2 2,-7-3-2,2 2 3,0-4-3,-1 3 1,3-2 0,2 1 1,-2-4-3,1 2 3,0 0 0,1 0-3,-2 0 2,-3 0 0,3 0 1,-3 0-2,4 0 2,-2 0-1,4-2-1,13-6 2,-18 9-1,18-9 1,0 0-3,-12 5 3,12-5-1,0 0 0,0 0 0,0 0 0,0 0-1,0 0 1,0 0 1,0 0-1,0 0 0,0 0-1,0 0 1,0 0 0,0 0-1,0 0 2,0 0-4,0 0 3,0 0-3,0-10-1,0 10-6,0 0 1,0-18 10,0 18 12</inkml:trace>
  <inkml:trace contextRef="#ctx0" brushRef="#br0">14342 8861 10,'0'0'5,"0"0"-4,0 0-1,0 0-1,11 0 1,5 0 0,7 0-2,8-5 3,0 2-1,11-1-1,-3-2 1,5 2-1,-4 0-1,5-2 3,-6 6-3,-2-4 4,2 4-3,-5 0 1,3 0 0,-5 4-1,0 0 1,-5 2-1,-2 1 0,-7 0-1,-4 1-1,-14-8 0,4 15-1,-9-2 4</inkml:trace>
  <inkml:trace contextRef="#ctx0" brushRef="#br0">14522 9036 23,'-12'6'13,"12"-6"-14,-9 7 2,9-7-2,0 0-1,14 0 0,-2-4 1,6 4-1,0-3 2,7 3-1,-3 0-1,4-4 1,-6 4 0,4 0 1,-2 0 0,-3 4 0,0-4-1,2 0 2,-2 3-1,-1-3-1,0 0 1,-3 0 0,-4 5-2,-11-5 1,20 0 0,-20 0-16,0 0 9,0 0 10,-23-25 8</inkml:trace>
  <inkml:trace contextRef="#ctx0" brushRef="#br0">14612 8665 19,'0'0'11,"0"0"-13,-13-4 1,13 4-3,0 0 3,0 0 1,0 0 0,0 0 0,0 0 0,0 0 0,0 0 0,0 0-1,0 0 1,19 11 0,-6-4 0,3 1-2,7 2 3,1 0-1,1 6 0,3-1-1,0 4 2,0 1-2,-2-1 2,2 2-2,-3 1 2,-1 0-1,-1-1-1,-1-2 1,1 0 1,-9-5-1,3 0-1,-7-2 4,3-2-4,-13-10 1,0 20 0,-11-10 1,-1 4-2,-12 2 1,-1 6 0,-8 1-2,-4 5 2,-2 5-4,-4-1 3,4 9-5,1-1-5,-4-8 4,11 6 7,-8-13 23</inkml:trace>
  <inkml:trace contextRef="#ctx0" brushRef="#br0">16637 9294 11,'0'0'12,"9"-11"-13,-9 11 0,18-6-2,-8 6 2,1-6 0,4 6 0,1 0 0,3 0 1,1 0-2,2 0 4,1 0-3,4 0 1,-1 0 0,3 0-1,0 0 2,2 0-1,0 0 0,1 0 0,3 4 0,2-4 0,-3 0 1,3 0-2,1 0 1,0 0 1,0-8-2,3 4 0,-4-2 3,6 0-4,-5 0 3,3 0-2,-4 1 1,0 2-1,1-5 1,-1 4 1,-2-2-2,2 2 1,-1-1 0,-4 2 0,7-2 0,-2 2 0,-3 3 0,-2-6 0,1 6 0,-5-4 0,-3 4 0,-3 0 0,-2 0 0,-4 0 0,-1 0 0,-5 4 0,-10-4-1,16 5 2,-16-5-1,0 0 1,12 4-2,-12-4 1,0 0-1,0 0 2,0 0-1,0 0 0,0 0-1,0 0 1,0 0 1,0 0-2,-17 0 2,2-3-2,-1 3 1,-10 0 0,-2 0 1,-6 0-2,-5 0 1,-5 0 0,0 6 1,-4-4-2,1 6 2,-2-4-2,0 4 2,-3-3-2,-1 4 1,1-2 0,-4 2-1,-4 1 2,0-4-2,-1 4 1,0-4 1,4 1 0,5-1-1,5-2 0,5-4 0,9 4 0,9-4 1,7 0-1,2 0-1,15 0 2,-14 0-1,14 0 0,0 0 0,0 0-1,0 0 2,0 0-2,0 0 1,0 0-1,0 0 2,0 0-2,14 0 2,-5 0-1,10 0-1,3 4 3,7-4-3,5 0 1,12 0 1,3-5-2,2-1 1,9 2 1,-1-4-2,3 1 1,-3-1 1,-1 3-2,-2-2 1,-3 3 1,-1-1-2,-5 5 1,-1 0 0,-2 0 0,-2 0 0,1 0 0,-1 0-1,-1 0 0,2 0-3,-3 0-8,-1-12 1,14 6 11,-13-17 12</inkml:trace>
  <inkml:trace contextRef="#ctx0" brushRef="#br0">23154 9040 3,'0'0'10,"3"-16"-14,-3 16 0,4-18 2,-4 18 0,0-20 2,0 9 0,0 0 2,0-1 0,0 12-1,-5-17 2,5 17-2,-7-14-1,7 14-1,0-11 2,0 11-3,0 0 1,0 0 1,0 0-2,5-10 3,-5 10-2,0 0 1,0 0-2,0 0 4,0 0-1,0 0-2,8 18 2,-2-2-2,-2 1 1,4 7 0,-4 3 0,3 5 0,3 2-1,0 4 0,-2-2 1,1 2 1,0 3-1,-1-5 1,0 4-1,2-2-1,-4-3 1,0-3 0,0 0 1,-1-7-3,0-2 3,-2-5-2,-3-5 1,6-2 0,-6-11 1,4 12-1,-4-12-1,0 0 1,0 0 0,0 0-2,0 0-5,0-12-8,-10-12 9,10-1 6,-13-12 16</inkml:trace>
  <inkml:trace contextRef="#ctx0" brushRef="#br0">23211 8943 3,'0'0'5,"-15"0"-2,15 0-3,0 0 2,-13 4-3,13-4 1,0 0-1,-8 11-1,8-11-1,-4 14 2,-1 2 0,0 5 1,-2 7-1,-3 4 2,-1 5-2,-5 0 2,0 1-2,0-1 1,0-1 0,0-9 0,2-3 1,3-5-1,2-8 1,9-2 1,0-9-2,0 0-1,-11-18 2,11 0-2,7-11 2,-2-1-2,0-8-1,6-5 1,0 2 1,-2 2 0,4 4 1,0 4-1,-3 5 0,3 5 1,-1 4-3,-3 5 3,-1 0-2,-8 12 2,15-16-3,-15 16 3,9-9-2,-9 9 2,0 0-1,0 0 0,0 0-1,0 0 2,0 0-2,0 0 2,13 0 0,-13 0-1,13 9-2,-1-1 4,1 4-2,0 1-1,5 4 3,0 3-4,2 0 2,-3-2 0,3 4 2,-3-2-4,2-2 2,1-3 1,-7-2-2,2-1 1,-6-3 1,-9-9-2,17 10 1,-17-10 1,0 0-2,0 0 2,0 0-3,0 0 3,0 0-1,0 0 0,0 0 0,-17 8 0,7-8-1,-8 4 2,-3 2-1,-2-1-1,-7 2 2,-1 1-1,-4 2-1,1 1 2,0 2-4,-5-1-2,6-2-12,2 2 11,-4-14 6,7 2 15</inkml:trace>
  <inkml:trace contextRef="#ctx0" brushRef="#br0">15410 8712 12,'0'0'9,"0"0"-9,0 0-4,0 0 3,0 0-1,0 0 1,0 0 1,0 0 0,0 0 0,0 0 0,0 0 1,19 7-1,-5-7 1,2 4 0,5-4-1,6 0 1,2 0-1,5-6 0,4 2 0,1-1-1,4-3 0,-1 3 0,-2-1 0,-1 2 1,-7 0 0,1 4-1,-9-4 1,-3 4 0,-3 0 0,-2 4 0,-2-4 0,-3 0 0,2 0 1,-2 0-2,-1 0 1,-10 0 0,17 0 0,-17 0 0,10 3-1,-10-3 1,0 0-2,0 0 2,0 0-1,0 0-1,-15 0 1,3-3-1,0 3 0,-3-4-1,-3 1 2,-3 7-1,-6-4 17</inkml:trace>
  <inkml:trace contextRef="#ctx0" brushRef="#br0">15423 8793 22,'-11'0'11,"11"0"-12,0 0 0,0 0-2,0 0 1,0 0 0,11-10 1,3 10 3,3-4-3,5-1 2,4 5-2,5-3 1,1 3-1,6 0 2,0-4-3,1 4 3,1-4-1,-4 4 0,-1 0 1,0-6-1,-3 6 0,-6-7 0,2 3 0,-1 1-1,-2-1 1,0 0 0,5 2-1,-5-4 1,1 4 0,-1-3 0,-1 5-1,-8-3 2,-1 3-1,-15 0 0,15-4-1,-15 4-1,0 0 2,0 0-1,0 0-1,-10 0 1,-3-7-1,13 7-5,-23 0-2,-1-10 14,8 10 15</inkml:trace>
  <inkml:trace contextRef="#ctx0" brushRef="#br0">15304 8808 7,'0'0'21,"-23"7"-40,23-7 15,-18 0 5,18 0 0,0 0-1,0 0 0,0 0 1,10-15 0,-10 15 0,20-9 0,-7 7-1,-1-4-2,0 6 1,-1-2-1,-11 2 0,17 0 2,-17 0-2,13 0-1,-13 0-3,0 0 11,11 0 4</inkml:trace>
  <inkml:trace contextRef="#ctx0" brushRef="#br0">15627 8681 6,'0'0'15,"0"0"-18,0 0 0,0 0-1,0 0 3,0 0-1,10 0 2,-10 0 0,21 0 0,-4 0 0,6 0 1,2-6-1,7 6 0,4-11 1,8 4-2,-2 0 0,12-4 2,-5 1-3,3 1 1,-3-1 2,-6 3-2,-4 4 1,-6 3 0,-7-5 0,-11 5-1,-1 0 2,-14 0-2,11 4 0,-11-4 0,0 0-1,0 0-6,0 0-2,0 0 6,-15-7 23</inkml:trace>
  <inkml:trace contextRef="#ctx0" brushRef="#br0">15936 8486 15,'0'0'9,"0"0"-8,0 0-1,0 0 0,0 0-1,0 0-1,0 0 1,-3-11-1,3 11 0,0 0 1,0 0 1,0 0-2,11 0 3,-11 0-1,13 4 1,2-4-2,-2 8 2,4-3-1,2-1 0,0 2 0,2 2-1,1-2 2,-1 0-2,-4 1 2,2 0-1,-4-1 0,0 0-1,-4 0 2,-11-6-1,18 10 0,-18-10 0,8 8 0,-8-8 0,0 0 1,8 18-1,-8-18 0,-2 25 0,-7-7-2,-1 5 2,-3 5-6,-10 5-6,-12-4 2,3 11 8,-15-14 9</inkml:trace>
  <inkml:trace contextRef="#ctx0" brushRef="#br0">19022 17810 3,'0'0'35,"0"0"-38,0 0 6,0 0-27,0 0 17,-28 53 6,28-53 4,0 0-7,0 0 2,0 0 5,0 0-5,0 0 5,0 0-4,0 0 0,57-8 2,-57 8-3,51-13 4,-51 13-5,65-19 6,-65 19-7,81-23 5,4 5 2,-85 18-8,95-20 8,-95 20-7,96-20 8,-8 4-8,-88 16 5,76-14 2,-9 0-8,-22 6 8,-11 8-5,-19-6 5,-15 6-6,0 0 6,0 0-4,0 0-2,0 0 7,-35 4-4,7 2-4,-18-6 5,2 0-3,44 0 4,-70 8-2,70-8 1,-81 9 1,29-1-2,0-1 4,-3 1-3,2 0-2,1 0 4,0 2-7,-3-2 4,1-2-1,10 5 2,44-11 0,-91 13-6,91-13 9,-79 16-8,79-16 6,-56 12-1,56-12-1,0 0 0,0 0-4,0 0 5,0 0 1,0 0-2,0 0-2,72-20 2,-72 20 0,80-12 0,-80 12-1,94-8 6,-46-1-9,0 4 4,-32 5 2,32-10-11,4 4 12,-52 6-5,91-6-4,-91 6-8,64-8 5,-6-5 10,-20 8 15</inkml:trace>
  <inkml:trace contextRef="#ctx0" brushRef="#br0">21009 17323 8,'0'0'4,"5"-11"-7,-5 11 0,0-12 6,0 12-1,0-12 0,0 12 0,0 0-1,-9-15 0,9 15-1,0 0 0,0 0-1,-4-13-1,4 13 1,0 0-1,0 0 2,0 0-1,0 0 0,0 0 2,0 0-1,0 0-2,0 0 4,0 0-4,14-6 2,-3 6 0,5-5 0,3 1 1,10-4-2,4-3 2,8 0-1,4-3 0,3-3-1,0-1 0,-3 1 1,1 5-2,-12-2 1,-1 7 1,-11-2-1,-3 7 1,-19 2 0,0 0-1,-12 11 1,-9 3 2,-8-2 1,-3 5-1,-6-2-1,-8 3 0,2 1 1,-2-2-1,5 3-1,-2-4-1,8-2 0,-2 0-1,11-2 2,0-10-1,11-2 1,3 6-1,12-6 2,0 0-2,4-12 1,14-2 1,5 4-2,6 0 0,2 0 0,8-2 0,0-2-1,2 6-1,-6-2-1,1 10-2,-6 0-6,-8-8 27,-1 8 0</inkml:trace>
  <inkml:trace contextRef="#ctx0" brushRef="#br0">20640 14862 15,'5'18'30,"-5"-18"-29,0 0-3,0 0-28,7 11 29,-7-11 1,7 20 0,-5-8 2,2 9-2,0 7 1,1 1-1,4 7 0,-4-3 1,-1 1-1,-2-5-1,3-4 3,-5-8-4,7-3 5,-7-14-2,7 10-2,-1-20 2,15-12-2,7-17 1,13-12-2,8-14 1,12-13-4,19-9-2,-2-19-9,5 2 10,1 3 4,-7-3 9</inkml:trace>
  <inkml:trace contextRef="#ctx0" brushRef="#br0">17280 10505 21,'0'0'20,"0"0"-24,0 0 1,0 0 1,-3-13 0,3 13 1,-4-16-1,1 2 2,3 3-2,-6-5 2,2 4-2,-3-1 1,7 13-1,-22-14 3,5 14-1,-5 15-1,-4 9 2,0 7-3,-3 13 3,1 5-1,3 3 0,5 5 0,11-4 0,9-8 0,6-12 0,17-3 0,6-13 0,12-3 0,1-6 1,3-4-2,-1 0 2,-2 5-2,-6 4 2,-9 4-1,-4 4 0,-11 3 0,-8 4 1,-7 1-1,-7 1 2,-9 0-3,-9-3 1,-6-4-1,-5-2 0,-2-4-2,-2-12-3,8-5-1,3-3-3,6-17 7,18 2 2</inkml:trace>
  <inkml:trace contextRef="#ctx0" brushRef="#br0">17446 10876 3,'0'0'22,"7"22"-21,-7-22-18,13-12 14,-4-1 2,2-10 1,-1-1 0,-3-6 0,-1-2 1,-6-3 1,-4 10-3,-8-3 3,0 12-2,-5 12-2,-1 13 2,-3 15 0,6 15-1,-1 9-1,10 8 0,6 4 2,4-2 0,14-7-1,5-7 0,6-14 3,3-15-2,3-15 0,0-12 0,1-15 1,-2-12-2,-3-12 2,-8-6-1,-4-10 1,-6-7-3,-8-6 3,-5 2-1,-6-2 1,-9 9 0,-3 9 3,0 10-6,-3 8 3,8 12-2,-3 17 1,16 15 0,-11 21-1,11 7 0,11 6-1,2 10 1,6 6 2,2 8-1,6 0 0,-2-1 1,1-1-3,-1-1 3,-2-7-2,-3 2 2,-1-5-1,-2-6 0,-1-4-1,-1-9 0,-2-7 0,0-11 2,2-5-2,-4-17 0,1-5 2,-2-16-2,1-4 3,-6-11-2,0-2 2,-5 0-2,0 1 3,0 9-2,-10 4-1,4 13 0,-8 1 0,3 14 0,-4 6-1,5 9-1,-4 5 2,4 8-2,2 6 2,1 3 0,7 8 0,0-4 1,7 8-2,4-11 0,6 2-1,2-14 1,9-1-1,-1-15-1,10-6 0,-5-10 3,4-5 1,-4-6 0,1-7 3,-10 0-1,-4-5 3,-4 9-2,-15 2 0,0 14-4,-15 0 2,2 20-4,-11 3 2,2 15-3,1 5 0,5 8 1,5 0 0,6-5 1,12 0 0,5-13 0,11-4-1,-1-15 3,13-7-1,-7-9-1,5-7 2,-5-7-2,1-5 2,-7-9-1,-6-5 2,-2-5-2,-6-5 0,-3-8 2,-5 0 0,0 5 0,-6 4-1,3 13-1,-5 7 0,4 19 0,4 19-1,0 17 1,0 13-1,9 14 0,-2 6-1,8 9 3,0 3 0,5 1-2,-2-5 1,1-6 0,-1-7-1,-4-7 1,0-5-4,-5-13-1,-5-7-11,6 3 14,-10-16 1,-6-10 18</inkml:trace>
  <inkml:trace contextRef="#ctx0" brushRef="#br0">18384 10489 36,'-19'-9'33,"19"9"-33,0 0-6,0-29-15,17 8 18,1-6-1,3-4 3,3 1 1,0-2-2,0 8 0,-6 0 3,0 19-1,-18 5 0,12 13 0,-21 3-3,6 12-5,-9 2-3,-6-8 10,10 9 6</inkml:trace>
  <inkml:trace contextRef="#ctx0" brushRef="#br0">19386 10349 11,'0'0'22,"0"0"-26,0 0 3,-8-16-3,8 16 1,-10-15 0,10 15 4,-12-22-3,12 22 0,-24-21 1,11 16 0,-5-1 0,-1 6 1,0 8 0,2 3-1,0 6 1,8 3 0,3 6 0,6 0 0,6 2 0,8 0 0,6-5 0,5 2 0,4-5 0,1-2 0,0-4 0,-4-3 0,-2 1 1,-5-1-1,-11 4-1,-5 1 2,-10 0-2,-6 3 1,-2 2-2,-12-1 0,6 0-3,-7-7-8,2-13 4,13 0 10,-3-13 1</inkml:trace>
  <inkml:trace contextRef="#ctx0" brushRef="#br0">19454 10393 10,'21'-4'29,"-9"-3"-29,-1 10-10,8 10 3,-11-1 3,9 12 3,-8 0-2,3 5 2,-2 1 0,-1 0 0,-3-3 0,-1 0 2,1-8-2,-6-4 2,4-5-2,-4-10 1,0 0 0,0 0 0,0 0 0,4-22 0,-4-4 0,5-6-1,-1-5 0,2-6 2,3 4 0,-1 3-2,-1 4 1,2 8 1,0 7-1,-9 17 1,16-4 0,-16 4-2,18 17 2,-8-3-2,1 6 2,0 6-3,4-1 2,-3 2-1,3-2-1,-5-2-1,8 0 0,-6-7 1,6-4-2,-4-12 3,8-4-1,-3-10 2,6-1 3</inkml:trace>
  <inkml:trace contextRef="#ctx0" brushRef="#br0">20008 10360 31,'5'-24'17,"-10"-1"-16,5 10-1,-12-1-4,12 16 1,-26-2 1,13 13-2,-9 6 4,6 9-3,2 6 2,2 1-1,4 2 3,8-2-1,0-6-1,11-2 2,3-7-3,4-4 4,0-10-2,-1-4-1,0-6 3,1-4-3,-4-6 2,0-8-1,-8-1-1,3-8 2,-9 1-2,0 1 2,0 1-1,0 8 0,-6 6-1,6 16 2,-9-10-2,7 20 1,2 6 1,0 4-2,3 8 1,2-1-2,9 2 1,-6-3 0,8 3-1,-4-8-2,9 0 0,-12-10 0,8-11-4,-4 5 5,-13-5 10</inkml:trace>
  <inkml:trace contextRef="#ctx0" brushRef="#br0">20132 10302 29,'-3'-19'23,"3"19"-28,0 0 2,5 12-1,6 3 0,-5-5 3,5 7 0,-1-1-1,2 0 0,-4 0 3,2-1-2,-1-3 0,-9-12 0,8 17 1,-8-17 0,0 0 0,0 0 0,9-18-1,-9-1 1,7-9 0,-3-4 1,1-1 0,0-2-2,3 6 2,1 3-1,-2 6 1,0 8 0,-7 12 0,20 4-2,-20-4 1,18 29 0,-9-10-1,2 6 2,0 0-1,-2 2-2,0-4 3,0 0-2,-3-6 1,-2-4 0,-4-13 1,5 18-2,-5-18 0,0 0 2,0 0-2,-6-14 2,3-2-3,-2-8 3,5 2-2,0-7 1,0 1 1,0-3-1,9 4 1,-3 5-1,6 3 0,-4 8 1,3 5-1,-11 6 0,19 0 0,-5 4 0,-4 0-1,3 8 3,-6 2-4,5 4 3,-5 0-1,7 4-1,-10-1 1,5 3 0,0-1 1,-3-2-3,2-7 3,-3-2-1,-5-12 0,12 16 0,-12-16 1,0 0-2,12 0 1,-12 0 1,0 0-2,0 0 1,0 0 0,0 0 0,0 0-2,0 0 3,0 0-1,10-10-3,-10 10-1,5-11-8,-2-6 2,3 4 9,-2-11 3</inkml:trace>
  <inkml:trace contextRef="#ctx0" brushRef="#br0">20646 10233 19,'0'0'11,"0"0"-10,0 0 0,0 0-3,15 0-1,-15 0 3,17-16-2,-6 4 0,-2-6 1,4-2 0,-4 0 1,2 1 0,-6-3 1,0 5-1,-5-3 0,0 7 0,-7 3 0,7 10-1,-22 0 0,9 14 0,-2 7 1,0 11-1,2 4 0,2 6 3,5 2-3,6-4 0,5-4 1,7-9-3,11-3 4,2-21-6,12-3-1,-2-5-6,-1-13 11,6 2 7</inkml:trace>
  <inkml:trace contextRef="#ctx0" brushRef="#br0">20938 10232 7,'0'0'30,"0"0"-31,0 0-9,0 0 5,0 19 1,-8-9 2,8 14 0,-11-1 1,7 6-2,-2 6 2,-2 1-2,2 4-1,-4-8 1,10 5-7,0-4-2,-4-12 12,8-1 0</inkml:trace>
  <inkml:trace contextRef="#ctx0" brushRef="#br0">21150 9966 10,'-5'13'29,"-8"-2"-29,13 8-4,0 4-14,5 2 13,4 4 4,2 4 0,2 0 2,4-2-3,0-2 4,-4-4-3,2-2 2,-4-5-2,-1-6 3,-10-12-1,11 12-1,-11-12 0,0-15-1,0-11 2,-5-6-2,5-12 1,-5-2-1,5-6 0,0 1 0,8 2 0,-4 4-2,8 11-2,-7 7-3,5 8-3,3 15 10,-13 4 1</inkml:trace>
  <inkml:trace contextRef="#ctx0" brushRef="#br0">21471 9979 4,'0'0'15,"14"-5"-18,-14 5 0,5-16 3,-5 16 0,-8-16-2,8 16 3,-20-10-3,5 17 2,-7 4 1,4 10-2,-5 5-2,2 9 1,6 0 0,0 4 3,8-4-2,7-4 2,5-9 0,9-6-2,7-16 1,5-9 2,7-11-2,1-1 0,-1-10 1,-3 5 0,-6-7-1,-4 7-1,-10 0 3,-5 9-3,-5 3 1,-5 5-1,5 9 0,-13-11-1,13 11 3,-11 13-3,11 0 2,0 2 0,10 6-2,0-1 0,3 6 1,2-7 1,9 4-2,-6-15 4,8 2-3,-4-10 2,2-8 0,-1-8 1,-3-4 0,-4-9-1,-2-5 0,-3-5-1,-9-3 0,-2-4 0,0-3 2,-7 7-2,-4-2 1,3 13 1,-2-1-3,5 16 1,-5 5 1,10 11-3,-7 25 2,7 4-2,0 5 1,3 3-1,5 8 2,-2-2-3,5 2 1,-3-12-4,7-4-7,-1-7 8,-6-8 4,2-2 15</inkml:trace>
  <inkml:trace contextRef="#ctx0" brushRef="#br0">21683 10004 27,'6'-18'28,"14"8"-30,-3-8-19,6-8 18,6 2 3,0 0-2,0 0 2,-1 3 0,-5 2 1,-5 6 0,-5 7 0,-13 6-1,13 6 1,-13-6-2,0 24 1,0-7 0,0 8-1,3 0-1,1 1 2,2 5-1,0-5 1,3 5-3,-4-7 2,3 5-4,-8-11-6,0-3 3,11 0 8,-11-15 16</inkml:trace>
  <inkml:trace contextRef="#ctx0" brushRef="#br0">21950 9687 18,'-10'-19'29,"10"19"-34,-11-8 1,11 8-31,0 11 24,0-11 8,0 21 12</inkml:trace>
  <inkml:trace contextRef="#ctx0" brushRef="#br0">22079 10032 4,'12'14'6,"-12"-14"-8,10 0 0,-7-13 0,0-8 2,2-3 3,-3-8 0,4 0-1,-2-4 0,2 5-1,-6 4 0,3 5-2,-3 3-1,5 6-2,-5 13 3,0 0-2,0 0 3,15 0-1,-15 0 0,18 23 2,-5-10-2,-3 6 1,4 0 1,-4 1 0,4 4-3,-2-6 3,-3 2-2,0-5 1,-1 0-1,-8-15-1,20 17 0,-20-17 0,22 0-2,-12-10 2,8-3 0,0-5 3,2-6 2,0-4 7,-2-1-8,6 2 0,-9-3 8,1 6-7,-9 3 1,2 9-5,-9 12 0,0 0-4,-14 0 0,5 12 3,3 4-3,-7 4 4,10 4-2,-1-1 3,4 1-2,5-5 4,7-3-2,-1-5 2,6-8 0,1-3 0,-2-5 0,2-7-1,-6-8 0,3-2-1,-11-8-1,1 0 0,-5-1-1,0 3 4,-8-3-5,2 10 5,-4 4-4,10 17 2,-22 0 0,14 19 1,-3 7-2,1 8 0,5 6 2,1 9-3,8 7 3,1 7-1,11 3-2,2 0 3,10 8-1,0 2 0,7 1 1,-3-3-2,-3-3 2,-6-9-1,0-1 0,-11-4 1,-12-14-1,-8-6 0,-12-10 0,-8-9 0,-9-12-1,-6-18-2,3-16-1,-4-22 2,13-11-1,2-19 0,22-5-3,7-7-4,11-7 12,16 13 25</inkml:trace>
  <inkml:trace contextRef="#ctx0" brushRef="#br0">23300 9653 10,'6'-13'31,"-6"13"-32,8-11 3,-8 11-28,-8 12 25,2 6-2,3 7 2,0 6 1,3 7-1,0 1 1,0 5 0,0-2 2,8 2-4,-2-14 3,1-2 0,-4-10 0,2 0-2,-5-18 2,0 0-2,0 0 1,-19-29-1,5-3 1,-2-12-2,-1-9 0,-2-15 3,4-5-2,2-5 3,3 3-3,6 8 2,4 4 0,5 11 0,4 13-1,0 11 1,6 8-3,-1 11 1,7 12-3,-4-3-1,10 11-8,-4 4 5,-8-2 8,8 12 5</inkml:trace>
  <inkml:trace contextRef="#ctx0" brushRef="#br0">23223 9838 10,'-22'24'30,"20"-4"-31,2-20 1,0 0-22,19-14 19,5-6 2,8-4-1,0-6 4,5 2-3,-6-3 0,-1 9 2,-4 0-1,-5 10 0,-8 6 2,3 12-2,-7 6-1,0 10 1,-1 2 0,2 6-1,-6 3 2,2 3-3,-1 1 1,0 0 1,-5-7-1,0-2 2,0-7-1,-5-1 1,0-8-2,5-12 2,0 0-2,-10-4 1,10-15 0,0-10-3,8-6 3,-1-14-3,6 3 3,-2-9-4,11 13 2,-8-4-3,4 10-5,-1 11 6,-8 4 6,6 17 23</inkml:trace>
  <inkml:trace contextRef="#ctx0" brushRef="#br0">23738 9689 13,'0'14'28,"10"14"-29,-10 2-9,-5-4 2,1 7 5,-3-5-1,7 0 3,-4-6 1,7-1 1,-3-6 0,8-5-1,1-10 0,6 0 1,-2-5-1,2-3 0,-6-9-1,1 0-1,-7-6 2,-3-5 0,-9-1-1,2-1 1,-5 5 0,-2 0 0,1 2-1,2 5 1,2 3-1,9 15 3,-6-16-4,6 16 4,6-10-4,-6 10 4,28-4-3,-12 4 3,5 0-2,0 5-1,5 3 3,-4 3-4,4 5 3,-7 0-2,-1 2 3,-1 3-4,-4 2 2,0-3 1,-6 2-3,-3-1 3,-4-7-2,0 2 1,-5 0 0,5-16-1,-11 15 2,11-15-2,-13-7 1,10-3 1,3-9-1,3-8 1,2-4-1,5-1 1,-1 0-3,0 6 4,-4 4-3,5 2 2,-5 9-2,-5 11 1,11 0 0,-11 0 0,13 23 1,-9-9-2,4 4 3,-2 4-3,4 0 1,-2 2 0,-3-3 0,6 0 0,-8-10 0,3-1-1,-6-10 1,0 0-1,15-6 1,-11-12 0,5-4 0,-2-10 0,5-5 0,0-3 0,4-2 1,-2 4 1,-4 5-3,3 7 2,-4 6-2,-9 20 3,12-8-3,-8 21 1,-4 10-1,0 0 0,0 4 3,0 2-4,0 3 3,0-3-2,4 0-1,-4-9 0,18 6-3,-18-15-5,10-3-3,5 5 14,-15-13-3</inkml:trace>
  <inkml:trace contextRef="#ctx0" brushRef="#br0">24791 9265 4,'20'-26'31,"4"8"-30,-17 1-2,-7 17-17,0 0 12,-32-5 4,6 17 0,-14 3 0,7 8 2,-6 4-2,-2-2 4,7 3-2,7-3-1,3 2 1,9-3 0,9-1 0,6-3 0,7-1 0,10 2 0,3-4 1,5 2-2,-1-1 1,7-2 1,-5 0-2,2 2 2,-7-3-1,-5 0 0,-2 0 1,-9 1-3,-5 0 3,-15-2-4,4 2 1,-19-5-9,2-4-5,-1 1 16,-6-12-2,8 4 15</inkml:trace>
  <inkml:trace contextRef="#ctx0" brushRef="#br0">24936 9342 20,'0'0'30,"0"0"-30,0 0-5,0 0-10,0 0 12,0 0-3,-12 8 6,12-8 0,0 0 0,-11 0 0,11 0 1,0 0 0,0 0-2,0 0 0,0 0 1,11 0 0,-11 0-1,0 0 1,6 12 0,-6-12-1,0 0 2,3 12 0,-3-12-2,-2 11 2,2-11-1,-14 9-1,14-9 1,-23 5 1,6-5-3,2 0 3,-1 0-1,4-3-1,-2-1 2,14 4-1,-4-10 0,4 10 0,11-13 1,4 7-1,-1 0-1,3 1 2,5 0-2,0 5 2,-6 0-3,8 6 4,-7 4-4,-3 1 3,2 4-2,-7 4 2,-1 4-1,-8 4 0,0-1 0,-8 6 0,-2-5 1,-8 4-1,2-6 1,-9 1-3,6-9 5,-2-2-6,8-3 5,-2-5-4,15-7 4,0 0-4,0 0 1,14-11 3,3-1-5,13-2 6,4-2-7,12-8 5,12 7-8,-6-9-8,7-5 7,0 6 7,-11-3 0</inkml:trace>
  <inkml:trace contextRef="#ctx0" brushRef="#br0">21888 15000 2,'-6'-14'29,"6"14"-29,0-10-11,-8-4 8,8 14-3,-17-6 4,6 6 1,-9 5-2,0 7 2,-7 5 1,-2 7-1,-3 4 0,0 2 2,2 3-3,3 2 3,10-2-2,5-1 1,12-5 0,9-3 1,13-4-3,7-5 4,4 3-2,6-4 0,1 0 0,0-1 0,-6 0 0,-2 0 1,-4 3-1,-8 3 0,-9-6 1,-5 7-2,-11 2 2,-7 0-2,-7-2-1,-7-1-2,-2 2 0,-8-15-6,4 1-2,4-7 11,3-16 4</inkml:trace>
  <inkml:trace contextRef="#ctx0" brushRef="#br0">21864 15298 6,'28'-9'30,"-9"2"-31,1 7-9,-4 15 4,-4-7 1,-3 7 2,5-2 0,0-3 1,-3-3 1,6-7 2,-2-5 0,7-10-2,-6-6 3,11-4-3,-7-7 3,-2-3-2,-4-3 0,-4 0 0,-6-1 0,-4 9 0,-5 0 0,-2 8-2,-5 9 2,-3 13-2,3 13 2,-3 12 0,5 14-2,0 2 2,10 11-2,-4-6 2,14 6 0,-1-14 1,6-6 1,4-13-1,7-15-1,0-8 2,2-17-1,0-9 0,0-10-1,-5-5 0,-7-9-1,-2 0 0,-9-7 2,-5 8-1,-9-1 1,-2 13-1,-6 0 0,1 18-1,-2 7 1,3 16 0,5 12-1,2 11 0,6 14 0,2 5 1,7 7 0,6-3-1,3 2 2,2-3 0,8-9-2,-2-7 2,2-4-1,-3-13-1,1-3 2,-3-9-1,-1-5-1,0-9 2,-6-4-2,4-6 3,-8-4-3,1 2 2,-6-2 0,-2 4-2,-3 5 2,-3 0-1,3 19 0,-15-12-2,4 21 2,1 1 0,0 10-1,-1 0 1,6 7-1,1 1 1,4 0 0,7-4 0,1-4 1,7-10-2,3-8 0,1-7 1,8-5-1,-4-11 0,10-2 0,-9-11 1,8-3-1,-7-6 1,5 3 1,-11-6 0,0-1 4,-2-2-2,-13-2-1,0 7 0,-9-4 0,5 18-2,-13-4 0,6 16-1,-7 9-2,1 14 1,2 9 0,4 12 2,-3 6-1,6 0 0,4 4 1,0-3 0,0-2 1,9-4-3,1-5 4,-2-4-3,5-6 2,0-2-2,1 1 1,-2 0 0,2-2-1,-3-2 2,-11-7-3,15 14 0,-6-3-1,-9-11 1,0 0-3,0 0-4,8 4 3,-8-4 7,0 0 28</inkml:trace>
  <inkml:trace contextRef="#ctx0" brushRef="#br0">22812 14883 27,'0'-13'32,"0"13"-31,-14-7-15,-4-2 5,7 9 5,-8 3 0,2 8 2,-2 4 1,4 8 1,0 3-1,8 0 2,7 4-2,0-8 2,17-5-2,2-10 2,7-7-1,2-14-1,3-6 2,1-14-3,3-2 3,-6-10-2,-2-1 1,-9-2 2,-1-2-1,-9 4 0,-8 1 1,0 8 0,-6 4-1,-1 9-1,-8 6-1,15 19-1,-19 0 2,14 18-1,5 8-1,0 10 2,11 7 0,0 5-1,6 2 0,0 0 1,8 0-3,-7-11-6,7 7 4,-9-6-7,-1-8 11,-9-4 4</inkml:trace>
  <inkml:trace contextRef="#ctx0" brushRef="#br0">22926 14950 13,'-15'-17'30,"10"6"-28,1-4-3,4-4-21,10 3 18,6-6-2,1-6 4,16 3-3,-9-12-3,14 4-6,0 4 13,-3-1 2</inkml:trace>
  <inkml:trace contextRef="#ctx0" brushRef="#br0">23663 14624 31,'11'-4'22,"-11"4"-23,0 0 0,-7-11-2,7 11 0,0 0-1,-5-12 2,-7 3-1,12 9 2,-20-14-2,9 8 3,-7 6-1,0 4-1,0 12 3,-3 5-3,3 10 3,3-1-1,2 9-1,4-5 2,3-1-2,6-6 3,5-7-2,-5-20 0,24 10 1,-7-17-1,2-10 1,3-4-1,0-7 0,-3-3 0,-4-3 0,-2 2 1,-2 1-2,-5 8 1,-6 1 2,0 9-4,0 13 3,0-11-2,0 11 1,0 21-1,0-3 0,2 2 2,7 3-2,1-2 0,4 3 1,-1-7-1,1-2 0,2-10 1,4-1-2,-7-12 1,13 0 1,-8-13 1,4 2-1,0-11 0,7 0 3,-7-6-1,3-1 1,0 3-1,-11-4-1,4 13 0,-12-4-1,4 13 0,-10 0 0,0 16-3,-19 0 2,3 11 1,-6 6-1,2 3 0,-3 5 1,2-2-1,5-2 2,4-6-2,7-1 2,5-14-1,0 0 0,19 8 0,-8-14-1,3 1 2,-4 1-1,4 4-1,-3 9 2,-3 2-2,2 6 1,0 7 0,2 4 0,2 3 0,1 9-2,-1-4 1,5 6 1,-9-4-1,0 0 2,-10-3-1,0 1 3,-5-6-2,-10-7 1,0-2-1,-7-11 0,6-1-2,-5-9 1,10-9-2,6-6 1,5-10-1,11-7 1,6-8 1,8-2 1,6-12 0,8-1 0,-3-5 0,-2-4 0,5 9 2,-15-3-3,1 11 0,-11 1 2,-6 16-4,-8-1 3,-5 18-3,-8 7 1,-3 13 0,-2 10-1,0 9 2,-2 6-2,4 3 2,4 6 0,6-4-1,6-1 0,6-12-1,9-4 0,1-20-2,19-4-10,3-10 8,-2-12 6,9 0 12</inkml:trace>
  <inkml:trace contextRef="#ctx0" brushRef="#br0">22419 16159 11,'21'3'30,"-21"-3"-30,24 23-1,-16-6-27,3 8 27,1 4 2,-1 3 0,0 5-2,-4 1 2,-1-3-2,-6-4 2,4-6-2,-4-8 4,0-2-5,0-15 3,0 0-2,-18 0 2,18 0 0,-20-28-4,10 4 5,-8-10-4,1-7 2,1-8-1,-3-5 1,6-3 0,1 1-1,5 1 2,7 4-2,0 4 3,10 3-4,3 14 3,2 2-1,1 6 0,1-1-3,6 10-2,-7-5-7,5 12 0,-2 6 12,-4 5-1</inkml:trace>
  <inkml:trace contextRef="#ctx0" brushRef="#br0">22408 16316 16,'0'15'26,"0"-15"-26,11-13-1,5-11-25,9 0 23,4-8 2,2 2 5,5-1-4,-7 3 4,1 10-2,-11 0-1,4 18-1,-3-5 0,-6 18 1,-1 0-4,0 15 4,-7-2-3,9 9 2,-6-2-2,2 5 3,-7-4-2,5-4 2,-6-9-1,1-4 1,-4-7-2,0-10 1,0 0 0,0 0 0,-11 0-2,6-16 3,3-11-3,-6-8-1,8-4 1,0-16-6,14 9-9,-5-9 14,4 5 3,1 7 10</inkml:trace>
  <inkml:trace contextRef="#ctx0" brushRef="#br0">22964 16034 19,'9'29'30,"-9"1"-29,0 0-16,-4 16 10,-9-10 1,8 6 2,-7-8-1,5-2 4,0-7-3,-1-5 3,8-10-2,0-10 1,0 0 1,19-10-2,-10-5 2,6-3-1,-3-7 0,3-1-1,-6-1 1,1 0-1,-5-2 2,-5 4-2,0 0 1,-9 5-1,3 4 1,-6-1-4,12 17-5,-24-19-10,15 8 19,-3-1-1,4 0 16</inkml:trace>
  <inkml:trace contextRef="#ctx0" brushRef="#br0">23062 15972 14,'16'18'32,"-2"0"-32,2 1 0,-6 8-25,-3-9 22,5 9 3,-5-3-3,1 4 3,-3 0-1,-2-6 2,-3 0-2,0-7 2,0-1-3,0-14 4,0 0-3,0 0 0,0 0 3,2-19-4,3-1 3,-1-6-1,3-7 0,1-2-1,6 0 2,-1-1-2,3 6 1,0 0 0,0 7 1,-3 12-1,-1 3 1,-1 8-1,0 6 0,-4 7 0,0 2 0,-1 3 0,-2 4 0,5-1-1,-7-1 1,-2 3 1,0-3-2,0-3 2,0-3-2,-5-3 1,5-11-1,-7 12 2,7-12-2,0 0-1,0-23 1,6-7 0,4 2-1,-3-12 4,9 5-2,-6-6 0,8 8 2,-5 5 2,-1 7-2,1 12-1,-13 9 0,20 0 1,-20 0-3,19 25 1,-10-12 0,3 9-3,-1-2 1,1 4 2,0 3-2,-3-5 0,-2 5-3,-1-12-2,4 0-9,-10-15 14,10 9 1,-10-9 24</inkml:trace>
  <inkml:trace contextRef="#ctx0" brushRef="#br0">23918 15541 23,'10'-27'32,"-6"7"-33,6 8-15,-21-5 13,11 17-1,-14-5 1,14 5 2,-28 24 1,10-8-2,1 6 0,-4-1 2,8 1 1,-2 1-4,9-2 5,2 0-3,4-6 1,10 3 0,4 0 1,4-1-2,0 4 1,4-3 2,1 5-3,1 1 2,-6-2-2,0 6 2,-3-3-1,-6 0 0,-6-3 0,-3 2 0,-3-4 0,-8 0-1,-5-3 0,-4-9-1,2 3-4,-10-15-7,4 0 2,3-10 11,2-5-1</inkml:trace>
  <inkml:trace contextRef="#ctx0" brushRef="#br0">24179 15713 23,'0'0'29,"0"0"-36,0 0 3,-9-4-1,9 4 1,0 0 0,0 0 3,0-16-1,0 16 3,13-20-3,-4 9 2,5-2-2,-2 3 5,-1 2-4,2 8 2,-13 0-2,21 4 0,-17 8 2,0 4-2,-4 10 3,0 1-6,0 8 5,-9 1-1,0 6 0,-7-1 1,3-1-2,-1 2 2,0-8-1,-3-5 2,7-6-4,2-6 4,8-17-4,0 0 4,29 0-5,-1-32-1,19 1-19,7-11 19,7-18 2,10-10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9T10:5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3596 7059 5,'24'8'3,"11"3"-1,-3-7-2,11 4 0,4-8 0,4 5 1,4-8-1,4-1-1,2-3 2,2-1-2,6 2-1,-6-2 2,1 8-1,5-6 1,-6 6 0,1 0 1,1 4-2,-4-4 1,0 3 1,-1-3-1,1 0 0,-8 0-1,5-3 1,-9-1-1,2 4 1,-3 0 0,-2 4 0,-3 3 0,1-3-1,0 4 2,3-3-2,-1 2 2,4-3-1,-3-4-1,6 0 2,-1-6-1,0 2-1,-6-2 2,0 0-1,-2 0 0,-6 1-1,0 2 2,0 3-1,-5 0-1,0-4 2,0 4-1,1 4-1,-1-4 1,-1 4 1,-3 0-2,-1-1 1,-4-3 0,-1 5 0,-9-5 0,3 0 1,-8 0-2,3 4 1,-12-4 0,12 0 1,-12 0-2,11-4 0,-11 4 0,0 0-2,16 0-3,-16 0-8,13-4 11,1 4 4,-14-21 18</inkml:trace>
  <inkml:trace contextRef="#ctx0" brushRef="#br0">15577 7732 7,'0'0'6,"0"0"-7,0 0 1,0 0-1,0 0 0,0 0 1,0 0 0,0 0-1,-10 0 0,10 0 1,0 0 0,0 0-1,-13 8 1,13-8 1,-13 14-3,5-2 3,-2 4-1,0 3 1,0 0-2,1 4 2,-1-1-1,4 0 0,2 1 0,4 0 0,0 1 0,0-3 0,6 4 1,0-4-1,2 3-1,5-4 2,1 0-2,-1-1 2,9-2-1,-3-5 0,6-1 1,3 0-2,4-6 1,0 0 0,3-5 0,1 0 0,2 0 0,2 0-1,0-3 1,-3 3 0,2-4-1,-1 4 2,-1-3-2,-1 3 1,4 0 0,-2 0 0,1 0 0,-2 0 0,3 0 0,2 0 0,-2 0 1,1-5-2,-2 5 1,3-6 1,-1 6-2,2 0 1,-2 0 0,5 0 1,-3 4-2,3 3 1,2-1 0,4 1 0,0-2 0,-4 1 0,4 0 1,-1-6-2,1 5 2,-2-2-1,-2 2 0,-3 0 1,-2 2-2,1 1 1,-5 3-3,-1-1 5,-4 4-4,-1 0 4,-2 3-4,-1-1 4,-2 0-4,-6-2 4,-1 0-2,-1 3 0,-6-5-1,-1 2 2,-3-1-1,0 1-1,-2-2 2,-3 1-2,-4 1 2,-1-2-2,4 1 2,-4 1-2,-4-2 2,4-12-2,-11 19 3,11-19-2,-18 19 0,7-12 0,11-7 1,-20 9 0,20-9-1,-18 4 0,18-4 0,-11-3-1,11 3 1,-5-17-1,5 6 2,0-2-3,-2 0 2,2-1 1,4-5-3,2 3 4,-1-1-4,8-3 4,3 1-3,4 1 1,3-2-1,4 0 2,3 3-1,3 0 0,2 7-1,6-2 2,1 2 1,6 5-4,1-2 3,0 5-2,1 2 2,4 0-2,1-4 1,-3 4 1,3 0-4,-1 4 5,-1-4-3,2 6 3,2-6-3,-1 4 1,0-4 1,0 0-3,-1 4 4,0-4-3,-3 0 0,-1 0 2,0 0-2,-3-4 2,0 4-1,0 0 0,-3-4 0,-1 0 0,3-2 0,-9 0 0,0 0 3,-3-4-5,-3 3 3,-4-4-1,-3-1 1,-3-1-1,-4-4 1,1-2-1,-3-3-2,-1-5 4,2-3-4,-4-6 3,3-2-3,-3-1 3,5 2-4,-3 0 4,0-2-3,2 5-2,-9-5-9,0-1 1,-3 2 10,-9-18 2</inkml:trace>
  <inkml:trace contextRef="#ctx0" brushRef="#br0">20357 7242 13,'-12'0'11,"12"0"-12,0 0-2,-11-14 2,11 14 0,0 0 0,0 0-1,-7-11 1,7 11 0,0 0 1,0 0 0,0 0 0,0 0 0,0 0 0,11 0 1,0 0 0,0 0 0,6 0 0,2-8 0,8 3 0,-1-3-2,6 1 0,2-3 2,2 5-3,2-6 1,0 4 0,-2-1 1,-3 8-2,-3-6 3,0 6-1,-5 0 0,-8 0 0,1 0 0,-8 0 0,-1 2 0,-9-2 1,0 0-1,0 0 0,0 0 0,0 0 1,-12 8-2,-6-2 2,-9-2-2,-2 1 1,-8 0-1,-8 2 1,-1 2 0,-3 1 0,0-2 1,7 2-1,0-2-1,12 0 2,2-2-1,7 0 1,8-6-1,13 0-1,-13 5 2,13-5-2,0 0 0,0 0 2,11-13-2,-11 13 0,20-11 2,-3 4-1,5 1-1,3-2 2,8 0-1,0 0 0,7-1-1,1-2 2,0 2-2,6 2 0,-3-2 1,-3 2-2,7 3 1,-12-1-1,4 5-1,-8-3-1,1 3 0,-5 0-5,-12-4 8,5 8 27</inkml:trace>
  <inkml:trace contextRef="#ctx0" brushRef="#br0">11709 2094 2,'-13'-6'10,"13"6"-18,0 0 5,-17 0-8</inkml:trace>
  <inkml:trace contextRef="#ctx0" brushRef="#br0">14710 2331 10,'0'0'17,"24"-4"-23,-24 4-2,12 0-19,-2 0 35</inkml:trace>
  <inkml:trace contextRef="#ctx0" brushRef="#br0">15454 7706 11,'0'0'9,"-24"22"-10,13-10 0,-6 1 0,4 3 1,-2-3-2,3 2 2,-1 2 0,3 0-1,4-3 1,0 4-1,0-2 1,6-2 0,-3 0 0,3-2 1,0 1-1,0 0-1,0-2 1,0-11-1,10 20 1,-10-20 0,8 22 0,-4-12-1,4 2 1,-1-2 0,3 2 0,-1-2 0,5 2 0,-2 0 0,5-2 0,-2 0 0,5 1 1,-1 1-2,-1 0 1,1 1 1,6-2-1,1-1 0,0 0 0,2 3 0,-1-8 0,2 5 0,0-5 0,-1-5-1,1 7 2,-1-7-2,0 5 2,-4-5-2,4 0 2,1 4-1,-1-4 0,0 0 0,4-4 0,-1 0 0,-1 1 0,1-1 0,1-1-1,-5 2 2,3 3-2,-5-4 1,2 4 0,-5 0 1,7 0-2,1 0 2,2 0-1,3 0 0,3 0 0,2-4 0,-3 4-1,1-4 2,-2 4-2,-5 0 1,2-4 1,-7 4-2,0 0 1,-2-5 1,2 5-1,-1-6 1,2 6-1,0-9 0,2 9 0,0-5 0,0 5-1,-3 0 3,1 0-5,-2 0 3,-1 0 1,-3 0-2,3 3 1,-3-3 0,-4 5 0,4-1-1,1 0 3,-3 2-3,3 0 1,2-1 1,1 2-1,0 0-2,4-1 4,-2-3-3,1 2 2,0-2-3,-2 4 3,-1-4-1,-1 4 0,-1-2 0,-5 0 0,0 1 0,-5 4-2,4-4 4,-2 2-4,-2 1 4,4 0-4,-6 1 4,4 0-3,-5 2 2,1-3 0,1 4-2,-3-2 1,-9-11 0,19 21 0,-11-11 1,-2 2-2,2-1 0,-1-1 3,-2 2-3,-4-1 1,3 1 0,-4-3 1,0-9-2,6 16 2,-6-16-2,0 12 1,0-12 0,0 0 0,0 12 1,0-12-2,0 12 1,0-12 1,-3 12-2,3-12 1,0 13 1,0-13-2,0 0 1,-11 12 1,11-12-2,0 0 2,-17 13-1,17-13-1,-11 7 2,11-7-2,-12 6 1,12-6 0,0 0 1,-11 3-2,11-3 1,0 0 0,0 0 1,-14-3-2,14 3 1,-13 0 1,13 0-2,-13-4 1,13 4 0,-12 0 0,12 0 1,0 0-2,0 0 1,-12-6 0,12 6-1,0 0 2,0 0-2,0-13 2,0 13-2,0-14 2,0 14-2,7-18 1,-3 6 1,-2-1-1,5 0 0,0-2-1,-1 2 2,2-4-1,1 3 1,0 1-2,-1 2 1,3-2 0,-2 2 0,-1 1 0,3 1-1,-11 9 2,20-15-1,-9 9 0,-2 0 0,2 1-1,2-2 1,-2-1 1,4 0-1,0 0 0,-1 1 0,0-2 3,2-2-6,-3 3 5,5 0-3,-2 2 2,-2 1-3,2 1 5,0 0-7,0 4 5,3 0-1,-3 0 0,2 0 0,-1 0 0,1 0 0,2 0 0,-1 4 0,-1-4 1,4 0-1,-1 0-1,-1 3 2,2-3-2,4 0 1,0 0-2,2 0 4,1 4-1,-1-4-3,0 0 1,2 0 3,2 3-4,-2-3 3,1 0 1,0 0-3,0 0-1,1-4 4,-1 4 0,3-4-3,-2 1 2,1-1-3,-1 1 5,1 3-6,-2-10 5,2 5-3,-4-2 0,0 1 2,-1-2-2,0 2 2,1 2-3,-1-1 4,2 5-3,-6-7 1,3 4 0,0 3 0,-1-5-1,-4 0 2,2 1-1,0-2 1,-1 3-2,-5-5 0,5 5 2,-3-5-1,0 5 0,-1-3 0,0 1 0,-1-2 0,0 0 1,1 2-2,-4-3 1,3 1 0,2-3 1,-4 2-2,2-2 1,1-1 1,-2 2-3,1-3 4,0 2-3,-1-1 1,-1 0 0,-1-4 0,1 0 0,-2 2 0,0-4 0,-5 0 1,5-1-2,-5-4 1,4 6 0,-5-2 1,-1-2-1,-1 0-1,1-3 2,-4 1-2,-3 4 2,5 0-2,-5-1 1,0 3 0,-3 2-1,3 14 1,-3-17-2,3 17 1,-3-16-2,3 16 1,-7-16-4,7 16-6,0-15 6,0 2 7,0 13 5</inkml:trace>
  <inkml:trace contextRef="#ctx0" brushRef="#br0">19158 7721 25,'0'0'20,"0"0"-22,-12 7 0,12-7-1,0 0 1,0 0-2,0 0 2,0 0 0,0 0 0,17 8 2,-7-3-1,4-1 1,3-4 0,3 6 0,4-6 0,1 0 0,3 6 1,0-6-2,1 0 1,-1 0 0,-1 0 1,-5 0-3,-4 0 3,-1 0-1,-8 0 0,-9 0-1,15 6 1,-15-6 0,0 0 0,-15 10-1,1-5 2,-10 2-1,-4-4 0,-4 6 1,-4-4-2,-3 6 3,4-5-3,3 0 2,7-2-2,3 0 0,7 2 0,15-6-1,0 0 0,-7-16-1,23 6-6,4-4 0,-3-8 8,10-1 12</inkml:trace>
  <inkml:trace contextRef="#ctx0" brushRef="#br0">18486 3510 4,'0'0'13,"-12"0"-18,12 0-12,0 0 11</inkml:trace>
  <inkml:trace contextRef="#ctx0" brushRef="#br0">10997 3120 9,'11'0'20,"-11"-16"-22,0 16 3,0 0-20,0 0 18,0 0 2,0 0 2,0 0-2,-20 0 0,7 6 0,-6-3-2,-1 9 1,-1-4 0,3 7-2,-3-8 1,1 7-1,7-6 2,0 4 0,13-12-1,-16 13 2,16-13-2,-11 18 0,11-6 2,0 1 0,6 5-2,0 1 3,7 8-3,4-1 2,4 8-1,2 3 1,5 7-3,5 2 3,-4 0-2,-1 7 2,-5 1-1,-9 6-1,-3-5 2,-11 1-1,0-6 1,-11-3-2,1-4 2,-4-10-1,1-6 0,3-9 0,2-7-1,8-11 2,0 0-1,0 0-1,19-4 2,-1 0-3,0-2 3,8 6-2,0 4 0,0 8 2,-5 13-2,-6 12 1,-7 15 0,-8 10 1,0 12-2,-10 11 1,-1 3 0,-1 3-1,5-2 3,2-7-4,8-4 3,6-8-2,12-9 2,7-12-1,14-8-5,1-8-14,13-22 17,9-3 1,-7-28 5</inkml:trace>
  <inkml:trace contextRef="#ctx0" brushRef="#br0">20461 8162 13,'-9'-20'28,"9"20"-29,0-30 1,-4 11-26,0-2 28,-2-1-1,-4 4-2,-6-3 2,3 6-1,-9 2 0,2 8 0,-5 5-2,-1 12 2,0 5-2,-1 8 3,4 7-3,5 4 4,3 0-4,8 0 1,7-2 2,11-5-2,7-5 2,8-2-2,7-8 3,4-1-4,2 0 5,2-2-4,-2 2 1,-4 1 0,-5 4 0,-6 2 1,-6 5-1,-12 2 0,-6 2 1,-15 1-2,-4 3 2,-8-2-2,-5-3-2,-3-8 0,5-2-10,-1-10 0,5-15 12,14-4 1</inkml:trace>
  <inkml:trace contextRef="#ctx0" brushRef="#br0">20572 8305 25,'0'0'25,"0"0"-35,-6 22 5,6-22 2,0 16 0,0-16 3,0 10 0,0-10-1,0 0 2,0 0-2,13 0 2,-13 0-2,10-9 1,-10 9 0,14-19 0,-14 3-1,4 0 2,-4-2-2,-4 1 2,0 4-3,-1-1 3,5 14-2,-14 0-1,10 16 3,0 10-4,4 8 5,6 4-3,1 4 1,3 3 0,6-7 1,0-8 0,3-10-1,3-12 0,0-15 0,1-12 0,-2-12 0,-2-12 2,-6-11-4,-6-11 4,-7-9-4,0-5 4,-10-1-2,-12 0 0,-2 3 0,-5 10 0,0 9 0,4 11 1,-1 12-2,7 15 0,6 11 2,13 9-3,-6 32 2,11 0 0,8 14-1,5 4 1,10 9 0,1 3 1,2 4-3,1-4 3,6-10-2,-4 0 1,-1-9 1,-2-3-1,-3-6-1,-3-6 2,-2-4 0,2-6-1,-7-6 0,-4-6 1,1-6-1,-5-6 0,-3-10 0,-1 0 0,-6-8 1,6-7 0,-6-2-2,0 1 2,-8 0-3,1 4 4,-1 3-3,-2 7 1,-1 3-1,2 8 0,-5 7 1,3 0 0,-2 15-2,2 2 2,3 5 0,1 2-1,7 4 2,3-2-2,6-1 1,4-3 0,7-6 2,4-8-3,4-4 1,-1-8 0,4-2 1,-4-6 0,-1-2-2,-5-8 3,-2-3-3,-4 0 3,-10-2-2,-1 2 0,-10 2 1,2 6-3,-10 3 4,3 9-4,-8 13 2,2 8 0,2 4-3,5 11 4,2 4-2,6 0 1,8 5-1,3-4 1,5-6 1,5-10-2,8-7 4,2-13-3,1-7-1,2-18 3,2-12-2,-4-13 0,-3-14 0,-6-12 1,-8-9-2,-8-4 1,-7 1 2,-8 4-5,-8 5 4,-2 12 0,-3 16-2,1 12 2,3 18-4,-1 17 5,6 15-2,3 16-1,7 13 2,4 12-2,11 6 1,2 9 1,3-1-1,1 2-1,7-5 0,-3-7 2,1-4-3,-9-11 1,8-5-5,-15-14 0,9-1-8,-8-4 11,-7-17 1,0 0 17,0 0 4,-17-6-19,3-10 0,-4-2 0,-5-3 11,3-4 10,3 4-19,-4-1-3,5-4-16,10 9 11,2-8 1,13-7 1,8 3 0,6-12-1,12 8 0,6-13 0,11 9 1,-4-3-1,3 12 2,-2 10 12</inkml:trace>
  <inkml:trace contextRef="#ctx0" brushRef="#br0">21920 7624 7,'20'-14'29,"-12"-7"-29,7 6-11,-6 15 7,-9 0 0,15 16 1,-8 1 0,6 7 2,-1 3-1,7 1 3,-1-1-3,5 0 3,1-2-2,2-3 1,-2-7 0,-1-2 0,-7-4-1,1 0 2,-8-5 0,-9-4-2,0 0 2,0-12-1,-13 1 1,-3-4-1,-3-6 0,-3 1 0,-4 1 0,4 1-1,-1 1 2,9 5-2,-1 2 1,15 10 0,-10-7 0,10 7-1,0 0 2,0 0-3,-11 4 3,7 7-1,-4 5-1,2 3 1,-4 3 1,2 2-2,-1 4 1,-1-2 0,6 1 1,2-11-1,2-3-1,0-13 2,10 0-1,5-9 0,3-12 1,1-6-1,4-11 0,3-2 0,-2-6-1,2 2 2,-10 2-1,0 4 0,-9 6 0,-2 8 0,-5 7-1,0 17 1,-15 0 2,2 14-3,-1 14 1,-6 9-1,2 8 1,-1 6 0,-1 11-1,2-5-2,4 5-5,3-14-7,2-10 9,9-11 5,6-15 2</inkml:trace>
  <inkml:trace contextRef="#ctx0" brushRef="#br0">22571 7212 21,'14'-33'29,"-14"4"-28,-8 1-23,8 28 22,-25-18 0,6 18-2,-8 2 0,-1 8 0,5 5 1,0 0 1,6 7-1,8-1 1,9 4 0,5 5 0,15 0 1,4 5-1,4-1 0,6 3 0,2 2 1,-4 3-2,1 0 2,-7 1-2,-5-3 0,-5 1 2,-6-4-1,-6-4-1,-4-5 1,-2-10 1,-6-7-2,-2-11 1,-5-9 0,3-11 1,-4-15-4,5-5 5,1-4-4,4-4 3,6 1-1,4 4 1,7 7-2,-2 7 2,10 13 0,-2 8-2,3 8 2,0 6-2,-2 8 2,4 5-2,-5 5 1,-1 1 1,-4 0-1,-4 3-2,-5-7 5,0-1-5,-3-7 3,0-1 0,0-12-3,0 0 2,-6-10-1,6-10 2,6-5-3,1-7 4,0-2-4,2-8 3,6 4-1,-2 2 1,8 6-1,-4 3 1,0 8-3,3 3 3,-9 6-3,4 6 3,-3 4-1,-12 0 0,16 18 0,-10-4-1,-3 8 3,-3 2-3,6 2 3,-6 4-3,0 0 1,-3 1 1,3-4-1,0 0-1,0-4 3,0-2-4,0-7 3,6-2-2,7-12 2,3 0-2,4-16 1,5-2 1,-1-4-2,-1-5 1,-7-3 0,-2 0 1,-14-2-1,-4 4 0,-13 5 0,-7 5 0,-6 3 0,1 5-1,-3 5 2,6 5-2,4 0 1,8 0 1,14 0-3,0 0 3,9-10-1,14 3 0,7-1 0,5 2 1,4-1-2,0 3 1,-1 4 0,-5 0 0,-1 7-1,-8 4 2,-10 3-1,0 6 0,-6 0-1,-6 1 2,-2 1-2,0 0 2,-4-4-1,2-5 0,-3-2 0,5-11 0,0 0 0,-14-16 0,14-5 0,5-8 0,1-3 0,4-5 0,2 4 0,3 0 0,-2 6 1,3 6-1,3 5-1,-5 14 2,5 2-1,-3 12 0,0 4-1,-2 5 2,1 1-2,-3 6 1,-4 1 0,1-1 1,-6-3-2,1-1 1,-4-6 0,5-4 0,-5-14 0,0 15 1,0-15-2,7-14 2,-2-1-2,-1-9 2,4-7-2,2-6 1,2-3 1,4 1-2,-1 3 2,4 4-1,-1 4 0,-3 11 0,4 6 1,-5 11-3,0 10 3,-5 2-1,-4 4-1,1 4 1,-6 2 0,5-2 0,-5-2 0,0-1 0,0-6 0,0-11 0,0 13-1,0-13 2,0 0-2,0-19 1,0 19-1,0-22 0,0 22 0,0-21 0,0 21 0,4-13-2,-4 13-1,11 2-10,-11-2 10,21 0 4,-11-8 16</inkml:trace>
  <inkml:trace contextRef="#ctx0" brushRef="#br0">24457 6586 19,'0'-35'30,"10"12"-29,-17-2-6,-3 1-17,-4 11 21,-11 4 1,-2 13-1,-6 6 1,-4 11 0,-5 1-2,7 7 2,5-3 0,5 3 1,7-5-2,11-1 3,7-6-2,11-1 1,3-4-1,10 0 0,-1-1 1,11 0-2,-4 1 0,4 0-1,-2 1 3,-2 1-2,-7 0 1,-3 3-1,-6 0 2,-14 2-2,-6 0 1,-10 3-1,-5 5-4,-14-10-5,5-1-6,-2 0 17,-2-16-3,14 0 19</inkml:trace>
  <inkml:trace contextRef="#ctx0" brushRef="#br0">24455 6674 20,'43'-26'28,"-13"0"-29,-4 3-15,4 9 14,-14 3-1,2 6 0,-18 5 3,22 0 1,-22 0-2,9 17 1,-9-6 0,0 5 0,-5-2-1,0 4 1,-5 1 1,-1 1-3,-4 0 3,0-4-2,-3 0 1,4-4 0,0-2 0,3-1 0,11-9-1,-14 3 2,14-3-2,11-12 2,0 3-2,0 0 2,8-2-2,-1 2 2,3-3-2,5 2 1,-1-1 1,3 0-2,0-1 2,0 2-2,0-1 2,-2-1-2,0 5 2,-7 0-3,0 3 3,-19 4-5,20-7 2,-20 7-2,0 0-5,0 0-3,0 0 9,-13 16 4,-3-12 25</inkml:trace>
  <inkml:trace contextRef="#ctx0" brushRef="#br0">20754 9000 15,'-19'17'25,"16"8"-25,-3 4-21,6 3 20,0 8 2,0 2-1,10-5 0,-5-1 1,7-4-1,-5-9 1,6-7-2,0-16 1,6 0 0,-3-21 0,2 3-1,1-9 1,-2-1-1,-2 0 0,0 2 1,-10 5-1,3 6 1,-8 15-1,0 0 1,0 0 0,14 15-1,-6 5 1,7-1 0,4-3 1,5 0-1,2-8 1,6-8-2,0 0 2,-2-10-1,2-8 0,-10 3-1,-7-6 3,-7-1-4,-8 2 1,-8-7-1,-9 7 0,-7-6-3,0 8-5,-5-2-3,-3-2 13,10 5-1</inkml:trace>
  <inkml:trace contextRef="#ctx0" brushRef="#br0">21132 8739 19,'15'-6'24,"-15"6"-34,10-12 5,-10 12 2,6 24 0,-1 0 3,2 7 0,5 8-1,3 3 2,4 3-2,1-3 1,3 0-1,-4-7 3,3-4-4,-6-11 2,-2-2 1,-14-18-2,19 11 1,-19-11 0,12-14 0,-9-3-1,1-5 1,2-4-1,0-4 2,5-2-2,-1 2 3,-1 2-2,4 5 0,-3 6 0,2 9 0,0 8 0,-2 8 0,-10-8 0,22 23-1,-11-4 2,0-1-2,0 3 2,-1-2-1,0-5 0,0 0 0,2-4 0,0-4 0,3-6 0,1-5 1,1-3-1,2-3 0,-2-7-2,3-2 3,-8-2-1,-1-2 1,-5-4-3,-2 7 4,-4-4-4,-4 8 4,-2 4-2,6 13-1,-20-6 0,20 6 2,-20 24-2,13-5 0,7 7 2,-4-3-2,11 4 1,4-8-1,4 3 3,4-8-3,4-1 2,0-10-1,1-3 0,-1-6 0,1-6 0,0-1 1,-6-6-2,-4-1 2,-4-3-2,-5 0 1,-5-6-1,-5 4 2,-4 0-1,3 3 0,-7 0 0,6 5 0,1 2-1,6 4 2,0 11-1,0 0-1,13-3 1,-13 3 1,24 13-2,-9 0 1,-2 2 0,4 5 1,-4 1-2,0 3 2,-1 0-2,0-2 2,-3 5-1,0-6-1,4 0 2,-3-5-2,5-2 2,-2-8-1,6-6 0,-4-6 0,7-6-1,0-4 2,-4-7-1,4-8 1,-7-4-1,3-1 1,-8-4 0,-1 4-2,-9 1 3,0 5-3,-5 7 1,-2 11-1,-4 12 1,-3 7-1,-1 11 0,2 7 1,-2 5-1,6-2 0,9 2 0,5-4 2,14-8-2,8-11 0,12-7-1,4-11-2,16-2 0,-6-12-7,-1-9 5,4 4 6,-13-9 22</inkml:trace>
  <inkml:trace contextRef="#ctx0" brushRef="#br0">22941 8356 17,'0'0'30,"0"0"-30,4-15-7,-4 15-8,6 11 11,3 1 2,-2 2 0,4 6 3,1 4-2,5 1 2,-3 6-1,3-2-1,-4-4 2,-1-1 1,-6-6-2,2-2 1,-8-16-1,0 17 1,0-17-2,0 0 1,-10-21-1,7 3 0,-1-12 0,4-5 0,4-6 1,0-6-2,6 3 3,3-4-1,4 10-2,-2-1 1,6 17-1,-7-3 0,11 15 0,-12-5 4,10 15-5,-5-6 5,1 6-1,-6 0 2,3 4 0,-4 0-1,-12-4 0,17 12-2,-17-12 1,0 25-2,-5-9 1,-5 8 0,-4 1 0,-5 8 1,-2-3-1,0 8-1,1-6 3,2-1-2,3-5 1,9-4-2,2-9 1,4-13-1,19 5 2,-3-10-3,1-8 3,8-2-1,-5-7-2,-2 2 3,-3-6-1,-2 8-1,-4-2 2,-7 7-1,-2 1-1,0 12 2,0-12-3,0 12 3,0 0-2,-3 15 1,6-2 0,4-1-2,2 3 2,2-3-2,7 3 1,0-8-1,7 3 0,-6-15-2,10 0-4,-7-6 1,0-10 3,4 1 14</inkml:trace>
  <inkml:trace contextRef="#ctx0" brushRef="#br0">23593 7953 38,'-10'-36'31,"5"14"-37,5 22-1,-8 0-1,8 26 5,-5-1-2,5 10 5,4 2-1,0 5 0,6 4 2,0-5-4,-2 0 4,2-8-3,3 0 0,-7-9-1,9 1 2,-11-11-4,5 0 4,-9-14-9,0 0 5,6 10 13,-6-10 14</inkml:trace>
  <inkml:trace contextRef="#ctx0" brushRef="#br0">23544 8241 2,'0'0'21,"0"0"-27,0 0-5,0 0 8,0 0-1,0 0 3,0 0 2,0 0-2,11 0 5,-11 0-5,13 18 4,-8-4-4,-5-14 2,15 22-1,-15-22-1,12 18-3,-12-18 0,7 12-4,-7-12 13,0 0 5</inkml:trace>
  <inkml:trace contextRef="#ctx0" brushRef="#br0">23455 8298 20,'-11'10'31,"11"-10"-33,6-11 3,0-4-30,7-5 27,9-7 3,3 2-3,3-9 3,4 4-1,-1-2 1,1 3-1,3 4 0,-7 5-2,-5 4 1,-4 5-1,-5 2 3,-5 9-2,-9 0 3,0 0-2,-1 11 0,1-11 3,-13 21-1,2-9-1,4 4 0,0-4-1,7 6 0,-9 0-1,9 3 2,0-3-3,5 1 2,-1-1-1,2-5 1,-1 1-3,-5-14 1,15 17-1,-15-17-3,17 3 2,-17-3 6,22-11-2,-16-3 4,10 0 1,-3-7-2,0 0 3,-3 0 1,-1-1-2,3 7-4,-12-3-1,0 18-4,7-17 1,-7 17 2,0 0-1,0 0 1,12 17-2,-9-6 3,-3 3-1,6 1 1,-2-1 0,-1 1 0,-3 1 0,0-4 0,0 1 0,0-13 0,0 12-1,0-12 0,0 0 1,0-17-2,6-1 3,0-5-1,3-7 0,0-1 0,4 0 3,-3 3-4,1 5 3,1 3-2,-7 9 0,-5 11 0,10 0-1,-10 0 1,5 20 0,-5-4-1,4 2 1,-2 2 0,2 0 0,3 0 0,-2-3 0,2-2 0,2-5 0,1-4 0,3-6 1,0-5-2,2-6 1,0-3 1,4-6-2,-1-8 1,-2-2 1,1-6-1,-8 0 0,2 1 2,-3 1-3,-4 6 2,-4 2-2,-4 14 1,4 12 0,-23 0-1,11 20-1,-4 4 3,3 8-3,3 2 3,5 8 0,5-2-1,9 2 0,6-5 0,8-1 1,1 2-3,3-5 3,1 2-1,-5-4 0,-2 0-1,-6 0 2,-6 1-2,-9-6 2,-6 3 0,-12-1-1,-7 0-2,-8-2 2,-4-8-2,-2 3-2,-6-14-1,11 1-8,-3-8 7,3-16 4,9-2 7</inkml:trace>
  <inkml:trace contextRef="#ctx0" brushRef="#br0">23737 8019 10,'-24'-41'32,"-3"5"-32,8 12-2,5 7-19,0 5 13,9 2-4,5-5-5,16 4 15,0-7 1,13 0 19</inkml:trace>
  <inkml:trace contextRef="#ctx0" brushRef="#br0">24380 7684 33,'-8'13'32,"-5"-7"-32,13-6 0,-10 11-26,10-11 24,0 0 0,0 0 2,10 14-1,3-14 2,9 4-2,-3 0 2,5 1-2,7-1 0,-2 0 1,2 0 1,1 3-3,-4-1 4,-3 1-3,-2-1 1,0 1-1,-5 1 2,-4 3-1,-2 1-1,-8 4 2,-4 6-1,0 4 0,-11 6-1,-3 2 2,-1 4-1,-8-1-1,1 1 1,-4-10-1,4 0-4,-2-13-5,10-6-5,14-9 14,-19 0 1,19 0 12</inkml:trace>
  <inkml:trace contextRef="#ctx0" brushRef="#br0">24968 7640 23,'3'-20'25,"11"8"-23,-9-8-20,0-7 17,0 2-1,-10-5 1,5 7 2,-12-3-1,2 11 0,-6-4-2,-4 14 0,-4 5 2,2 5 0,-2 12-2,3 3 2,-1 1 1,5 5-2,3-2 2,10-1-1,6-1 2,4 0-3,11-8 2,6 2-1,1-4-1,5 2 1,0-2-1,0 1 2,-2 2-3,-2 2 3,-7 0-3,-1 4 3,-7 1-2,-5 0 2,-5 0-1,0 0 0,-10 0 0,1-5 1,-6-8-1,2-5 0,-5-12 0,4-10-3,6-9-1,-2-21-4,14-8-7,12-2 10,4-6 5,17 0 0</inkml:trace>
  <inkml:trace contextRef="#ctx0" brushRef="#br0">19753 14604 2,'0'0'2,"0"0"-2,0 0 0,0 0 0,0 0 1,-11 0-1,11 0 1,0 0-1,0 0 0,0 0 0,0 0 0,-12-4-1,12 4 1,0 0 0,0 0 0,0 0 0,0 0 1,0 0-2,0 0 2,0 0-2,0 0 1,0 0-1,0 0-1,0 0 3,0 0-2,0 0 1,0 0 0,0 0-1,18 0 2,-8 0-1,6 0 0,0 4 2,3-4-3,-2-4 2,6 4-2,-6-6 2,8 1-1,-6 0 1,3-1-2,-3-2-1,1 1 3,-2-1-1,-2 0-1,-1 1 2,-3 2-2,1 0 1,-13 5 0,15-8 0,-15 8 0,0 0 0,14-3 1,-14 3-3,0 0 3,0 0-3,0 0 1,0 0-3,0 0-3,0 0-5,0 0 11,-22 0 20</inkml:trace>
  <inkml:trace contextRef="#ctx0" brushRef="#br0">19767 14719 4,'0'0'8,"0"0"-11,0 0 0,0 0 1,0 0 3,0 0 0,0 0-1,0 0 1,0 0-1,0 0-1,0 0 2,0 0-1,0 0-2,0 0 2,0 0 0,0 0 0,0 0 0,0 0 0,0 0 1,0 0-1,0 0 1,0 0-1,0 0 1,0 0-2,0 0 2,0 0-2,0 0 0,0 0 2,0 0-3,19-6 3,-8 6-1,6-6-1,2-1 0,5 0 2,0-1-1,1 1 1,1-3 0,0 3-2,-4-2 2,0 4-1,-2 1 0,-4 4-1,-16 0 1,17 0 0,-17 0-1,11 0 0,-11 0 2,0 0-1,0 0 0,0 0-1,0 0-2,0 0-1,0 0-13,9 10 12,-9-10 4,0 0 18</inkml:trace>
  <inkml:trace contextRef="#ctx0" brushRef="#br0">15010 7130 2,'29'-20'2,"-2"3"-3,-6 2 3,-2 4 0,-8 5-1,-11 6-2,0 0 0,-17 19 1,-9-2 1,-9 3 1,-6-1-3,-6 7-1,-2-4 2,4 1 0,3-8 0,12-2-5,6-5 3,11-4-1,13-4-9,14-8 5,6-11 20,19-1-1</inkml:trace>
  <inkml:trace contextRef="#ctx0" brushRef="#br0">17974 16394 22,'-16'0'24,"16"0"-41,-13 2 13,13-2 4,0 0 0,-10 0 0,10 0 1,0 0-2,0 0 3,0 0-4,0 0 3,0 0-2,16-10-1,-16 10 1,22-12 1,-8 6-2,0-3 1,1 5 2,-2-4-2,0 8 1,-13 0 1,15-9-1,-15 9 0,0 0 2,0 0-4,-5 16 4,5-16-3,-16 18 0,16-18-9,-21 12-2,17 0 10,-9-12 27</inkml:trace>
  <inkml:trace contextRef="#ctx0" brushRef="#br0">11853 16368 19,'0'0'8,"-10"0"-7,10 0-1,0 0-2,0 0 0,0 0 1,0 0-1,0 0 2,0 0-1,18-2 3,-4-5-2,6 7 1,-1-11-2,9 7 1,0-4 0,2 2-1,2-4 2,0 3-3,-2-1 2,-2-1-1,-4 1 1,0 2 1,-6-2-1,1 0-1,-6 3 0,-2-1-2,2 6-10,2 6 3,-15-6 9,0 0 13</inkml:trace>
  <inkml:trace contextRef="#ctx0" brushRef="#br0">17848 15519 16,'0'0'7,"-14"3"-13,14-3 7,-11 0 0,11 0 1,-16 8-1,6-1 0,-5-3 0,3 7 0,-7-4-1,1 7-2,-1 2 1,0 8-1,-5 1 2,5 8-2,0 7 1,0 10 1,5 4 1,4 11-1,6 5 0,4 10 2,11 3-3,8 10 0,7 2 2,10 8-2,10 1 0,9 3 0,11 2-5,-2-2 0,12-4-5,2-12 2,-5-19 9,10-17 19</inkml:trace>
  <inkml:trace contextRef="#ctx0" brushRef="#br0">22810 15157 22,'0'0'28,"12"-8"-28,-12 8-20,18-8 15,-4 6 3,7-5 2,3 3 0,8 4-1,1 5 1,9 5 0,0 9 1,5 6-1,-3 5 1,3 4 0,5 10 0,-11-1-2,8 5 4,-3-1-4,1 6 1,-9-1 0,6 3-3,-8 6 5,-2 4-5,-1 0 5,-9 3-5,-4 0 4,-6 4-1,-5 0-1,-5 5 4,-4-6-5,-6 1 3,-7 4-1,-1-3-1,-8-4 1,-3 4 1,-7-3-3,-7 0 1,-4-5-1,-10 2 3,-6-4-7,-21-3 0,1-1-12,-10-7 15,0-14 2,-6-9 18</inkml:trace>
  <inkml:trace contextRef="#ctx0" brushRef="#br0">22209 5350 22,'0'0'24,"0"-16"-35,0 16 8,0 0 2,0 0 1,3-18 0,-3 18-1,0 0 0,0 0 0,-3 11-1,3 4 0,0-2 2,0 10 0,0 6-1,0 7 2,-4 5-2,4 3 2,0 3-3,0 3 3,0-1-2,0-3 1,0-2-1,0-9-1,4-4 2,-4-7-2,3-8 2,-3-16-2,11 0 2,-3-13-1,6-4 0,-4-15 2,5-2 1,0-10-2,3 5 4,-3-3-2,-2 0 0,1 10 2,-9-2-2,3 14-2,-8-2 2,0 22-3,0-24 1,0 24-2,0-10 0,0 10 1,0 0 0,0 0 1,0 0-2,0 13 3,-5 2-2,5 7 1,-8 10 0,3 4 0,-4 4-1,4 5 2,-1-1-2,-1 0 1,0-6-2,3-5 2,4-4-5,-4-15 4,10 5-4,-6-19-9,0 0 9,0 0 4,-14-14 13</inkml:trace>
  <inkml:trace contextRef="#ctx0" brushRef="#br0">22003 5465 18,'-16'22'24,"-13"-4"-25,9 5-21,-3 2 23,4-3 0,5-2 0,1-8 1,13-12-2,0 0 2,5-14-3,8-16 1,15-5 0,0-10-3,10-4 3,0-7-2,5 6 2,-2 2-1,-2 9 1,-5 8-1,-5 12 1,-1 12 0,-5 14 0,-4 13 1,-2 9-2,-2 4 0,1 8 2,1 0-1,-3 3 0,2-2 0,-2-6 0,3-6 1,-2-5-2,4-4 2,-3-2-1,-3-5-1,1-2 3,-3-7-4,-1 1 4,-10-6-2,12 4 1,-12-4-1,0 0-1,-14-9 1,-5 3 0,-15 1-2,-12 2 2,-12 8-1,-16 0-3,-4 20-4,-16-1-8,0 7 12,8 4 2,3-6 3</inkml:trace>
  <inkml:trace contextRef="#ctx0" brushRef="#br0">20310 15261 14,'62'0'27,"-6"-18"-28,1 6-21,1-2 17,1 4 4,-9-2-1,-8 8-1,-10-2 3,-9 2-5,-23 4 3,0 0 2,0 0 5</inkml:trace>
  <inkml:trace contextRef="#ctx0" brushRef="#br0">20190 15313 24,'-59'6'17,"12"8"-16,5-11-2,18 8-1,-2-11-1,26 0 3,-12 0-4,28 0 1,7-7 1,10 4 1,9-4 0,8 2 2,7-2-1,9 7-2,-2-5 2,1 5 1,-4 0-3,-7 0 2,-5 0-2,-7 0 3,-9 4-2,-9-4 2,-4 0-2,-20 0 1,15 0-2,-15 0 0,-15 0 1,-5-4 0,-4 13 0,-13-6 1,-5 12 1,-10-5 0,1 10 2,-6 2 2,-2 1-1,4 7 0,-1-9-2,16 4-1,-2-10-1,15 3-1,-1-10 0,18 0 0,10-8-1,0-13 0,15-2 0,8 2 1,6-6 2,12 0-2,6-4 1,7 3 1,3 0-3,2 1 1,-1 4-1,-5-2 0,3 10-3,-19-7-8,0 8 4,-8 1 5,-9-8 11</inkml:trace>
  <inkml:trace contextRef="#ctx0" brushRef="#br0">20072 15253 22,'0'0'10,"0"0"-9,0 0-2,0 0 1,0 0-3,0 0 0,0 0 2,0 0 0,0 0 1,0 0 2,0 0-3,0 0 1,0 0 2,0 0-3,0 0 1,0 0 0,0 0-1,0 0 0,0 0 2,11 14-2,0-6 0,6-2 2,3 3-1,5 3-1,3-4 2,5 4-1,3-4 0,8 0 0,-2-3 0,8-1 0,0-4-1,4 0 2,-1 0-2,0 0 2,2-7-2,-8 3 1,-3-2-1,-1 6 2,-6-5-2,-8 5 1,-5 0 0,-5 0 0,-6 0-1,-1 0 1,-12 0 1,0 0-2,11 5 1,-11-5 1,0 0-2,-20 13 1,4-6 1,-4 1-2,-7 2 1,-5 2 1,-8 2-1,-2 0-1,-5 0 2,-7 4-1,-1-1 0,-2-1 1,3-3-2,3 5 1,0-2 0,8-1 1,0-2-1,11-3-1,3-3 1,5 0 1,6 1-3,3-5 2,15-3 0,-17 0-3,17 0 0,0 0-5,4-12-8,6 2 13,3-8 3,6-3 23</inkml:trace>
  <inkml:trace contextRef="#ctx0" brushRef="#br0">20660 15068 24,'0'15'35,"4"2"-35,-4-4 0,-4-1-30,4 4 28,0-3 1,0 4 2,5-2-2,4 6 0,6-3 1,2 6 1,1-4-2,4 4 0,4 1 2,-1 1-2,-1 0-1,-6-3 1,1 9-5,-19-7-17,0 5 21,-9-2 0,-17-6 5</inkml:trace>
  <inkml:trace contextRef="#ctx0" brushRef="#br0">22158 5410 22,'-6'-14'12,"-4"-3"-11,6 5-3,-5-5 2,4 6-1,-6-2-1,11 13 1,-14-18-1,14 18 1,-19 0 0,10 8 0,-4 8-1,-1 10 2,-1 5-1,-3 11 1,3 6 1,-3 6-2,4 3 2,-2-2-2,3-5 2,2-9-1,-2-5 0,8-10 0,1-13 0,4-13-1,0-11 2,8-17-2,8-12 3,6-10-3,5-7 2,2-7-2,5-2 4,-1 8-4,-4 5 1,0 12 2,-10 12-4,2 18 3,-5 11-2,-1 13 1,-3 10-1,-1 11 1,2 9 0,0 0 0,0 9-1,0-4 2,4-1-2,-3-3 1,3-4-1,0-8 3,-3-5-3,-2-4 1,-1-6 0,-6-4 0,-5-13-1,-12 12 1,-8-8-1,-13-10-4,-9 6-5,-8-4-4,-14-9 14,-1 3-1</inkml:trace>
  <inkml:trace contextRef="#ctx0" brushRef="#br0">12952 17021 14,'-14'-6'17,"4"-4"-21,10 10 2,-19-8-1,19 8 1,-13-6 1,13 6 0,0 0 1,0 0-1,-11-5 0,11 5 1,0 0 0,0 0-2,0 0 2,0 0 0,0 0 0,15 0 1,-15 0-1,21 0 1,-6-4-1,5 4 1,1 0-2,10 0 1,-1 0 0,6 0 0,4 0 0,3-6-1,5 3 1,7-1 1,0-2-2,-1 2 1,3 0 1,-1-2-3,-3-2 4,1 3-4,-7-1 4,-4 0-4,2 3 3,-5 0-1,-1 3-1,-4-5 1,-9 5 0,-2 3 0,-4-3-1,-2 0 2,-18 0-1,12 6 0,-12-6-1,0 0 0,15 5-4,-15-5-8,11-8 3,4 2 7,-8-8 7</inkml:trace>
  <inkml:trace contextRef="#ctx0" brushRef="#br0">15414 17004 24,'0'0'26,"0"0"-26,0 0-24,0 0 23,0 0 0,0 0 3,0 0-1,0 0-2,0 0 3,0 0-2,0 0 0,9 0 1,-9 0-1,14 0-1,-3 0 1,9-3 0,-1 3-1,9-7 0,5 2 1,4-1-1,3 0 1,6 1-1,0-1 2,8-1-1,1 2 1,4 0-3,0-3 4,1 3-3,-1 0 1,4 5-1,0-7 2,-2 7-3,-4 0 4,-3 0-3,-2 0 0,-6 5 1,0-5-1,-11 4-2,9 4-11,-14-8 1,-2 0 11,-14 0 2</inkml:trace>
  <inkml:trace contextRef="#ctx0" brushRef="#br0">13720 3038 6,'-11'-26'22,"11"6"-22,-6-8-1,6 2-19,0 6 22,0-2-2,5 3 1,-5 2 0,4 3 0,-4 3-1,0 11 0,0 0 0,4-10-1,-4 10 0,0 0 0,0 14-1,10 4 3,-1 4 0,5 13-2,0 11 1,9 14 1,-6 14-3,4 17 3,-3 6-2,-2 8 1,-6 2-1,-2 2 2,-6-5-2,2-1 1,-4-9 0,5-5 1,-5-9-2,6 0 1,-6-10 0,5-1 2,-2-3-4,1-4 2,-4-8 0,3-5-1,-3-5 3,5-4-5,-5-5 5,7-3-4,-3-9 4,0 0-1,2-1-3,0-2 4,2 0-4,-1 2 4,2 2-3,3 3 1,-1 0-1,-1 3 2,2 0-1,-2-1 1,0 2-3,-2-6 3,-2-1-1,-1-6 0,1 1 0,-2-4 0,1-1-1,-5-2 2,6-2-1,-4 1 0,-2-11 0,12 18 0,-12-18 0,13 15 0,-13-15 1,18 13-2,-9-13 1,9 7 2,-1-7-3,8 0 1,2 0 0,5-7-1,9-1 2,2 2-1,5 0 0,4-2-2,3 1 4,4-1-3,2 2 1,4 2 0,-1-1 0,4 5 1,0-4-2,1-1 2,9 5-3,-4-4 3,0 4-1,1-3 0,-2 3 0,5 3 0,-6 2 0,3 2 0,1 2 0,-5 3 0,3 1-1,1 0 3,-3-1-4,2-4 3,0 1-1,-3-3 0,5-2 0,1-4 0,0 4 0,0-4 0,4 0 0,2 5 0,0 1 1,1-2-2,-3 4 2,4-2-2,-3 0 2,1 0-2,-2-2 2,0 0-2,-2-4 1,-3 0 0,-2-6 0,-1 6 0,0-9 0,-1 5 0,3-3 1,-4-1-2,4 4 1,0 0 0,2 4 1,-4 0-2,1 0 1,-3 0 0,-1 0 0,2 4 0,-2-4 1,6 0-1,-4 0-1,2-6 2,2 2-2,-1-1 1,-4-2 1,4 3-2,-7-4 0,1 0 3,-4 3-3,-2-3 1,2 1 1,-3 2-2,-2 2 1,-1-2 0,1 5 1,-1 0-2,-3-4 1,0 4 0,-2 0 1,1 0-2,-2 0 2,-3-3-2,-1 3 1,-4-6 0,-7 6 0,4 0 0,-7-5-1,-3 5 2,-3-6-1,-1 6 0,-4-5 0,-1 0 0,1 1 1,-8-4-1,1 2-1,-4 1 2,-2-3-1,-1-3 0,-3-5 0,2-7-1,-5-7 2,3-9-2,-6-6 2,2-10-2,-3-9 2,5-9-1,-5-7-1,4-10 2,-4-2-2,0-5 1,0-4 0,0-3 1,0-3-3,0 2 3,3-3-1,-3 0 0,4 3 0,0 2 1,-1 7-3,-1-1 3,2 5-2,-4 8 1,5 10 1,-5 10-2,0 7 1,0 7 0,0 6 0,-6 13 0,2 5 1,-1 6-1,-2 4 0,0 4-1,7 12 2,-13-16-1,13 16 0,-11-8-1,11 8 2,-11-7-1,11 7 0,-15 0-1,3 0 1,-4 4 1,-4 3-2,-5 1 1,-7 2 1,-8 1-2,-3 2 1,-10 1 1,-4 3-1,-7 0 0,-6-2 0,-10 0 1,-1 1-2,-7-3 1,-6-2 0,-5-2 1,-4-3-3,-3 0 3,-2 0 0,-5 0-3,-4-3 4,1 2-3,-3 1 2,-2-6-2,2 3 2,0-3-2,-5-3 1,2-3 0,2-1-1,-3-2 2,1-7-2,-5 3 2,-7-2-2,2 2 2,0-2 0,-3 2-2,-3 3 1,-2 2 0,-1 2-1,-2 6 3,7 0-3,0 0 1,-4 0 1,7 4-2,1-4 2,8-4-2,1 4 3,6-3-4,6 3 3,2-5-2,5 5 1,1 0 0,3 0 1,2 0-2,5 5 2,5-2-2,1-3 1,7 0 1,5 0-2,5 0 2,1-11-1,6 4-1,5-3 0,6 2 3,2 0-3,6 4 1,6-2 1,4 6-2,9 0 0,3 0 3,7 0-3,0 4 1,5-4 0,10 0-1,-14 4 2,14-4-1,0 0 0,0 0-1,0 0 2,0 0-1,-8 12 0,8 0 0,0 6-1,0 10 2,-2 19-1,2 19 0,-3 32-5,-11 17-9,3 32 1,-11 16 12,-11 4-1,-8 1 1</inkml:trace>
  <inkml:trace contextRef="#ctx0" brushRef="#br0">12973 12704 5,'-11'-7'23,"-14"-8"-41,8 1 17,6-2 1,2 3-2,9-2 3,-8 3-4,8 0 5,0 2-4,0 10 4,17-14-5,-3 14 5,1 4 0,7 6-2,-1 2 1,2 5-3,0-2 4,1 5-3,-5-5 1,5 2 0,-14-7-1,3 0 3,-13-10 0,15 0-4,-7-8 3,2-9-2,9-8-3,1-12 0,14-3-5,3-14-2,9-12 3,7 4 14</inkml:trace>
  <inkml:trace contextRef="#ctx0" brushRef="#br0">13021 13891 8,'17'12'26,"-17"-12"-25,0 0-11,9 10-8,-1 8 19,-1 2-2,5 7 3,4 8-1,-2-1 0,4 5-2,-3-7 4,5 0-3,-6-15 2,4 1-3,0-28 1,16-21-3,16-23-12,17-28 0,0-30 11,8-17 3</inkml:trace>
  <inkml:trace contextRef="#ctx0" brushRef="#br0">17721 15390 6,'0'0'28,"-17"-6"-27,17 6-18,-9 0 12,9 0 2,-15 0 1,15 0 1,-18 20-1,5 0 3,3 6 0,-5 10 0,2 8-3,-3 9 4,3 11-2,-2 6 0,6 6 1,2-1-2,7 5 1,0-5-1,6 7 2,3-2-1,6-4 0,3-1-1,2 1 1,5-2 1,2-6-2,-2-8 2,9-1-2,1-8 2,1-5-2,3-8 2,5-3-1,2-6-1,2 4 1,3-5-1,-2-2 1,5-2-5,0 0 1,8-2-17,0 0 17,-3-14 5,0-8 16</inkml:trace>
  <inkml:trace contextRef="#ctx0" brushRef="#br0">22958 15018 14,'10'-8'26,"-10"8"-35,0 0-1,0 0 7,0 0 2,0 0 0,15 0 2,-3 8-2,5 0 1,6 4 0,2 4 0,6 6 1,2 2-3,1 3 3,2 4-1,4 5 0,-8-5-1,6 8 3,-4-1-2,1 1 0,-5-1 0,1 3 0,-4-1 0,1 2-1,-6 1 2,2 3-2,-10-2 1,6 4 0,-11-2 0,4 2-2,-8-5 4,-2 1-3,-3-4 1,0-3 1,0-5-3,0 4 3,-6-6-2,6 0 2,-6 2-2,2 1 2,-3 7-2,1 1 3,-4 5-3,0 5 0,-1 5 2,-11 5-3,2 0 4,-4 1-4,-2-3 4,0 3-4,-6-6 2,1-4 1,-4-5-2,3-5 1,-1-4-3,-14-2 2,7 2-8,-22-7-6,2-7 11,-3-2 3,-13-4 20</inkml:trace>
  <inkml:trace contextRef="#ctx0" brushRef="#br0">17778 15297 21,'-23'14'8,"0"5"-10,0-1 3,0 6-1,-6-4 0,6 7-1,-5-5 0,3 9 2,-2-4-2,4 6 0,-2 0 2,2 3-3,6 4 3,2 4-3,4-2 3,6 8-3,-4-1 3,9 8-2,0-3 1,10 4 1,-1 6-3,4 6 4,3-2-2,3 4 0,4 1-1,-1 2 1,6 2 0,1 2-1,0-5 2,6-2-2,-3-3 2,2-2-3,6-10 2,-4 0 1,5-9-5,1-4 3,9 1-6,-7-10-9,5-13 12,3-3 4,-9-7 31</inkml:trace>
  <inkml:trace contextRef="#ctx0" brushRef="#br0">22998 14888 2,'0'0'25,"36"16"-25,-19-5-21,5 1 18,9 6 3,-1 7-1,8 2 2,-4 2-1,3 7 2,-4-3-3,5 5 2,-5-4 0,0 4-1,-2-3 0,5 6 0,-5-3-1,-1 7 1,3 3 0,-4 5-1,-3 1 1,0 3 0,-3 1 0,-2 3-1,-2 4 2,-2 0-3,-9-6 3,1 3-1,0 1-1,-9 1 3,-6 1-4,-2 2 5,-6-2-4,-5 3 0,-9-2 1,-6 1 0,-12 1-2,-3 1 0,-6-4-3,-10-4-13,-8-9 13,-1-2 4,-11-11 19</inkml:trace>
  <inkml:trace contextRef="#ctx0" brushRef="#br0">17774 15191 3,'0'0'24,"0"0"-25,-12 0-20,12 0 19,-17 24 3,6-10-2,-3 4 1,0 3 1,-6 5-1,1 3 0,-6 0 2,-1 6-2,-3-4 1,0 7 1,-2-5-2,3 5-2,-3-4 3,8 5-2,0-2 1,10 1-2,-2-1 1,8 7 0,7 1 2,0 4-2,0 5 1,10 4 1,0 11-3,1 5 5,7 8-3,-1 0-1,0 3 2,5 1-1,-4-3 1,4 2-2,0-16 2,3 2-2,-2-11 0,4-2 2,3-6-3,2 0 2,1-4-2,3-2-1,12 3-6,4-1-9,3-11 19,5-6-3,-4-18 32</inkml:trace>
  <inkml:trace contextRef="#ctx0" brushRef="#br0">23024 14956 8,'0'0'26,"30"5"-25,-15-5-22,7 5 17,8 1 3,3 0 1,8 8 0,2 5 0,0 8 0,2 5-1,3 6 3,-4 4-2,-1 7 1,-3 0 0,1 4 0,-10-6-2,7 4 1,-4 0 0,-2 4-2,-5-1 3,1 5-3,-6 6 3,-1-1-3,-3 7 3,-7 2-2,-11 4 1,0 2 2,-11 0-4,-7 3 3,-3 0-2,-9 4 1,-3-4 0,-5-3-1,-4-5-3,-9-8-2,-2-3-12,-7-2 17,-12-15-2,-4-2 32</inkml:trace>
  <inkml:trace contextRef="#ctx0" brushRef="#br0">19777 17323 11,'0'0'32,"0"0"-33,-4 15-6,4-15-11,0 0 16,0 0 2,0 0-3,0 0 5,0 28-6,4-7 6,1 9-4,5 11 5,-10-41-6,12 56 7,-12-56-9,10 76 7,0-28-5,3 2 1,-9-2-1,8 4-8,-4 0-2,-1-4 10,-7-48 24</inkml:trace>
  <inkml:trace contextRef="#ctx0" brushRef="#br0">19763 17826 3,'-19'-88'29,"-9"-1"-31,13 13-15,-3 12 14,13 24 0,9 3 4,2 3-3,12 5 3,-4 2-4,13 1 5,1 4-5,9 6 4,3 7-3,7 9 4,0 4-2,2 9-1,6 5 2,-3 6-3,-3 7 4,-1-3-4,-5 2 4,-7 6-3,-7-10 1,-7 4-1,-13 0 2,-9-6-1,-12-1-2,-13 7 5,25-30-4,0 0 6,-59 38-6,59-38 4,-55 24-4,55-24 1,-63 19 1,63-19-3,-72 13-1,15-3 1,57-10 1,-57 0 1,24 0 1,-11-5-4,44 5 4,0 0 1,0 0 2,0 0-5,0 0 2,0 0-6,0 0 7,53 33 1,-53-33-5,61 22 1,-61-22-2,67 20 5,-67-20-2,72 22 3,-72-22-7,83 25 3,-83-25 3,79 18-2,-79-18 3,67 10-5,-67-10 2,49-3-2,-49 3 6,41-23-4,-16 2-2,-16-3-1,-5-5 4,-10-7-3,-3-3 3,-8 5 1,2-1-5,2 11 3,-3 6 1,3 6 2,-2 5-5,5 2 2,10 5-1,-19 2 2,13 10-2,3 7 2,3-19-1,0 0 3,0 0-4,5 46 2,-5-46 0,0 0-1,0 0-1,38 53 2,-38-53-1,0 0-3,74 28 3,-39-28-3,12-16 3,-9-5 0,-2-13 1,-12-15 0,-4-2-4,-10 4 6,-5 8-5,-5 7 8,0 4-8,-7 6 2,-1 9 0,8 13-1,-15 7 2,7 9-3,1 3 4,2 5-5,5 6 6,0 2-6,4 2 4,4 4-1,6-7 0,3-4 0,-17-27 0,0 0 4,0 0-5,38 49 1,-38-49 1,0 0-1,0 0-1,0 0 2,40 56-2,-40-56-3,0 0 2,0 0 0,7 51 2,-7-51-6,0 0 4,0 0-13,0 0 11,0 0 3,-22 22 23</inkml:trace>
  <inkml:trace contextRef="#ctx0" brushRef="#br0">20711 17535 14,'21'5'30,"-8"2"-34,1 1-11,5 11 11,-19-19 1,0 0 5,0 0-4,37 60 4,-37-60-5,0 0 5,24 54-4,-24-54 4,0 0-3,19 46-1,-19-46 3,0 0-3,55 22 3,-38-22-4,-5-11 5,-8-10-5,8-12 5,-7-4-4,4-4 3,-6 5-2,4 14 2,-3-2 1,1 9-2,-1-3 0,-4 18 0,11-4 0,-2 16-1,0 2 1,5 3-1,-2 2 2,4 0-2,-2 4 2,5-2-2,-7-3 1,3-1 0,-9-3-2,7-2 0,-13-2-3,0-10-4,0 0-2,18 14 8,-18-14 9</inkml:trace>
  <inkml:trace contextRef="#ctx0" brushRef="#br0">21105 17305 4,'-6'-13'32,"6"1"-33,0 12-4,-11-7-13,11 7 18,0 0-3,0 0 2,0 0-1,0 0 2,7 13-1,-2 3 1,3 1 1,6 10-3,-1 1 5,3 13-6,-2-1 6,6 2-5,-7-2 2,-13-40-3,19 50 4,-19-50-4,14 50-4,-14-50-3,14 47 1,-14-47 5,0 0 8</inkml:trace>
  <inkml:trace contextRef="#ctx0" brushRef="#br0">21354 17264 33,'0'0'35,"0"0"-37,0 0-15,0 0 8,0 0 6,0 0 2,0 0-1,4 22 3,4-2-4,2 5 6,-1 6-6,6 4 6,0 4-4,0-5 1,3 7-2,-2-7 4,-3 0-4,-13-34-2,0 0 3,16 58-4,-16-58-2,0 0-1,-2 53 7,2-53 1</inkml:trace>
  <inkml:trace contextRef="#ctx0" brushRef="#br0">21354 17684 8,'-36'-26'15,"20"-1"-14,-5 8-2,17 2 0,10 6 1,-1-8-2,9 9 0,1-8 0,7 2 0,0 4 0,5-4-1,4 2 0,-2 0 0,5 0-1,-9 4-4,6 1-3,-4 2 6,-8 2 10</inkml:trace>
  <inkml:trace contextRef="#ctx0" brushRef="#br0">21717 17017 16,'0'-11'33,"0"11"-33,0 0-1,0 13-27,5 9 26,4 10 1,0 10 2,-1 8-1,5 12-1,-1 8 3,4 11-3,-16-81 3,11 88-6,1-35 8,-6-3-8,1 0 2,-7 3-7,11 1 6,-11 4-5,0-58-4,14 88 13,-14-88 10</inkml:trace>
  <inkml:trace contextRef="#ctx0" brushRef="#br0">22061 17269 35,'14'-8'31,"-14"8"-28,0 0-14,11 23-10,-1-3 20,-2 6-2,6 6 6,-2 10-4,5 8 1,-3-1 0,-14-49 2,15 58-3,-15-58 0,19 70 3,-19-70-4,14 64 3,-14-64-2,14 61 2,-14-61-1,0 0-1,14 62 4,-14-62-3,20 5-1,-20-5-2,-16-41 3,-4-18-1,9-8-2,-10-10 1,17 1-1,-11-3 3,26 22-1,-5 2 5,16 15-4,-8 2 0,14 12-2,-6 5-2,1 5-7,8 12 9,-12-1 28</inkml:trace>
  <inkml:trace contextRef="#ctx0" brushRef="#br0">22392 17621 20,'9'13'31,"-9"-13"-31,19-8 0,-1-13-30,-2-1 27,1-10 5,3-6-2,-1 4 1,-5-2 0,2 9-1,-8 2-1,1 10 2,-9-1-2,0 16 3,0 0-4,-18 0 1,3 16 0,-3 5 2,1 11 0,-4 1-3,21-33 4,-23 47-1,23-47-2,-10 47 2,10-47-1,-6 50 1,6-50-2,0 0 2,37 61-2,-12-46-3,14-10 4,4-12 0,8-17 0,-10-10 0,4-12 1,-10-6-2,-6-1 0,-2-5 6,-14-1-7,-4 3 4,-9 7-3,0 4 2,0 11-3,-6 8 3,-3 11-1,9 15-1,-15 0 1,7 9 0,2 9-2,1 13 4,2 2-1,3 8-3,0 5 5,8 5-4,2-1 2,0 1-1,3-1 1,1-4-4,-14-46 3,16 46 3,-16-46-7,19 47 5,-19-47-3,0 0 0,26 50 0,-26-50-2,0 0-7,24 25-2,-24-25 13,0 0 1</inkml:trace>
  <inkml:trace contextRef="#ctx0" brushRef="#br0">23069 17483 4,'36'4'30,"-11"-4"-30,2 0-1,-4-15-23,-12 1 22,3-4 1,-9-5 0,-5 3 0,-10 4 3,-1 1-3,-7 4 1,-4 5 1,-3 6-1,-2 7 0,-2 6-2,4 8 3,-2 1-1,4 6 0,7-1 1,2 0-3,7 0 3,7-4-2,7-6 1,1-4 1,11-4-1,2-9 0,2-6 0,5 1 0,-3-8 0,3 7 2,-6-7-4,3 0 4,-5 2-3,-1 6 0,-7-1 2,3 2-2,-3 9 2,1-2-2,0 4 0,2 6 1,3 1-1,1-2 2,6 5-2,2-2 3,-2-7-4,2-8 3,-2 6 0,1-13-2,-3-3 1,0-7 0,-7-13 1,-7-10-2,-4-4 0,-1-10 1,-4-7 0,-9-7 1,0 8-2,-5-2 2,4 13-2,-5 9 2,7 8-1,-1 11 0,9 21 1,-15-5-3,15 21 2,0 8 1,8 10-2,3 8 3,-3 8-2,4 5 0,-2 7 1,8 4-3,-5-11 5,0-5-6,0-8 4,-6-10-6,4-5 0,-11-8-2,0-19-9,0 0 15,-7-20-1,-4 0 23</inkml:trace>
  <inkml:trace contextRef="#ctx0" brushRef="#br0">23384 17366 14,'0'0'30,"5"-11"-35,17 7-2,-7-3 0,15-1 5,1-2-3,3-1 7,5-2-6,5-1 6,-10 0-2,5 2-1,-7 0 2,-3 6-2,-6 0 1,-2 3-1,-8 3 0,-3 5 2,0 4-2,-2 8 0,-3 1 1,0 3 1,3 5 1,0 5-4,0-1 3,4 1-3,-5-1 4,0-8-3,1 0 0,-4-4-1,5-2 1,-9-4-2,7-2-2,-18-16-3,11-9-6,-11-6 12,-1-9 1,0-11 27</inkml:trace>
  <inkml:trace contextRef="#ctx0" brushRef="#br0">23789 17001 4,'0'0'27,"0"0"-28,0 20-14,0-6 5,8 4 0,-1 4 5,7 0 4,-5-2 1</inkml:trace>
  <inkml:trace contextRef="#ctx0" brushRef="#br0">23937 17231 16,'19'13'13,"0"1"-11,-6-6-4,7 2 0,-20-10 0,18 5 2,-18-5-1,11 16 1,-11-16-1,0 18 1,0-7 1,0 10-4,-5-1 3,5 3-2,0-4 3,0 1-4,0 0 7,7-2-8,-2-4 5,5-4-2,1-4 2,2-6-1,7 0-1,-2-6 2,-3-4-2,8-5 2,-4-4-4,-1 1 5,-2-7-5,-5 2 5,-3-2-4,-1-1 3,-4 1-2,-8-3 1,-2 5 1,-7 0-2,5 7 2,-9-1-2,-1 9 1,-1 2 0,-3 6 0,0 0 1,3 4 0,6 0-1,-1 3 0,15-7 1,-13 8-2,13-8 2,0 0-2,12 4 2,1-4-2,4 0 2,8 0-2,2-5 2,4 5-1,5 0-1,1 0 3,-4 0-4,4 0 3,-2 9-2,-6-4 2,-1 2-1,-2 2-1,-8 3 2,-1 5-2,-5-2 1,-3 2-1,-2-2 3,-7 5-1,0-1-3,-4-1 4,0-1-3,-3-5 3,1-1-4,6-11 4,-13 13-4,13-13 1,0 0 1,0 0-2,-11-21 4,11-2-5,0-4 4,0-4-1,11-5 0,-1-3 0,6-4 1,1 7 0,6 3-2,4 3 3,-1 8-2,0 9 0,-1 6 1,-5 7-2,6 12 1,-6 4 0,3 10 0,-3 10-1,-3 3 1,3 2 0,-3 8-3,-4-3 3,-5-1-6,6-1-5,-14-8-3,0-10 13,-8-8 0</inkml:trace>
  <inkml:trace contextRef="#ctx0" brushRef="#br0">18876 17036 9,'-11'0'25,"11"0"-29,0 0-16,-12 5 21,12-5-2,-16 7 2,16-7-2,-19 7 1,7-1 2,1 1-2,-3 0 0,-3 2 0,1 5-1,-3-2 1,4 8 1,-7 2-2,1 5 1,3 0-1,-1 5 1,-2 3 0,3 3-1,1 5 2,1 4-2,3-3 2,0 5-2,13-49 2,-16 53 0,16-53-1,-4 66-1,4-66 1,-14 63-1,14-63 1,0 72 1,0-72-1,-4 64-3,4-64 4,8 65 1,-8-65-3,2 58 0,-2-58 3,21 62-2,-21-62 1,23 50-2,-23-50 2,0 0-3,52 51 6,-52-51-2,49 15-6,-49-15 5,61 5-2,-61-5 1,68-3-1,-68 3 4,75-16-6,-75 16 2,77-17 1,-77 17 0,75-23 3,-75 23-5,73-25 2,-73 25 0,72-27 0,-72 27 0,63-22-1,-63 22 2,57-19-1,-57 19-2,47-20 2,-47 20 0,0 0 0,55-18-1,-55 18 3,0 0-8,0 0 7,52-15 1,-52 15-13,0 0 8,0 0 0,0 0-2,0 0 4,0 0 11</inkml:trace>
  <inkml:trace contextRef="#ctx0" brushRef="#br0">19200 17831 36,'0'0'20,"-57"-15"-21,57 15-2,-47-16-2,47 16 2,0 0-4,-46-15 8,46 15-1,0 0 1,0 0-1,0 0 0,0 0 0,0 0 0,53-29 3,-53 29-6,0 0 3,67 8-3,-67-8 2,50 16-1,-50-16 7,49 15-7,-49-15 1,0 0 0,64 44 2,-64-44 1,0 0-1,50 58-1,-50-58-3,21 52 1,-21-52 6,9 55-7,-9-55 3,-7 63-3,7-63-8,-17 71-6,17-71 15,-24 69 2,24-69 26</inkml:trace>
  <inkml:trace contextRef="#ctx0" brushRef="#br0">21042 18049 25,'0'0'30,"0"0"-28,0 0-27,0 0 23,0 0-4,0 0 6,0 0 2,-3 52-3,3-52 3,0 0-5,20 50 7,-20-50-4,0 0 0,49 59 1,-49-59-3,51 50 3,-51-50-3,66 42 6,-66-42-7,81 45 3,-81-45 0,96 40-1,-44-20 1,8-10 0,-2-1 1,3-5-5,1-4 6,3 0-4,0-5 6,1-3-6,-2-4 5,1-6-5,0 3 3,-2 1 0,-3 0-2,-2 0 3,2-3-7,-2-2 6,-2 1-1,-2 0 1,-3 0-2,0 0 0,-6 0 3,2-2-6,-47 20 8,81-32-4,-81 32-1,71-23 1,-71 23 1,63-32 0,-63 32-3,55-30 4,-55 30-4,0 0 2,57-42-1,-57 42 1,0 0 0,0 0 0,41-46 0,-41 46 1,0 0-2,0 0 0,0 0 3,7-48-5,-7 48 7,0 0-5,0 0 2,0 0-2,0 0 1,-48-34 2,48 34-3,0 0 0,0 0 1,-60-11-3,60 11 6,0 0-5,-61 8 5,61-8-4,-47 11 2,47-11-3,-50 11 4,50-11 0,-51 13-5,51-13 6,0 0-6,-61 20 4,61-20-1,0 0 2,0 0-6,-56 20 4,56-20 2,0 0-5,0 0 7,0 0-9,0 0 8,0 0-5,0 0 6,50 12-4,-50-12-1,0 0 0,59 0 0,-59 0 5,0 0-7,65 13 5,-65-13-2,0 0-3,63 0 4,-63 0 0,0 0-1,49 0-2,-49 0 5,0 0-7,0 0 6,0 0-1,0 0-1,47 3 0,-47-3-1,0 0 4,0 0-7,0 0 8,0 0-7,0 0 2,0 0 2,0 0 0,0 0-2,0 0 1,0 0-1,0 0 0,0 0 1,0 0-1,-6 59 2,6-59-4,-18 64-7,18-64-8,-44 80 14,44-80 3,-58 81 12</inkml:trace>
  <inkml:trace contextRef="#ctx0" brushRef="#br0">22927 17839 30,'-53'41'37,"53"-41"-40,0 0-11,0 0-2,0 0 16,0 0-5,0 0 8,0 0-2,60 15-5,-60-15 8,64-18-4,26-19 0,-7 7-2,9-2 2,4-2-1,6 1 0,-18 6 3,-3 10-4,-21 6 0,-9 4 5,-8 0-4,-8 12 3,-7-5-3,-7 0 0,-8 7 2,-13-7-3,0 0 5,0 0-4,-16 6 1,-8-6 1,-15 5-2,39-5 2,-55 11 1,55-11-3,-78 11-2,30 0 4,-11 3 0,-1 2-2,-4 4 2,-1-3-2,-9 0 0,12 4 0,-10 0 5,6-4-7,-5 0 3,11-2 1,2 4-2,5-6 2,53-13-3,-78 23 5,78-23-3,0 0 1,0 0-2,0 0 0,0 0 3,0 0-1,56-13 1,-56 13-6,92-18 2,-36 8 6,4 0-5,2 0 1,2-2 1,-1 2-4,0-1 3,-4 1 2,-1 3-2,-5-1-3,-3-1 3,-50 9 1,80-12-3,-80 12 2,57 0-1,-57 0-3,0 0-5,0 0-7,0 0 11,0 0 6,0 0 5</inkml:trace>
  <inkml:trace contextRef="#ctx0" brushRef="#br0">12887 17037 21,'0'0'21,"0"0"-36,0 0 10,0 0 5,9-14 0,-9 14 2,0 0 0,19-10-2,-19 10 2,17-8-2,-2 4-1,10-2 3,-3-2-5,13 2 3,-2-8-1,12 2-2,5 1 4,7-5-3,1 1 4,5 6-4,-1-2 4,2 5-4,1 6 4,-3-4-3,3 4 1,2 0 0,-6 0 0,4 0 0,-1-3 0,5 3 0,-1-8 0,5 2-1,-8 2 2,5-4-2,-9 2 1,1 6 0,-1 0 1,-5 8-2,-2 0 1,-2 3 1,1-3-1,-5 2 0,2 1 0,2-3-1,1-2 2,1-6-2,-3 4 2,1-4 0,-3 5-2,2-2 0,-3 3 2,-2-4-1,2 4 0,0-1 0,0-5-1,2 8 1,4-6 0,5-2 1,1 0-2,-1 4 1,-1-4 0,3 0 0,-2 0 0,-2 0 0,-3-4 0,-1 4 0,-5 6 0,0-6 1,1 8-2,0-8 1,-2 6 1,2 0-2,1-4 1,-1-2 0,0-5 0,-3 2 0,-1-4 0,-4 7 0,0-10 0,-1 4 0,-3-1 0,-1 7 0,-2 0 1,2 0-2,-3 0 2,1-4-3,-5 8 4,-1-4-3,0 0 0,0 5 3,-2-5-3,-1-5 1,1 5 0,-4 0 0,-3 0 0,0 0-1,-1 0 3,-3 0-3,0 0 0,-2 0 3,-1 0-3,-12 0 1,15 0 1,-15 0-2,11 0 2,-11 0-2,0 0 3,0 0-3,0 0 1,0 0 0,0 0 0,0 0-1,0 0 2,-15 0-1,1 0-1,-8-5 1,-6 5-1,-7-3 2,-6 3-2,-3-5 2,-8 2-2,-4-1 1,-7 1 0,2 3 1,-4 0-2,-3-4 1,-2 1 0,-7-3 0,0 2 1,2 0-1,-1-2-1,-8-2 2,-1 0-2,-4-3 2,0 6-1,3-4-1,-2 1 1,-1 1 0,-2 0 0,6-1 1,2 4-2,0-2 1,1 4 1,1-2-2,0 4 2,-2-6 0,-1 6-2,2-4 1,1 0 0,-1 4-1,1 0 2,-2 0-2,5 0 1,-2 8 0,8-2 0,-1-2 1,4 0-2,0 0 2,5-1-1,4 1 1,3-4-1,6 0-1,4 0 2,1 0-1,4 0 0,6 0 1,6 0-2,4 0 1,4 0 0,4 0 0,2 0 0,5 0 1,11 0-2,-14 0 0,14 0 2,0 0-1,0 0-1,0 0 2,0 0-2,0 0 1,0 0-1,0 0 2,0 0-1,0 0-1,0 0 2,0 0-1,0 0 0,0 0-1,0 0 0,0 0 2,0 0-2,0 0 0,0 0-2,0 0-5,0 0-8,0 0 13,0 0 0,-25-5 22</inkml:trace>
  <inkml:trace contextRef="#ctx0" brushRef="#br0">21241 10494 2,'0'0'30,"-15"6"-30,15-6 0,-10 5-18,10-5 13,0 0 4,0 0 0,0 0 0,0 0 1,0 0 0,0 0 0,-4 12 0,4-1-1,0 10 1,4 4-1,1 13 1,0 3-1,5 10 2,-6 3-2,1 5 1,-1-3-1,0 1 2,-4-5-1,6-4 0,-6-1-1,0-9 0,0-6 0,0-14-3,6 6-4,-6-24-9,0 0 13,0 0 4,7-21 1</inkml:trace>
  <inkml:trace contextRef="#ctx0" brushRef="#br0">21462 10613 24,'0'-10'31,"0"10"-29,0 0-3,0 0-23,0 0 23,-9-12-1,9 12 2,0 0-1,0 0 2,0 0-3,-4-12 1,4 12 1,0 0-1,-11-14 1,11 14-1,-9-14 1,9 14-1,-10-14 1,10 14 0,-9-14 1,9 14-2,-8-11 1,8 11 1,0 0-1,0 0-1,-4-12 2,4 12-1,0 0-1,0 0 3,0 0-3,-6 14 0,6-3 2,0 5-1,0 6 0,0 9 1,6 3-2,-3 7 2,2 5-2,0 2 2,4 4-2,0 1 2,0-5-2,0-1 2,-2-5-2,3-1 2,-4-4-2,1-4 1,1-5 0,-2-4-1,-4-2 1,3-6-1,-2-1 0,-3-15-1,9 18-2,-9-18-11,0 0 4,0-15 12,-5-8 0</inkml:trace>
  <inkml:trace contextRef="#ctx0" brushRef="#br0">20881 10671 28,'-18'14'30,"0"-8"-30,3-6-18,15 0 17,0 0-1,19 0 0,-1-11 2,21 2-1,4-14-1,13 3 2,6-7-1,9-3-1,0 0 3,-2-1-3,-2 4 1,-10 3 0,0 5-1,-17 1-3,4 18-2,-18 0-8,-7 0 12,-3 14 3,-11-3 12</inkml:trace>
  <inkml:trace contextRef="#ctx0" brushRef="#br0">21879 11240 29,'0'-11'28,"0"11"-34,0-16-3,-12-1 6,12 17 1,-18-24 0,18 24 2,-25-15-3,13 15 2,-6 0 0,-2 8 0,4 9 1,-5 7-1,1 6 1,0 6 0,3 0 1,2 4-1,11-4 0,4 1 1,4-8-1,10-4 1,2-9-2,6-7 2,1-9-2,2 0 1,-3-13 0,-1-5 0,-3-2 0,2-6-1,-7-1 3,-2-4-4,-4-1 3,-5 1-1,-2 1 0,0 4 1,-5 2-2,5 10 1,-7 2 0,7 12 0,0 0-1,0 0 1,0 0-1,5 22 2,1-4-2,-2 0 2,6 6-1,1 1 0,-3 0 0,6 0 0,-4 0 0,2-3 1,0-4-3,5-4 4,-1-3-3,2-7 0,-1-4 2,4-4-1,3-10-1,-1-5 2,4-4-1,-6-3 0,2-6 0,-2-1 0,-8-1 1,-1 0 0,-11 4-2,-1 4 1,-8 1-1,-3 6 2,-4 2-1,-5 9-1,2 0 0,-3 8 2,2 0-2,-3 8 1,4 4 1,1 3-2,7 5 2,0 0-2,6 4 2,4 0-2,4-2 1,6 0 1,4-4-1,4-2-1,2-4 2,3-4-1,1-8 1,7 0-2,-7 0 2,0-8-1,-5-4 0,-3-1 0,-6-6 1,-1-1-2,-9-2 1,0 0 1,-9-1-2,3 1 2,-4 6-3,5 0 2,5 16-1,-18-12 2,18 12-2,0 24 0,9-1 2,-3 5-2,7 12 3,1 6-3,0 16 1,1 1-1,-1 7 0,-4 1 3,0 3-3,-6 2 1,-4-6-1,0-4 2,-10-9 0,-3-7-1,-1-10 2,-6-11-4,-3-11 2,-1-11-1,-1-7 1,2-14 0,5-4 0,-1-12 0,11-5 0,8-7 1,6-4 0,11-4 0,11-4 0,4-1 0,6-4-2,7 3 3,0-5-3,1 5 0,-3-3 2,-5 6-2,-6-1 1,-3 7 1,-12 5-2,-5 8 1,-12 4-1,0 8 2,-12 8-3,-9 7 2,-2 13 0,-8 8-2,3 9 3,-4 7-1,9 11-1,7 1 2,7 3-1,14-4 0,10-1 0,12-6 0,11-7 0,3-8 0,8-7-2,-7-8-2,7 2-3,-7-6-7,-8-12 10,2 2 4,-15-10 10</inkml:trace>
  <inkml:trace contextRef="#ctx0" brushRef="#br0">22988 9746 15,'-33'-23'28,"-1"18"-27,-18 5-2,-4 12-23,-5 19 23,-2 16 1,-2 23 1,-6 15-3,6 17 5,3 9-4,15 16 2,14 6-3,18 4 3,15-7-3,15-8 3,16-10 0,19-7-3,9-15 2,11-9 0,3-15-2,8-9 2,7-7-4,-3-13 1,9 0-6,-14-17-5,2-9 10,1-11 4,-12-13 8</inkml:trace>
  <inkml:trace contextRef="#ctx0" brushRef="#br0">22899 10410 10,'16'13'29,"-16"-13"-29,19 17 0,-9-3-22,1-2 18,1 8 4,0-1 1,-1 11-2,-1 0 2,1 6-1,2-4-1,-2 4 1,-2-4 0,-2 0-1,-1-2 0,1-2 2,-7-7-2,5 1 1,-10-4 0,1-1 0,-11-4 0,1-1 0,-5-3 0,-6 0-1,-3-5 1,0-4 0,-4 0 0,-1 0 0,2-13 0,0 1 1,2-5-1,3-4-1,0-4 2,4-3-1,2-4-1,1 1 2,5 1-1,-1-1-1,5 2 1,-1 1 0,4 2 0,2 2 0,2 2 1,3 3-1,-6-1 0,6 4 0,-5 0-1,5 2 2,0 3-1,10-2 0,-1 1-2,9 1 3,2-2-2,8 3 3,2-6-3,8 1 1,3-2 0,6 1 0,4-2 1,2-2-1,3 2 0,0 0-1,-3 1 1,-1 1 0,-4 2 0,-6-2-1,-1 6 1,-5 1 0,-8 1 0,-1-3-2,-8 7 2,-1-9-4,1 13 0,-11-15-5,-1 5-3,-7 10 10,0-13 3</inkml:trace>
  <inkml:trace contextRef="#ctx0" brushRef="#br0">23057 10824 28,'-17'0'30,"17"0"-31,0 0-17,0 0 15,0 0 1,0 0 1,10-7-1,-10 7 2,23 7-1,-9 2 1,5 8 0,3 1-1,4 4 1,-3 4-1,1 8 1,-3-5 0,-3 2 1,-2-4-2,-7 1 1,-5-2 1,1-4-1,-5-3 0,0-4 0,0-15 1,-11 17-2,11-17 2,-12-14-1,6-5-1,-1-8 1,7-8-1,-4-9 1,4-6-1,0-1 1,7 3 0,-1 1-1,3 6 2,-2 4-2,1 14-3,-1 0 1,9 15-3,-16 8-5,21-16 6,0 16 5,-7-3 13</inkml:trace>
  <inkml:trace contextRef="#ctx0" brushRef="#br0">23526 10767 2,'-9'16'23,"-5"-7"-32,-4 6 6,-6 4 1,-5 4 2,0 6 0,-5 1 0,3 5-2,-3-2 0,11 4 3,0-7-3,13 2 2,4-14 0,11 0 0,6-7-1,10-3 1,3-11 0,4-1 0,-1-8 0,-1-3 0,1-2 0,-1 0-1,-7-10 1,-6 2 1,0-4-2,-4 2 0,-4-5 2,0 4-1,-5 6 0,0-1-2,0 6 3,0 1-1,0 4-1,0 12 0,0 0 1,-10 11 0,10 2 0,0 5 0,0 5-1,0 5 2,0 4-1,7-1 1,-1-2-3,2-7 1,-1 1 0,-2-10-2,7 5-2,-12-18-3,0 0-3,13 8 10,-13-19 1</inkml:trace>
  <inkml:trace contextRef="#ctx0" brushRef="#br0">23534 10784 25,'0'0'19,"0"0"-20,0 0-3,0 0 1,0 0 0,0 0 1,0 0 1,0 0 1,0 0-2,0 0 2,0 0 0,0 0 0,0 0-1,0 0 2,0 0-2,11 0 1,-11 0 0,0 0 0,0 0-1,0 0 1,0 0 0,12-8 0,-12 8 0,0 0 0,0 0-1,0-14 1,0 14 1,-4-20-2,0 3 1,-1-1 0,2-4 1,-2 0-1,-5 0 0,5 4 0,1 0 1,0 4-1,-1 2 0,5 12 0,-2-13-1,2 13 1,0 0 0,0 0 0,0 0-1,6 23 1,-2-3 0,1 4 0,5 8 0,3 3 0,-2 7 0,4-4 0,-2 3 0,1-4 0,-1-1-1,-2-4 0,-3-3 0,-3-8-1,4 6-2,-9-15-1,6 2-2,-6-14 2,0 0 8,0 0-2,0 0 6,-14-16-3,12-1 3,-5-3 0,0 1 1,-3-2-1,2 4-7,3 2-2,-8 1-1,13 14 0,-7-18 1,7 18-1,7-16 1,3 8 2,4-4 0,3-2-1,-3 0 2,6 0 0,-4 0-1,1 4 1,-17 10-2,22-15 2,-22 15-3,0 0 1,5-11 2,-5 11-3,0 0 1,0 0 2,0 0-2,7 16 1,-7-16 0,9 24 0,-2-8-1,-4 2 2,7 1-1,-6 2 0,4-1 0,-8 0 0,5-2-1,-5-5 0,5 1-1,-5-14-2,6 17-2,-6-17-9,0 0 12,0 0 2,-11-18 8</inkml:trace>
  <inkml:trace contextRef="#ctx0" brushRef="#br0">23848 10826 16,'18'34'24,"-14"-21"-27,1 2-15,0 0 15,-5-15 3,5 16-1,-5-16 4,0 0-3,0 0 3,-8-12-2,1-3 0,1-1-1,-2-8-1,3 1-1,1-4 2,4 1-3,0 1 2,0 4 1,4 3 0,5 6 1,-9 12-2,19-13 2,-7 13-1,1 4 0,-3 2 0,4 8 0,-6 3 0,-2 4-1,3 4 1,-5 1 1,-4-1-2,0 3 1,0-3 0,2-4 1,-2-6-2,7-4 2,-7-11-1,17 5 1,-6-13-2,6-3 2,-2-8-1,2-4-1,1-2 2,-3-7-3,0 0 4,-4-1-3,-6 3 1,-1 2 0,0 4 0,-4 7 0,-8 2-1,8 15 1,-17-8-1,6 12 2,-1 3-2,0 1 2,1 3-3,1 2 3,4 1 0,4-2-2,4 2 2,7-1-1,0-2-1,2 2 2,6-2 0,0-1-2,-1-2 1,0-3 0,-3 0 1,1-1-1,-5-4 1,-9 0-3,12-3 3,-12 3-1,0 0 0,4-10 1,-4 10-3,0 0 2,0 0 0,0 0 0,0 15 0,0 6-1,6 4 1,-2 5 0,4 9-1,1 6 3,-2 5-4,-4 1 2,2 5 1,-5-1-2,0-3 3,0-4 0,-5-6-3,0-2 2,-3-15-1,-2-1 1,1-12-2,-1-7 0,-4-5 0,5-8-1,-1-4 1,0-6 0,2-4-1,-2-10-2,5 4-5,5-6-2,-9-6 11,14 4 0</inkml:trace>
  <inkml:trace contextRef="#ctx0" brushRef="#br0">24197 10549 20,'-15'-20'28,"15"20"-26,-13-17-3,13 17-22,-8-15 21,8 15 1,0 0-1,0 0 3,0 0-2,0 0 2,0 0-1,0 0 0,0 0 0,17 8 0,-8 0 0,-9-8-1,23 15 2,-8-10-2,2 1 0,0-2 2,4 4-2,-2-5 1,2 1 0,1-1 1,-2 1-2,-3-4 2,0 4-2,-4-4 1,-13 0 1,17 13-1,-14-2-1,-3 3 2,-9 4-1,-4 8 1,-4 2-2,-7 8 1,1 3 0,-9 3 0,5-1 0,-4-2-2,4-8 2,7-2-1,-1-8-2,14-4 1,-5-17-7,12 0-5,0 0 12,16-24 1,2 10 8</inkml:trace>
  <inkml:trace contextRef="#ctx0" brushRef="#br0">24599 10612 5,'-7'-26'26,"12"6"-25,-14-15 0,0 1-20,7 5 17,-9-2 0,6 4 2,-8 3-1,7 10 1,-11 2-1,6 8 1,-10 9-1,7 6 0,-1 5 1,-2 4 0,1 4 0,4 4-1,3 1 2,6-1-1,9 0 0,5-2 0,2-6-1,9 0 1,3-2 0,3 0 1,0 0-2,-2-1 1,0 1-1,-7 0 1,-4 4-1,-10 0 2,-5 3-2,-6 2 2,-8-3-1,-9-1 1,-4 1-1,1-8 2,-5-5-2,10-8 0,-3-12 0,12-10 0,2-11-2,15-11-1,10-7 0,1-8-2,15 4-2,1-3-6,1-7 13,5 13-1</inkml:trace>
  <inkml:trace contextRef="#ctx0" brushRef="#br0">24698 9745 33,'0'0'32,"-11"-12"-32,11 12 0,-15 13-28,-1-2 26,1 8 1,-3 12 0,-8 6 1,1 12-2,1 8 3,6 4-1,5 3 1,8-2-3,5-4 4,9-4-2,12-11 0,3-9-1,7-12-3,7-6-8,1-8-1,-3-19 14,9-2-3</inkml:trace>
  <inkml:trace contextRef="#ctx0" brushRef="#br0">24944 9769 29,'-14'-25'29,"14"25"-29,-22-9-3,8 9-18,-4 6 17,3-1 4,-5 4-1,3 5 2,3 2-2,-5-1 2,13 4 0,-7-6-2,13 4 2,6-6-1,6 5 0,-5-4-1,11 2 2,1-1-1,-1 2-1,2-1 1,-2 0 0,-6 4-1,3-2 2,-12 1-2,2 0 1,-5 2 1,-7-2-1,-3 2-1,-8-2-1,-4 3 0,-4-10-4,0 6-9,1-4 8,-4-12 7,7 0-1</inkml:trace>
  <inkml:trace contextRef="#ctx0" brushRef="#br0">25044 9836 17,'0'0'25,"0"0"-24,0 0-8,0 0-7,0 0 13,0 0-2,0 0 4,0 0-1,0 0 1,0 12-1,0-12 0,0 16-1,0-4 2,0 4-2,-5 3 1,-3 2 0,-1-1-1,-3 3 1,1-2 0,-3-2-1,7-2 1,-3-2 0,3-4 0,7-11-1,-4 17 2,4-17-1,17 0-1,-3 0 1,2-8-1,5-1 0,-3-4 0,7 0-1,-8-5-5,2-3-5,0 7 9,-12-10 3,8 11 17</inkml:trace>
  <inkml:trace contextRef="#ctx0" brushRef="#br0">24970 9561 20,'-13'-13'30,"13"13"-32,0 0 2,0 0-23,23 0 21,-13 8 0,8 5 2,1 5 2,4 6-4,11 6 3,-8 8-1,8-2-1,-7 7 1,4-2 0,-10 4-1,-6 3 0,-13 0 0,-6 5-3,-9-9-5,-16 2-4,5 4 11,-19-10 3,14 0 13</inkml:trace>
  <inkml:trace contextRef="#ctx0" brushRef="#br0">24933 9200 14,'0'-15'25,"-5"-3"-24,8 4-17,-3 14 14,5-11 0,-5 11 0,15 0 2,-3 3 0,0-3 0,3 11 0,4-3 1,2 7-2,-6 2 1,6 6-2,-3 3 2,1 4-1,3 3 1,-1 6 0,4 0-2,2 1 4,3 1-3,1 0 1,1 1 3,6 1-5,-10 0 4,6 2-2,-12-1 0,2 2 0,-8-2 0,-1 5 0,-8 1-2,-3 6 3,-4-1-3,-3 3 4,-4 6-4,1 2 3,-1 6-1,-2 0 0,-1 5 0,-3 2 0,-3 2 0,-7 4-1,-2 2 2,-12 3-1,-6 1-1,-8 1 1,-7-1-2,-9-9-3,9 6-9,-9-9 1,-9-10 12,2-3 1</inkml:trace>
  <inkml:trace contextRef="#ctx0" brushRef="#br0">21902 12272 24,'0'0'29,"0"0"-30,0 0-20,0 0 19,-10 10 2,10 10-1,-4 6 1,4 10-1,0 5 2,9 15 0,-9 6-1,8 11-2,-6 4 2,7 5 0,1-1-1,1 2 1,-5-7 0,-2 0-2,4-11 3,-1-9-1,-2-7-1,-1-11 0,6-5-1,-10-12 1,6 1-4,-6-22-6,0 0-1,0 0 11,-6-16 2</inkml:trace>
  <inkml:trace contextRef="#ctx0" brushRef="#br0">21807 12390 28,'13'5'28,"-13"-5"-28,21-13-22,6 13 22,1-8-2,10 1 2,4-1-2,9 0 3,3-2-2,12 5 2,0-3-1,9 1-1,6-2 2,8 2-2,6-2 2,8 2-3,7-4 3,3 0-2,6-2 2,4-2-2,2-1 2,0 3-3,-5-1 3,0-2-1,-5 1 1,-4 3-2,-11-2 1,-1 3 0,-10-2 1,-4 1-2,-5 2 1,-11 2 0,-5-2-1,-10 3 1,-6 1 0,-7 1 0,-8 5 0,-9-7-1,-6 7 2,0-4-1,-18 4 0,19 0-1,-19 0 2,0 0-1,10-4-1,-10 4 2,0 0-2,0 0 2,0 0-1,4 11 0,-4-11 0,0 22 0,6-7-1,-2 9 3,0 5-3,1 8 2,1 7-2,3 6 2,-2 4-2,0 5 2,1 10 0,3 0-3,-2 2 3,3 3-2,2 2 3,-2-3-3,2 1 2,3 1-1,-3-9 0,-1 0 0,-4-4 0,-1-6 1,-8-5-3,4-4 2,-4-10 0,-4-3-2,0-6 4,4-2-4,-4-6 4,4-4-3,-2-4 1,2-12 0,-7 19 0,7-19-1,-12 14 2,12-14-3,-17 11 3,5-6-2,0 0 2,-2 2-2,-2-1 2,-2 1 0,-6-4-3,-4 1 4,-4-4-3,-7 4 2,-12-4-2,-10 0 1,-10-6 0,-7 2 1,-5 0-2,-6 4 1,-3-4 0,-1 4 1,2 0-1,-2-4 0,3 4-1,0 0 1,-3 5 0,-8 0 0,3 7 0,-11 0-1,0 6 1,-8 3 1,3 6-2,1 1 3,8 4-2,5-2 0,8-5 1,16 1-1,8-10 0,16 4 0,6-10 1,13-4-2,4-6 1,8-4 0,3 0 0,6-4-1,-2-2 2,7 0-1,0-2 0,2-1-1,5-6 2,-5-5-2,5-9 2,0-6-3,8-8 4,-8-13-4,3-8 2,-3-9 1,0-3-1,-7-2 0,-4-3 0,-1 4 1,-3 5-2,2 10 1,-3 10-1,-3 4-1,7 14-4,-9 1-8,9 8 2,7 8 14,-5 0-5</inkml:trace>
  <inkml:trace contextRef="#ctx0" brushRef="#br0">21950 12929 11,'9'6'29,"-9"-6"-30,31-6-7,-2 6-6,4-8 13,16 8 0,8-9 0,12 6 2,5-3-2,11 1 1,6-2-1,7 3 2,4-1-2,5 1 1,3-1 0,4-3-1,4 0 1,-1 2 0,5 0 0,-5 0 0,-3-4 1,-5 6-2,-9-4 2,-2 5-1,-13-3 0,-8 6 0,-11-7 0,-6 7 1,-12-5-3,-1 0 3,-9 1-2,-5 0 0,-6 1 1,-1-1 0,-3 4 1,-6-6-2,-2 2 1,0 0 0,-5 0 0,-10 4-1,19-8 1,-19 8-2,13-14-1,-7 1-3,-6 13-10,14-8 11,-14-5 3,0 13 4</inkml:trace>
  <inkml:trace contextRef="#ctx0" brushRef="#br0">22964 12393 17,'-19'5'30,"-4"-5"-29,0 19-3,-2-4-25,-8 4 25,-2 7 2,2 5 0,2 2-1,3 2 3,5 1-2,10-10 1,7 2 0,6-10 0,9-2-2,3-12 1,12-4 1,-3-14-2,6-2 1,-3-4-1,1-2 1,-1-4-2,-7-1 4,1 2-3,-7 4 2,-1 3-1,-5 4-2,0 2 3,-5 12-2,0 0 1,0 0-1,0 0 1,13 21-1,-7-4 2,3 2-1,0 6-1,6-7 0,-2 4 2,5-9-2,1 1 2,0-8-3,7 0 3,-4-11-3,9-8 4,-6 0-1,4-7-1,-3-3 3,1-2-4,-5-3 2,-4-8 0,-3 4 0,-5 0-1,-2 4 0,-8 1-1,0 5 0,-9 4 1,-3 6-1,-3 9 1,-5 8 0,-2 0 0,0 5 0,3 4 0,1-1 0,1 1-1,5 2 3,3-3-3,9 2 2,0 0-2,7 3 1,2-1 0,3 2 1,5 3-2,2-1 1,-1 10 1,4-8-4,-1 9 4,-4 0-3,-2 4 2,-5-1-2,0 1 2,-10-4-2,-7-1 4,-6-4-1,0-10 1,-2-6-1,-1-6-1,0-5 1,4-9 0,4-5 0,8-5-1,5-3 0,8-3 0,5-6 0,6-3 1,6 2 1,3-7-4,5 1 4,-5-5-4,8 1 4,-11-4-4,2 3 3,-9-1-1,-3 5-1,-6 0 2,-4 7-2,-10 5 1,5 7-2,-5 3 2,0 17 0,-21-4-1,6 19 0,0 7 1,-6 12 1,1 6-3,-6 7 3,5 3-1,3 0 1,4-1-1,14-11-1,5-6 1,17-18-5,18-12-12,4-12 8,9-18 8,13-12 0</inkml:trace>
  <inkml:trace contextRef="#ctx0" brushRef="#br0">21245 2895 15,'0'0'20,"-15"-11"-19,15 11-18,-14 14 17,10 11-1,1 9 0,3 15 2,0 16-1,0 19 0,0 16 1,0 14-2,0 15-1,0 4 2,3 17-1,-3-3 2,0 4 1,0-13 0,8-3-2,-8-13 0,12-4 0,-5-15 1,5-8-2,-3-14 1,4-4-3,1-15 2,0-7 1,5-11 0,6-10 0,3-14 0,14-10 0,15-10 1,10-8-3,16-7 4,9-6-2,11-5-1,9 0 2,6-2-2,1 3 1,0-2 0,-2 4-1,-8 1 0,-8 1-1,-3 7-1,-11-9 0,-5 11-2,-17-14-1,-7 5-2,-7-2 5,-16-7 3</inkml:trace>
  <inkml:trace contextRef="#ctx0" brushRef="#br0">21187 3183 17,'-22'-14'26,"22"14"-26,-18-23 0,9 2-21,9 9 21,-3-9-1,3 5 0,0-6 0,3 6 2,-3-8-2,9 8 2,4-1-1,11 2-1,4-3-1,11 3 4,12-2-3,14 1 1,9 0-1,9 3 3,9 1-4,5 2 3,2 0-1,5 2-1,5 0 2,4 0-1,4-1 1,1-2-3,-3 1 4,0-4-3,-4 0 2,-6 0-2,-13 1 0,-8 4 3,-15 1-4,-8 8 2,-10-3 0,-10 6 0,-5 1 0,-4 0 0,-3 3 1,-5 0-2,3 1 1,-5-2 1,-1 1-1,2 1 0,-7-1 0,1 6 0,-4-3 0,-1 6 0,-3 4 0,0 4 0,-3 3-2,2 8 4,2 10-2,-2 4-1,-2 7 1,4 3 0,3 7 0,-4 10 0,2 7 0,0 5 1,-4-2-2,2 1 1,-4 3 0,-1 2 0,-4-3 1,0 2-2,0-4 2,0-2-2,4-3 1,-4 0 0,6-3 1,-6-7-3,3-3 3,-3-11-2,0-7 2,-7-4-1,-1-4 1,-5-2-2,-8-13 2,-2 1-1,-11-4 0,-4 0 0,-14-3-2,-11-2 2,-15 0-4,-22-12-3,-5 12-10,-19-7 12,-9-6 5,-1-2-2</inkml:trace>
  <inkml:trace contextRef="#ctx0" brushRef="#br0">22875 13228 32,'0'0'22,"-20"-12"-26,20 12 2,4-22 0,8 12-2,-5-10 2,9 6 0,-3-8 0,7 10 2,-7-4-1,7 7 0,-11 0 1,8 5 0,-7 4-1,2 4 0,-12-4 1,20 25 1,-9-10-2,-2 7 0,3-1 2,-8 4-1,4-3 0,-7 0 1,-1-2-2,0-5 1,0 1 1,-5-5-2,5-11 1,-12 15 0,12-15 0,0 0 1,-12 8-2,12-8 1,0 0-1,0 0 2,0 0-1,12-4 1,-1 4-3,3 0 3,2-4-1,2 4-1,-3 0 3,4 3-3,-3 2 1,-3 3 0,0 2 0,-4 4-1,-3 2 3,-2 3-3,-4-2 1,-6 3 0,-4-2 0,-4 0 0,-12-1 0,0 0 0,-5-2 0,-3-3-1,-4-2 0,1-3 0,5-4-1,-2-10-2,16 7-4,-4-13-5,11-5 10,6-3 2,12-8 24</inkml:trace>
  <inkml:trace contextRef="#ctx0" brushRef="#br0">23484 13029 28,'5'-14'30,"-5"14"-29,0 0-18,-12-21 10,12 21 7,-16-19-3,16 19 3,-17-15-1,17 15 1,-17-8 0,17 8-2,-16 0 3,16 0-3,-13 5 2,13-5 0,-19 11-1,19-11 1,-18 11 1,18-11-2,-18 22 2,11-11-1,7-11 0,-14 21 1,7-11-1,5 7-1,2-3 2,0 2-1,0 0 0,0-1 0,0 2 0,2 2 0,-2-3 0,7-1 0,-7 1 0,5-1 0,-1-1 0,1-1-1,-5-2 2,0-11-1,7 12-1,-7-12 2,0 0-2,4 13 2,-4-13-2,0 0 1,0 0 1,0 0-1,0 0-1,0 0 2,13-9-2,-13 9 2,18-4-2,-7-1 2,4 2-2,-2 0 2,5 3-2,-2 0 1,-3 0 0,3 6 0,-3-1 0,0 5-1,-3 2 2,-1 1-2,-3 3 3,2-1-3,-5 1 1,-3 2-1,0 2 2,-6-2-2,1 4 2,-10 0-3,-3 1 3,-5-3-4,-1 3 3,-6-4 0,3 2-3,-9-12-2,14 7-8,-2-11 4,3-9 10,9-4 5</inkml:trace>
  <inkml:trace contextRef="#ctx0" brushRef="#br0">23710 13258 23,'-8'3'27,"8"11"-27,-16-2-19,16-12 13,-12 14 7,12-14 0,-9 11-2,9-11 3,0 0-1,0 0-1,0 0 0,0 0-1,0 0 1,0 0-1,0 0 0,8-12 1,-8 12-1,0 0 0,0-14 1,0 14 0,0 0-2,0 0 0,-9-10-3,9 10-12,0 0 8,0 0 10,16 0-3</inkml:trace>
  <inkml:trace contextRef="#ctx0" brushRef="#br0">23924 13164 16,'-5'-11'14,"5"11"-15,-5-11 0,5 11-1,-5-12 1,5 12 0,0-10-2,0 10 3,0-12-2,0 12 1,-3-10 0,3 10 0,0 0 1,0-15 1,0 15-2,0 0 2,0 0 0,0 0-1,0 0 0,0 0-1,-13 0 2,5 17-2,2 4 0,-2 8 1,-3 6 0,0 3 0,0 6 0,4 3 0,3-3 0,4-1 0,5-7 0,5-7 0,3-4 0,4-4 0,2-11 1,2-4-1,-2-6 1,6-8-1,-6-5 1,0-5-1,-2-7 1,-2-2-1,-2-6-1,-2-2 3,-6-5-4,4-4 2,-9-1-1,0 1 0,-4 2 0,-5 2-1,0 6 2,-11 2-4,6 17 2,-20-3-7,7 10-6,-3 12 14,-3-4 0,9 12 23</inkml:trace>
  <inkml:trace contextRef="#ctx0" brushRef="#br0">23017 14213 20,'-15'20'31,"10"2"-31,-1-9-1,6-13-27,11 5 28,2 1 0,3-6-1,5 0 3,4 0-1,-1-14-1,5 4 0,1-6 0,-1-4-2,1-8 2,4 1 0,-1-9-2,4 3 3,-4-6-3,0-1 4,2 2-4,-3 4 4,-5-1-4,-4 5 3,-5 5-1,-6 0-1,-1 11 2,-5 0-3,-1 2 3,-5 2-2,0 10 2,0-11-2,0 11 2,0 0-1,-4-14 1,4 14-2,0 0 2,-10-12-2,10 12 1,-18-5 0,18 5-1,-19 0 0,4 5 2,-2 0-1,-2 3 0,-2 1 2,-2 3-3,5 1 3,-6-3-2,4 4 2,1-4-3,3 4 2,3-4-2,4 0 1,9-10-1,-8 18 2,8-18-1,6 14 0,-6-14-1,23 8 1,-9-3 1,5-5-1,3 0-1,2 0 2,-5-4-1,6 1-1,-2-1 1,-4 4 0,-3-4-1,0 1 2,-16 3-2,15 3 1,-15-3-1,10 11 2,-10 2-2,5-1 1,-2 4-2,-3-3 1,3 8-3,-6-9-9,6 4 1,3-1 11,-6-15 1</inkml:trace>
  <inkml:trace contextRef="#ctx0" brushRef="#br0">10734 16122 25,'0'0'31,"-15"0"-30,15 0-2,0 0-24,16 7 18,2-7 8,5-6-1,5 6 0,9 0 1,5 8 0,3-2-1,6 3 0,0 2 0,2 1 1,1 2-2,5-2 0,-7 0 2,5 0-1,-2-4-3,-7-1 5,0-3-5,-15-4 3,2 5-1,-14-5 1,-1 0-1,-20 0 1,13 0-5,-22-13 6,-1 13-1,-13-15 0,2 5 4,-7-7-4,0-2 3,-3-7-5,-2 2 9,8 0-8,-2-2 3,7 4-2,6-3-1,1 11 0,3-4 2,10 18-1,-10-10 0,10 10 0,0 0 1,14 23-2,-6-10 1,9 5 0,-9 2-2,11 7 3,-11 3-3,-8 5 1,-7 8-6,-27 3-14,-18 5 16,-14 1 3,-19-8 2</inkml:trace>
  <inkml:trace contextRef="#ctx0" brushRef="#br0">8947 14930 38,'-10'3'31,"-2"4"-32,-6-4-1,-2 6-29,-9-1 28,4 9 3,-3-1 1,0 6 0,-2-3 2,5 6-3,5-4 3,2-4-3,5-1 1,7 0-1,6-2-1,9-2 1,5-2-1,9-1 0,4 2 1,7 3 1,0 0-3,9 0 3,-5 2-1,5 0-1,-8 4 2,-3-2 0,-5 2-1,-5-4 1,-6 2 0,-11-3-2,-5 3 1,-10-2 0,-5 2 1,-13-3-3,-9 0 2,-2 2-1,-7-4 0,2 1-2,-6-6 1,6 10-5,5-12-9,8-6 15,6 0-1,6-8 17</inkml:trace>
  <inkml:trace contextRef="#ctx0" brushRef="#br0">9051 15186 23,'28'23'32,"-12"-13"-34,-3 3 0,-13-13-25,10 11 25,-10-11 2,6-14 1,-6-3-1,0-8 0,0 1 2,-9-6-1,6 2 0,-6-1-1,1 7-2,-8-1 1,0 10 0,2 5 0,-3 8 1,3 10-1,0 8 2,5 11-3,5 5 3,7 10-1,3 2-1,9 4 2,4-5 1,7-8-2,5-8 1,1-13 0,2-9-1,-1-19 2,7-6-3,-9-11 1,1-10-2,-9-6 3,-4-4-3,-8-2 4,-11-5-4,0 3 2,-15-5 0,0 1 0,-7 10 1,-2 0-2,-2 8 1,2 3-1,3 10 3,2 6-4,0 10 2,8 10 1,-2 8-1,4 10-1,4 2 2,5 8-2,0 6 2,0 1-1,8 6 1,-2 3 0,8 2-2,-1-5 1,0-2 1,-1 1-1,3-2 0,1-2-1,-4-6 0,1-4-1,-1-8 2,1 2-1,-6-6 0,5-3 0,-12-11-2,12 11-3,-12-11-3,0 0 2,12-4 8,-12-9 9</inkml:trace>
  <inkml:trace contextRef="#ctx0" brushRef="#br0">9472 15150 9,'0'0'29,"11"17"-30,-11-17 2,0 0-25,0 0 23,8-16 0,-8 16 2,8-26-2,-6 12 1,-4-12 1,2 7-1,-6-9-1,3 9 1,-6-3 0,-2 7-1,0 2 0,0 5-1,11 8 3,-20 0-2,12 13 1,-1 5 0,5 12-1,4 4 2,0 10-1,0-1 1,12 8-2,-1-6 0,7-4 1,1-6 1,5-10-2,1-10 1,1-7 1,-2-14-3,1-7 0,-2-16-1,5-3-1,-10-11 3,4-2 3,-14-7 1,6 1-1,-14-5 0,0 8 3,0 8-1,-14 8 0,9 6-3,-6 11-4,11 15 0,-17 5 4,17 18-3,0 4 1,8 7 0,3 3 0,7 5 1,1-2 0,9-8-1,0-4 1,0-5 2,-3-12-3,2-11 2,-6-9-1,0-8 0,-5-13 1,-2-3-1,-5-9 0,-4-10-2,-5-5 2,0 0 0,-10-1 0,-1 4 1,-2 5 0,-1 7-2,2 5 1,1 12 0,2 12 0,9 13 0,0 0 0,-5 28 0,8 3 1,3 8-3,5 4 4,2 7-3,1 1 1,-1-1-1,2-2 0,-4-8-1,6-7-1,-10-10-1,6-2-4,-8-7-3,-5-14 11,0 0 7</inkml:trace>
  <inkml:trace contextRef="#ctx0" brushRef="#br0">9818 14898 13,'0'0'32,"7"-10"-32,8 5 0,0 5-20,4-11 13,9-4 4,5 2 0,5-6 1,1 3-1,-7-4 3,6 8-1,-12 0-1,3 8-1,-9-2-2,0-2-5,4 14 11,-8-6 12</inkml:trace>
  <inkml:trace contextRef="#ctx0" brushRef="#br0">10735 14598 23,'6'-15'31,"-6"15"-33,-14-21 0,-7 11-27,1-2 27,1 7 2,-9 0 1,4 5 1,-9 8 0,0 2-1,3 8 0,-1-1 1,6 4-3,1-3 1,11 1-1,-1-3 0,14-2 0,0-2 0,16 0 1,5-2-1,2 0 2,8-2-1,2 1 0,3 7 1,-3-5-2,-4 5 2,-2-7-1,-5 4 1,-6-5-1,-16-8-1,15 24 2,-15-24-1,-8 19-2,-7-10 2,-3 4-2,-3 0 2,-10 4-3,2 3 3,-10-12-4,10 7 2,-7-15 1,15 11 0,-5-15 3,16 4-2,1-20 0,9 6 3,8-9 1,3-1-1,8-3 1,0-4 0,5 3-3,1-4 0,6 10 0,-8-5-1,11 11-1,-7-6 0,3 15 0,-2 1-3,0 6 5,0 6-3,-4 3 2,-5 6-1,2 4 1,-6 8 1,-4-7-2,1 8 1,-1-1-2,-7-2 4,0-2-4,-2-5 4,2-2-3,-4-16 1,4 16 0,-4-16 1,-5-12-1,5 12 0,-7-26 1,1 2-2,-3-3 1,4-3-1,4-6 1,1 2-1,5 5 1,5-3 0,0 6 0,5 8 1,0 3-2,2 7 3,-3 8-2,1 0 1,-2 8-2,2 3 1,-3 4 1,0 1-2,0 4 0,3 2 1,-6-2 0,6 8-2,-5-10 1,2 8-1,-6-12-3,6 6-4,-4-9-2,-8-11 9,19 6 10</inkml:trace>
  <inkml:trace contextRef="#ctx0" brushRef="#br0">11350 14542 20,'0'-15'30,"0"15"-31,-14 0 1,-4 0-24,-2 17 20,-2 3 3,0 9 2,-3 3-1,2 5 0,3 6 1,3 0-1,5-4-1,8-3 1,0-8 0,4-3-1,5-6 3,3-6-3,-8-13 2,23-5-2,-8-3 1,0-11 1,-1 0-2,0-8 2,0 0-3,-2 0 2,-5-1 0,-1 2 1,-6 1-2,0 6 1,0 6 0,0 3-1,0 10 0,-6-12 1,6 12 0,0 0 0,10 11 0,-2 0 1,2 3-2,5 1 1,3 12 0,-4-7-1,10 8 1,-10-10 0,4 6-1,-7-13-1,2 5 1,-13-16 0,16 0 2,-8-8-1,-3-8 1,4 0 2,-3-9-1,0 1-1,0-4 2,1 9 1,-7-8-3,9 16 0,-15-2-2,6 13-1,0-11 2,0 11-1,0 13-1,5-2 0,-3 4 2,3 3-1,3 9 0,-1-6 3,5 7-4,-6-10 2,1 0 1,-2-6 0,0 1-3,-5-13 3,0 0-2,0 0 1,6-15 0,-6 2 1,-4-8-1,4 3 0,0-12 0,0 8 1,3-7-2,3 11 1,-2 1 2,4 3-4,-8 14 2,16-11 1,-16 11-2,19 11 1,-7 2 0,0 2 1,0 3-1,-3 4-1,3 4 0,-3-4 1,0 2 1,-5-8-1,1 3 0,-5-19 0,6 21 0,-6-21 0,0 0-1,0-19 0,0-1 0,0 1 2,0-12-2,3-2 1,7-6 0,-1 4 1,5 0 0,2 1 0,1 5 0,3 4-2,0 7 2,-2 10 0,0 8-1,-2 10 0,-3 7 0,2 8 0,-7 5-1,1 4 1,-2 2 0,-3-1-1,0 8 1,0-14 0,0 3-1,0-12 1,3 0 2,1-10-3,2-10 1,4-3 1,-1-14-2,2 2 1,-2-12 1,3 4 1,-7-10-4,2 4 2,-6-2 1,-5 2-2,0 0 1,-5 4 0,-2 7 0,-1 2-1,8 16 0,-21-14 2,10 21-1,2 6 0,2 5-2,7 2 3,0 3-3,7-1 1,6 0 1,2 1-2,6-2 2,-1-10-1,7 3 1,-6-10-2,3 1-1,-7-5 0,4-4 0,-2-4 4,-1-4 5,-3-1 5,-2-2-11,2 1 5,-4 1 1,1 6 0,-12 7-1,10 0-3,-10 0-9,4 34 1,-5 2 1,-3 12-3,-5 10-10,-5 9 9,-11 3 7,1 6 2</inkml:trace>
  <inkml:trace contextRef="#ctx0" brushRef="#br0">12518 14401 18,'0'0'34,"0"0"-35,0 0 1,0 0-22,0 0 10,0 0 10,0 14 2,4-1 1,8 7-2,-4 7 2,11 4 0,-3 6-1,6-1 0,2 4 2,-1-4-3,0-4 1,-6-6 1,-2-4-1,-6-6 0,2-6 1,-11-10-2,4 12 2,-4-12-1,0 0-1,-15-21 2,8 2-1,0-5-1,-1-8 0,8-2 1,0-11-1,6 6 1,3-8-1,5 9-1,4-4 0,6 12 1,-6 2-1,7 11 3,-7-1 0,6 10-1,-4 0 2,3 8-2,-4 0 3,4 0-2,1 0 1,-2 3-3,-4-3 1,-1 5 0,-4-5 2,-2 4-2,-11-4 1,0 0 0,0 0-1,0 0 0,0 11 0,-12-4 1,3 6-3,-9 4 2,7 7-1,-5-1 1,1 8-1,0-2 2,6 1-2,3-6 0,6 0 2,-4-8-2,4-3 2,0-13-1,9 12 0,-9-12 0,15 0 0,-15 0 0,18-18 1,-6 6-2,1-5 1,2-3 0,-2-6 1,2 2-2,-2-2 0,-2 5 3,1 3-4,-8 3 3,-4 15-1,12-5-1,-5 14 1,-1 9 0,-1 5 0,5 6-1,0 5 0,6 5 1,-2-1 0,6-3-2,-7-5 3,7-3-2,-10-9 0,6-4-2,-16-14-3,23-15-8,-11-2 12,-12-17 10</inkml:trace>
  <inkml:trace contextRef="#ctx0" brushRef="#br0">13255 14175 20,'0'0'28,"4"26"-28,-4-2-18,10 12 13,2 7 2,0 2 2,3 5-2,-2-3 2,5 1-2,-9-10 1,3-2-2,-8-9 0,1-6 2,-5-7 2,0-14 8</inkml:trace>
  <inkml:trace contextRef="#ctx0" brushRef="#br0">13316 14559 19,'0'-9'10,"0"9"-9,7-14-2,-7 14 0,19-6 0,-12 0 0,13 4 1,1-8-1,5-1 0,0-10 1,6 5-1,-5-8 2,3 9-2,-11-8 0,2 11 2,-8-3-2,-1 9 1,-12 6 0,8 6-1,-8-6 1,9 20-2,-9-3 3,6 3-3,-2 0 2,1 1 0,-1 0-3,-4-6 2,10 3-4,-10-18 4,0 19-3,0-19 1,0 0 7,-14-10-1,14 10 0,-9-27 1,5 2-2,-2-5 0,-2-8-1,3-1-3,1-11-11,6 16 16,-8-9 8</inkml:trace>
  <inkml:trace contextRef="#ctx0" brushRef="#br0">13716 14562 9,'19'15'21,"-19"-15"-22,0 0-2,0 0-1,0-13 2,0 13-2,-8-26 3,8 7-2,-7-6 3,7-3-2,0 5 2,4-1-1,3 0 2,-2 4-2,9 6 1,-1 2-1,3 4 2,-2 8-1,1 0 0,1 6 0,0 1-1,-1 5 2,1 3-2,0 3 2,0 1-1,1-2 0,-2-2-1,3-3 1,2 1 0,-3-8-1,7-5 1,-2-5 1,0-5-1,0-9-1,-4-2 3,-1-7-3,-4-6 3,0 4-2,-7-2 0,-6 3-1,0 2 0,-9 7 2,2 6-1,-4 7-2,1 7 3,-2 9 0,4 4-2,0 5 3,8 7-4,0 5 4,10-2-4,7 7 4,6 2-4,7 3 3,3 1-1,2 1 0,2 4-1,-1 2 1,-5 6 0,-4-3-1,-10 7 2,-2-4 0,-11-3 0,-4-3 0,-9-8 1,-2-5-4,-9-10 4,-1-6-2,-3-19 0,-1-12-1,3-16 0,-1-11-1,14-15-2,5-16 2,17-5-4,4-13 0,20 5-2,14 3 3,3 1 18</inkml:trace>
  <inkml:trace contextRef="#ctx0" brushRef="#br0">9226 15886 24,'0'0'31,"0"14"-32,0-14 0,0 28-28,11-7 27,6 7 1,2 3 3,5 4-2,2 3 1,0-3 0,-1-2-1,-2-9 0,-6-4 1,-3-4 0,-4-2 0,-10-14-2,0 0 1,0 0-2,0-10-1,-10-10 4,-7-6-2,-2-7 1,-5-9-2,-3-4 4,-2-10-4,6 2 6,0-3-4,8 2 1,9 0 0,6-1-1,15 8 1,2 0-4,8 7 6,4 2-5,8 4 2,-3 3-3,-2 4 0,2 15-4,-6 2-6,-4 7 9,0 12 2,-17 4 16</inkml:trace>
  <inkml:trace contextRef="#ctx0" brushRef="#br0">9231 16027 36,'0'0'31,"0"0"-31,12-9-9,5-11-11,7-6 18,0-1 3,7-2-3,1-4 4,-1 4-2,-3 4 0,-3 1 0,-5 5 1,-2 8-2,-1 3 2,1 8-2,1 9 1,1 3 0,4 9-2,-1 6 2,4 7-1,-3 4 1,-1 0 0,-3 0 1,-5-2-1,-5-4 1,-10-9-1,8-3 3,-8-8-4,0-12 2,0 0-2,-14 0 2,4-18-3,-2-3 1,7-6 2,-7-11-5,12-2 3,-7-14-3,11 11-6,4-5-2,3 0 10,8 11 2</inkml:trace>
  <inkml:trace contextRef="#ctx0" brushRef="#br0">9882 15671 20,'15'33'22,"-6"3"-34,-4 3 10,6 6-3,-7-5 3,1 2 3,2 0-1,4-3 0,0-10 2,-3-2 0,5-13-2,8-2 1,-6-12 0,11-5-2,-15-13 2,12-2-3,-13-8 2,8-1-1,-11-12-2,-7 3 3,0-6 1,-16 7-4,-7 1 3,-3 6-2,-4 6-1,-9 4 1,4 20 1,-10 0-2,11 14-2,-4-6 3,14 11-9,7 4 10,2-9 18</inkml:trace>
  <inkml:trace contextRef="#ctx0" brushRef="#br0">10051 15701 17,'26'0'24,"5"11"-34,-2 8 5,-4 2 4,3 8 0,-1 4-1,-7 4 0,-1-2 2,-2-3-1,-5-2 0,0-4 1,-6-8 1,1 2 0,-7-20 0,8 14-1,-8-14 1,-5-15-2,-1-5 1,1-2 0,-2-11-1,1-3-2,0-5 2,-2-3 1,8 6 1,-2 2-4,7 6 5,0 9-2,5 6 0,-1 5 2,3 10-3,5 0 1,2 10 0,2 1 0,2 4 0,3 4-1,-3 4 1,-2-3-1,2 3 1,-9-4 1,1 2-1,-7-5 1,-3-6-1,-5-10 0,0 14 0,0-14-1,0 0 1,-18-22 0,10 3 1,-2-8-1,5-1 1,0-5 0,5-1-1,5 4 3,0 2-4,10 8 3,-4 4-6,10 10 5,-1 6-1,8 18-2,-7-1 1,2 14 0,-1 9-2,-9 2-7,3 13-5,-14 9 10,-15-4 5,-7 5 13</inkml:trace>
  <inkml:trace contextRef="#ctx0" brushRef="#br0">11456 15325 11,'0'0'30,"-14"-23"-31,4 10 1,2 1-24,-8-6 22,1 7 1,-6 0 1,-3 6-1,-4 8 1,-7 5-1,2 4 1,-6 8 0,2 7 0,-1 4 0,5-2 0,6 3 1,7-6-3,7 4 4,13-6-4,5 0 3,10-2-1,7-4 2,7 3-3,5-4 1,3 0 1,5-5-2,-2 4 1,1 0 0,-3-4 1,-2 4-4,-8-6 5,-5 2-4,-6-4 4,-4 2 0,-13-10-3,14 12 1,-14-12 1,0 0-3,-15 12 3,3-6-2,-8 0 1,1 2 0,-9 2-2,-5-2 2,1 2-1,-6-10-1,4 6-3,-4-12-14,9-4 14,6-2 5,3-11 5</inkml:trace>
  <inkml:trace contextRef="#ctx0" brushRef="#br0">11564 15411 22,'10'0'31,"0"11"-33,-10-11 1,0 0-28,-11 0 30,11 0 0,-13-12-1,2 0 2,11 12-3,-13-24 2,13 13 0,-10-5-1,10 2 0,10-1-2,-1 6 1,6 2 0,-1 3 1,5 4-1,4 7 1,-1 1-1,1 9 2,-1 4-1,-3 4 0,-1 3 0,-4 1 1,-5 2-2,-3-1 2,-6 3 0,0-2-3,-10-3 4,2-1-3,-8-2 2,3-1-3,-3-5 4,-1-1-4,-2-6 4,4-3-2,2-2 0,13-7 0,-17 6 2,17-6-3,0 0 2,0 0-2,0 0 1,12-14 0,9-1-1,10-3 2,9-6-4,13-5 4,9-11-3,9-8-1,13 5-16,-4-13 11,-3-4 6,-4-1 0</inkml:trace>
  <inkml:trace contextRef="#ctx0" brushRef="#br0">12887 15310 20,'0'0'31,"0"-24"-31,0 11-10,0 13-7,-7-16 16,7 16 1,0 0-1,-12 0 0,6 15 1,-2 10 0,3 5-1,5 6 1,-4 5-1,4 5 3,4-2-2,3-1 0,6-8 1,0-7-2,5-13 0,3-7 2,7-8-2,-1-7 1,1-8-1,0-6 1,-4-5 1,-1-2-1,-7-3 2,1 1-3,-11-6 3,-2 0-3,-4 0 2,0 5-1,-5 2-1,1 9 0,0 2 0,-1 4 0,5 14 1,0 0 0,-7 14-1,5-2 1,2 5 0,0-3 0,4 3 0,6-2 2,-1-3-3,5 0 2,3-6-1,3-2 0,-2-4 0,2 0 0,1 0 1,-4 0-2,-2 0 2,-2-5-1,-13 5 1,15 0-1,-15 0 0,0-15-1,-7 4 1,-5-7-1,-2 1-1,-9-12-4,6 5 2,-14-15-4,11 6-4,-2-1 10,2-4 9</inkml:trace>
  <inkml:trace contextRef="#ctx0" brushRef="#br0">13189 14855 13,'5'-14'25,"7"14"-31,-2 3-3,-10-3 7,16 28 1,-12-9 1,10 14-2,-5 0 2,3 10-1,2-1-1,-2 7 2,3 0-1,4-2 2,-4 1-3,3-3 3,-1-6-2,1-1 2,-6-9-2,3-3 1,-4-8 0,-4-7 0,-7-11 0,13 0-1,-13 0 2,5-21-1,-5 1-1,4-5 1,-1-4 1,-3-4-2,9 3 1,-5-2 0,0 6 0,4 6 0,-1 2 1,1 8-1,-8 10 1,17-4-2,-17 4 2,16 24-1,-6-4 0,0 7 0,2 8-1,3-3 1,-3 4 0,4-5 0,-2-3 0,4-4 0,-4-10 0,3-5 0,5-9 0,-7-3-1,4-7 3,-4-8-2,2-2 0,-6-8 0,-2-2 1,-5 2-2,-4-2 2,0 5-1,-4 5-1,-3 4 0,-7 7 1,3 9-1,-4 9 1,6 6-1,-6 9 2,6 1-2,0 5 0,9 1 3,7 3-3,1-2 2,10-8-1,6-4 1,4-10-2,1-4 2,2-6-2,1-10 2,-7-6 0,0-5-2,-3-4 2,-10-3-2,-2-7 3,-3 3-2,-7-2 0,4 2 1,-4 4-3,0-1 1,4 5 1,0 5-2,-4 19 1,17-12 0,-5 18 1,-12-6 1,19 30-2,-14-2 3,1 9-1,-1 2-1,-5 2 1,5 1-1,0-4 0,3-1 1,4-8-1,4-6 1,5-12-2,7-4 2,-1-12-2,3-5 2,0-12 0,2 0-2,-7-8 2,0-4-1,-7 2 0,-2-1 0,-10 3 0,-3 6 0,-10 4 0,1 6-1,-5 6 0,-4 8-1,2 12 3,-2 5-2,4 9 2,-4 5-2,8 2 1,7 4 0,4-1 0,11-3 2,10-8-4,13-8 4,13-13-3,10-10 1,12-8-3,1-18-2,15 0-9,-4-7 4,-8-8 10,2 0 5</inkml:trace>
  <inkml:trace contextRef="#ctx0" brushRef="#br0">14974 15120 2,'-8'-15'32,"8"15"-32,0-15 0,0 15-17,8-14 4,-8 14 13,5-13 0,-5 13-1,12-11 2,-12 11-2,19-5 1,-4 5 0,5 12 0,3-1 0,4 6-1,5 8 1,1 2-1,0 7 2,-2 2-2,-2-1 1,-6 0 1,-5-2-2,-4-2 2,-10-6-1,-4-1 0,0-4 2,-6-6-2,6-14 0,-15 10 0,5-17 0,0-4-1,2-11 1,1-6-1,7-13 1,0-6-2,5-2 2,4-5-1,5 5 0,1-5-2,10 14-5,-8-6 0,7 12-1,-2 12 10,-5 5 15</inkml:trace>
  <inkml:trace contextRef="#ctx0" brushRef="#br0">15665 15004 5,'0'0'26,"-17"0"-27,-4 0-12,-6 4 5,-1 6 6,-8 6 2,3 5 1,-3 7-2,3 8 1,3-2 1,13 7-1,1-4 0,13-4-1,8-9 1,7-4 0,5-10 1,9-3-2,0-15 1,6 1 0,-3-13 1,-1 1-1,-6-9 0,1 8 0,-11-8 1,1 2-2,-10-3 2,-3-2-1,0 2-2,0 4 2,-3 1-2,3 1 3,-3 8-2,3 4 0,0 11 1,11 8-1,2 12 2,-2 6-1,7 8-1,-1-3 1,3 8-2,3-2 3,-1 1-1,-6-6-1,1-8 1,-6-12-3,8 3-7,-10-15-4,0-10 15,0-6 4</inkml:trace>
  <inkml:trace contextRef="#ctx0" brushRef="#br0">15783 14711 6,'-5'-22'32,"5"22"-32,0 0 0,9 17-20,-2 13 12,3 5 6,1 5 1,4 6 1,3 5 0,1-1 0,1-5-1,-2-5-1,-2-6 2,2-3-4,-9-10 2,7 1-4,-13-10-3,-3-12 0,0 0 11,0 0 22</inkml:trace>
  <inkml:trace contextRef="#ctx0" brushRef="#br0">15753 14993 22,'13'5'31,"6"-5"-31,-1 0-16,5-18 5,7 3 10,3-5 1,1 3 1,-5-5-4,4-4 5,-11 3-2,3 6 1,-14-1-2,4 9 1,-15 9-1,5-12-1,-5 12 2,0 16-1,-3 0 2,3 1-3,0 8 4,0 0-4,6 5 5,2 4-5,3 2 4,-1-5-5,6 3 2,-6-9-3,9 6-2,-12-16-2,8-4-3,-3-5 11,-12-6 15</inkml:trace>
  <inkml:trace contextRef="#ctx0" brushRef="#br0">16281 14837 23,'0'14'29,"11"11"-30,-3 5-20,-3-4 18,1 2 1,-1-3 0,2-4 1,-4-3 3,2-5-2,-5-13 2,0 10-1,0-10-2,0-11 1,0-5-1,0 0 1,0-8 0,4-4-1,0 0-2,3-5 4,6 4-3,-2-2 3,6 11-1,-3 0 0,5 10-1,0 4 2,-4 10 1,5 6-2,-9 4 1,5 9-1,-5 1 1,1 2-2,-3 1 2,0-3-3,2-6 1,-4-1 1,4-3 1,1-6-1,-1-8 0,4-4 1,1-4-2,-1-3 1,4-7 1,-1-3-1,-1-6-2,-2-6 3,-2 0-2,-9-2 1,-4 5-1,0-2 3,-4 11-4,-9 3 3,-2 11 0,-4 7-2,0 14 3,3 3-2,-4 5 0,9 0-1,-4 1 3,10-4-2,5-1-1,10-5 2,5-4-2,9-1 1,2-2 0,6 2 0,5 3-1,3 9 0,3 8 0,0 5 0,-1 17-2,-6 2 3,1 14-2,-14 0 3,0 12 0,-16-9 5,-7-5-3,0-6-1,-13-13 1,3-5-2,-13-20-2,7-5 3,-12-23-6,7-6 1,-3-10 0,-1-8 2,2-6 0,3-10 2,4-2 0,6 0-4,2 5 4,3-3-6,5 4-2,0 2-7,-6-1 11,1 8 2,-10-4 32</inkml:trace>
  <inkml:trace contextRef="#ctx0" brushRef="#br0">16052 14453 17,'7'12'16,"-7"-12"-31,22 4 15,5-4-32</inkml:trace>
  <inkml:trace contextRef="#ctx0" brushRef="#br0">16896 14526 22,'-4'12'30,"4"-12"-29,0 0-6,12 5-19,3 0 23,5 5 2,2-6 1,6 8-2,3-8 0,4 7 0,0-6 0,6 2 0,-4-3-2,0 3 3,-1-7-3,-2 3 2,-3-3 0,-5 0 0,-3 3-1,-9-3 1,0 0 0,-14 0-1,9 5 1,-9-5-1,0 0 2,-13 17-1,3-2 0,-4 5 0,-4 2 1,-2 5-1,1 4 0,-2 1 0,-1 0 1,3 1-4,3-2 4,-1-3-5,13 4 2,-6-13-3,15 12-4,-5-9-3,9-6 11,6-5 11</inkml:trace>
  <inkml:trace contextRef="#ctx0" brushRef="#br0">17842 14532 27,'13'-22'34,"-13"-4"-35,0 10 0,-6-5-29,-7 2 27,-6 0 2,-1 9 2,-6 0-1,0 5 1,0 5-1,2 0 2,2 8-3,3-3 1,5 5 0,5 1 0,5 1-1,4 4 1,7 2 0,5 0 0,9 5 0,2 4 0,6 1 0,3-1 0,7 2 0,2-1 1,-3 1-2,0-1 1,-4 0 0,-6 3 0,-9 0-1,-6-3 2,-13 2-2,-6-4 2,-12 1-1,-8-2 3,1-4-5,-2-9 4,5-3 0,-3-13-3,9-9 2,3-15-4,19-18 1,20-13-20,8-19 10,13-16 10,10-17 1</inkml:trace>
  <inkml:trace contextRef="#ctx0" brushRef="#br0">8015 14609 39,'-7'-13'33,"7"13"-33,-10-16-2,10 16-27,0 0 26,-4 10 4,9 9-2,10 15 2,-1 6-2,5 14 2,5 10-1,9 7 0,2 9-1,5 10 2,5 1 0,1 3-2,5 1 0,1 3 3,5 0-4,-2-3 3,3 0-2,-1-2 2,0-4-1,-1-2-1,0 0 4,-3-5-5,2-3 1,-7-3 3,2-7-3,-5-7 2,2 0-3,-1-16 4,2-6-3,-1-9 1,-5-7 1,2-5-1,-3-8 0,1-3 0,-3-8 0,3 0 0,0-7-1,6-2 1,3-5 0,3-7 0,5-2 0,8-5 0,8-8 1,1 0-3,1-3 5,6-1-6,-1-1 5,6 2-3,-1 1 1,-7 1 0,1 2-2,3 3 5,-3 3-6,-1-2 5,-1 1-4,0 6 5,3-1-4,-2 0 1,4 0-1,-7-3 2,3 1-2,-4-1 2,-1 8-1,-1-6-1,-3 4 2,-7 4-1,4 7 0,0 0 0,-3 5 0,-3 0 1,5 1-2,-2 5 1,0 0 0,-1-7 0,0 7 0,-6 0 1,1 0-3,-2 0 3,-3 0-2,-2 4 3,-1-4-2,-2 8-1,0-1 2,-2-4-2,3 5 1,0 0 0,2 0 0,-4-2-1,7 3 2,-2-2-1,0 1 0,5 1 0,0-1 0,0-3 0,4 1 0,0-4 0,3 6 1,7-8-2,3 6 1,-1-2 1,7 0-2,3 0 1,3 2 0,5 0 1,0-2-2,-1 3 1,1 0 1,1-7-3,2 4 4,-1-4-2,-2 0-1,5-4 2,-1-2-1,3 0 0,2-2-1,3 0 2,1 0-2,5 0 1,-2-4 1,6-1-1,-1-2-1,3-5 1,2 1 1,1-5-2,-2 1 2,-1-3-1,-1-2 2,-6 4-5,0 1 5,-3 1-4,-1 0 4,-5 1-5,0-2 6,-5-1-6,3 5 3,-4-5 0,1-1 0,-7 1 3,-4-3-7,0 2 7,-4-2-5,-11-1 3,1 1 0,-7-3-1,-7 2-1,-2-2 1,1-2 0,-11-2 1,1-4-2,-4 3 2,-2-5-1,-3 5-1,-4-2 1,-5 1 0,-7 4 2,-2 0-4,-8 2 3,-4-4-1,-6 1-1,0-3 1,-9-7 0,-1-2 0,-5-5-1,-4-5 2,1-4-2,-7 1 1,0 0 0,-3-6 1,-4 5-2,-10 0 0,-3 1 3,-9 5-3,-5 3 1,-10 4 0,-5 0 0,-5 6 0,-6 3 1,-3 4-2,-2 2 1,1 1 1,-5 6-2,-6 1 2,-1 5-1,-8 4 1,-1-2-2,-11 4 1,-10 0 1,-5 7-2,-10 0 1,-2 5 0,-10 0 0,-2 0 0,-1 4 0,-5 0 0,0 4 1,0-2-2,2-1 1,-2 0 0,2-5 1,-3 0-3,-4 0 3,-1-7-1,6 1 1,-7-1-2,0-4 1,-1 0 0,0-3 0,1-2 1,1-4-2,4 2 1,-6-6 1,5 1-2,2 1 0,-2-1 2,0 4-2,6 7 2,-6 4-1,0 8-1,-1 9 1,3 9 1,3 6-1,2 8 0,9 2 0,1 4-1,11 6 3,8 0-3,6 1 2,2-3-3,0-2 4,4 5-3,-4 1 0,7-1 3,-1-1-3,6-1 2,0-1-3,14 0 4,0-3-4,15-3 3,11-6-1,4 2 0,10-4 0,5 0-1,1 0 2,0 2-2,2 2 1,-1 5 0,-2 1 0,-2 3-1,-4 0 2,5 9-7,-5-8-5,6 11 0,1-2 7,-3-7 3,4-2 12</inkml:trace>
  <inkml:trace contextRef="#ctx0" brushRef="#br0">11243 16229 13,'0'0'28,"-18"-6"-25,18 6-7,-20 13-20,5-2 22,1 3 3,0 7-1,4 13 2,-4 4-1,14 17-2,0-2 4,14 16-5,2 1 3,18 10-5,-1-3 7,12 4-5,-2 1-1,10-2 5,2-2-4,-1-4 3,2-8-2,3-3 2,-1-7-2,9-7 1,-1-12 2,10-8-3,-1-8 2,11-8-3,8-13 1,4 0 3,17-4-2,2-2 0,6-5-2,4 3 4,0-6-5,4 5 5,-1 0-1,-10 0-1,-6 1-1,-9-3 1,0 4 0,-9 3 0,-6 1-1,-7-5 3,-8 6-2,-8-3-1,-6 5 1,-2 0 1,-15-3-4,-5-1 5,-7 4 0,-9-4-6,-6 4 4,-8 0 1,-9 0-4,0 0 4,-9-14-1,-8 2 1,-3-2-4,-8-4 7,-5-5-7,-7-4 6,-5-1-2,-5-4-1,3 5 0,-5 2 1,5 5-1,-1 3 0,9 4 1,2 6-2,7 2 2,10 5-2,6 0 1,14 0 0,-15 0-1,15 0 2,0 0-1,19 16 0,0-5-1,8 4 2,2 2-2,10 3 3,3 4-3,4 1 2,-2 1-2,6 2 1,-2-5 0,-6 0 1,3-3 0,-5 6-4,-5-2 4,-8 6-4,-12 7-1,-31 5-16,16-42 10,-47 56 10,47-56-3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l">
              <a:defRPr sz="1000" i="1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>
              <a:defRPr sz="1000" i="1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algn="l">
              <a:defRPr sz="1000" i="1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000" i="1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0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Click to edit Master notes styles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Second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Third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Fourth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Fifth Level</a:t>
            </a: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2775" name="Rectangle 7"/>
          <p:cNvSpPr>
            <a:spLocks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fld id="{9A0DB2DC-4C9A-4742-B13C-FB6460FD3503}" type="slidenum">
              <a:rPr lang="en-US" altLang="en-US" sz="1000" i="1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0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 anchorCtr="0"/>
          <a:p>
            <a:pPr lvl="0"/>
            <a:r>
              <a:rPr lang="en-US" altLang="en-US" dirty="0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 2  (of 6) in Module (3). 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Module (1):  Introduction (DBMS, Relational Model)</a:t>
            </a:r>
            <a:endParaRPr lang="en-US" altLang="en-US" dirty="0"/>
          </a:p>
          <a:p>
            <a:pPr lvl="0"/>
            <a:r>
              <a:rPr lang="en-US" altLang="en-US" dirty="0"/>
              <a:t>Module (2):  Storage and File Organizations (Disks, Buffering, Indexes)</a:t>
            </a:r>
            <a:endParaRPr lang="en-US" altLang="en-US" dirty="0"/>
          </a:p>
          <a:p>
            <a:pPr lvl="0"/>
            <a:r>
              <a:rPr lang="en-US" altLang="en-US" dirty="0"/>
              <a:t>Module (3):  Database Concepts (Relational Queries, DDL/ICs, Views and Security)</a:t>
            </a:r>
            <a:endParaRPr lang="en-US" altLang="en-US" dirty="0"/>
          </a:p>
          <a:p>
            <a:pPr lvl="0"/>
            <a:r>
              <a:rPr lang="en-US" altLang="en-US" dirty="0"/>
              <a:t>Module (4):  Relational Implementation (Query Evaluation, Optimization)</a:t>
            </a:r>
            <a:endParaRPr lang="en-US" altLang="en-US" dirty="0"/>
          </a:p>
          <a:p>
            <a:pPr lvl="0"/>
            <a:r>
              <a:rPr lang="en-US" altLang="en-US" dirty="0"/>
              <a:t>Module (5): Database Design (ER Model, Normalization, Physical Design, Tuning)</a:t>
            </a:r>
            <a:endParaRPr lang="en-US" altLang="en-US" dirty="0"/>
          </a:p>
          <a:p>
            <a:pPr lvl="0"/>
            <a:r>
              <a:rPr lang="en-US" altLang="en-US" dirty="0"/>
              <a:t>Module (6): Transaction Processing (Concurrency Control, Recovery)</a:t>
            </a:r>
            <a:endParaRPr lang="en-US" altLang="en-US" dirty="0"/>
          </a:p>
          <a:p>
            <a:pPr lvl="0"/>
            <a:r>
              <a:rPr lang="en-US" altLang="en-US" dirty="0"/>
              <a:t>Module (7): Advanced Topics</a:t>
            </a:r>
            <a:endParaRPr lang="en-US" altLang="en-US" dirty="0"/>
          </a:p>
        </p:txBody>
      </p:sp>
      <p:sp>
        <p:nvSpPr>
          <p:cNvPr id="33796" name="Rectangle 3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fld id="{9A0DB2DC-4C9A-4742-B13C-FB6460FD3503}" type="slidenum">
              <a:rPr lang="en-US" altLang="en-US" sz="1000" i="1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0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050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2051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fld id="{9A0DB2DC-4C9A-4742-B13C-FB6460FD3503}" type="slidenum">
              <a:rPr lang="en-US" altLang="en-US" sz="1000" i="1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0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1026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fld id="{9A0DB2DC-4C9A-4742-B13C-FB6460FD3503}" type="slidenum">
              <a:rPr lang="en-US" altLang="en-US" sz="1000" i="1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0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fld id="{9A0DB2DC-4C9A-4742-B13C-FB6460FD3503}" type="slidenum">
              <a:rPr lang="en-US" altLang="en-US" sz="1000" i="1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0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026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/>
            </a:pPr>
            <a:endParaRPr kumimoji="0" lang="en-I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endParaRPr kumimoji="0" lang="en-I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l">
              <a:defRPr sz="14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14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Book Antiqua" panose="02040602050305030304" pitchFamily="18" charset="0"/>
            </a:endParaRPr>
          </a:p>
        </p:txBody>
      </p:sp>
      <p:grpSp>
        <p:nvGrpSpPr>
          <p:cNvPr id="1029" name="Group 11"/>
          <p:cNvGrpSpPr/>
          <p:nvPr/>
        </p:nvGrpSpPr>
        <p:grpSpPr>
          <a:xfrm>
            <a:off x="381000" y="209550"/>
            <a:ext cx="1525588" cy="1525588"/>
            <a:chOff x="240" y="132"/>
            <a:chExt cx="961" cy="961"/>
          </a:xfrm>
        </p:grpSpPr>
        <p:sp>
          <p:nvSpPr>
            <p:cNvPr id="1033" name="Freeform 5"/>
            <p:cNvSpPr/>
            <p:nvPr/>
          </p:nvSpPr>
          <p:spPr>
            <a:xfrm>
              <a:off x="336" y="228"/>
              <a:ext cx="769" cy="769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384"/>
                </a:cxn>
                <a:cxn ang="0">
                  <a:pos x="384" y="768"/>
                </a:cxn>
                <a:cxn ang="0">
                  <a:pos x="768" y="384"/>
                </a:cxn>
                <a:cxn ang="0">
                  <a:pos x="384" y="0"/>
                </a:cxn>
              </a:cxnLst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EDEDE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034" name="Group 10"/>
            <p:cNvGrpSpPr/>
            <p:nvPr/>
          </p:nvGrpSpPr>
          <p:grpSpPr>
            <a:xfrm>
              <a:off x="240" y="132"/>
              <a:ext cx="961" cy="961"/>
              <a:chOff x="240" y="132"/>
              <a:chExt cx="961" cy="961"/>
            </a:xfrm>
          </p:grpSpPr>
          <p:sp>
            <p:nvSpPr>
              <p:cNvPr id="1035" name="Freeform 6"/>
              <p:cNvSpPr/>
              <p:nvPr/>
            </p:nvSpPr>
            <p:spPr>
              <a:xfrm>
                <a:off x="720" y="132"/>
                <a:ext cx="481" cy="481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80" y="480"/>
                  </a:cxn>
                  <a:cxn ang="0">
                    <a:pos x="384" y="480"/>
                  </a:cxn>
                  <a:cxn ang="0">
                    <a:pos x="0" y="96"/>
                  </a:cxn>
                </a:cxnLst>
                <a:pathLst>
                  <a:path w="481" h="481">
                    <a:moveTo>
                      <a:pt x="0" y="96"/>
                    </a:moveTo>
                    <a:lnTo>
                      <a:pt x="0" y="0"/>
                    </a:lnTo>
                    <a:lnTo>
                      <a:pt x="480" y="480"/>
                    </a:lnTo>
                    <a:lnTo>
                      <a:pt x="384" y="480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CECECE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36" name="Freeform 7"/>
              <p:cNvSpPr/>
              <p:nvPr/>
            </p:nvSpPr>
            <p:spPr>
              <a:xfrm>
                <a:off x="240" y="132"/>
                <a:ext cx="481" cy="481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480" y="96"/>
                  </a:cxn>
                  <a:cxn ang="0">
                    <a:pos x="96" y="480"/>
                  </a:cxn>
                  <a:cxn ang="0">
                    <a:pos x="0" y="480"/>
                  </a:cxn>
                  <a:cxn ang="0">
                    <a:pos x="480" y="0"/>
                  </a:cxn>
                </a:cxnLst>
                <a:pathLst>
                  <a:path w="481" h="481">
                    <a:moveTo>
                      <a:pt x="480" y="0"/>
                    </a:moveTo>
                    <a:lnTo>
                      <a:pt x="480" y="96"/>
                    </a:lnTo>
                    <a:lnTo>
                      <a:pt x="96" y="480"/>
                    </a:lnTo>
                    <a:lnTo>
                      <a:pt x="0" y="480"/>
                    </a:lnTo>
                    <a:lnTo>
                      <a:pt x="480" y="0"/>
                    </a:lnTo>
                  </a:path>
                </a:pathLst>
              </a:custGeom>
              <a:solidFill>
                <a:srgbClr val="DADADA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37" name="Freeform 8"/>
              <p:cNvSpPr/>
              <p:nvPr/>
            </p:nvSpPr>
            <p:spPr>
              <a:xfrm>
                <a:off x="720" y="612"/>
                <a:ext cx="481" cy="481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480" y="0"/>
                  </a:cxn>
                  <a:cxn ang="0">
                    <a:pos x="0" y="480"/>
                  </a:cxn>
                  <a:cxn ang="0">
                    <a:pos x="0" y="384"/>
                  </a:cxn>
                  <a:cxn ang="0">
                    <a:pos x="384" y="0"/>
                  </a:cxn>
                </a:cxnLst>
                <a:pathLst>
                  <a:path w="481" h="481">
                    <a:moveTo>
                      <a:pt x="384" y="0"/>
                    </a:moveTo>
                    <a:lnTo>
                      <a:pt x="480" y="0"/>
                    </a:lnTo>
                    <a:lnTo>
                      <a:pt x="0" y="480"/>
                    </a:lnTo>
                    <a:lnTo>
                      <a:pt x="0" y="384"/>
                    </a:lnTo>
                    <a:lnTo>
                      <a:pt x="384" y="0"/>
                    </a:lnTo>
                  </a:path>
                </a:pathLst>
              </a:custGeom>
              <a:solidFill>
                <a:srgbClr val="B9B9B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38" name="Freeform 9"/>
              <p:cNvSpPr/>
              <p:nvPr/>
            </p:nvSpPr>
            <p:spPr>
              <a:xfrm>
                <a:off x="240" y="612"/>
                <a:ext cx="481" cy="481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480" y="384"/>
                  </a:cxn>
                  <a:cxn ang="0">
                    <a:pos x="480" y="480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pathLst>
                  <a:path w="481" h="481">
                    <a:moveTo>
                      <a:pt x="96" y="0"/>
                    </a:moveTo>
                    <a:lnTo>
                      <a:pt x="480" y="384"/>
                    </a:lnTo>
                    <a:lnTo>
                      <a:pt x="480" y="480"/>
                    </a:ln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solidFill>
                <a:srgbClr val="919191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</p:grpSp>
      <p:sp>
        <p:nvSpPr>
          <p:cNvPr id="1030" name="Rectangle 12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31" name="Rectangle 13"/>
          <p:cNvSpPr>
            <a:spLocks noGrp="1"/>
          </p:cNvSpPr>
          <p:nvPr>
            <p:ph type="body" idx="1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8643938" y="6486525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Book Antiqua" panose="02040602050305030304" pitchFamily="18" charset="0"/>
              </a:rPr>
            </a:fld>
            <a:endParaRPr lang="en-US" altLang="en-US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1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6" Type="http://schemas.openxmlformats.org/officeDocument/2006/relationships/customXml" Target="../ink/ink12.x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13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6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4.png"/><Relationship Id="rId11" Type="http://schemas.openxmlformats.org/officeDocument/2006/relationships/customXml" Target="../ink/ink14.xml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7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6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0.png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customXml" Target="../ink/ink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image" Target="../media/image8.png"/><Relationship Id="rId7" Type="http://schemas.openxmlformats.org/officeDocument/2006/relationships/customXml" Target="../ink/ink5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e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8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5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9.png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24.png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5.e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31.png"/><Relationship Id="rId13" Type="http://schemas.openxmlformats.org/officeDocument/2006/relationships/customXml" Target="../ink/ink10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2051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ln/>
        </p:spPr>
        <p:txBody>
          <a:bodyPr vert="horz" wrap="square" lIns="92075" tIns="46038" rIns="92075" bIns="46038" anchor="ctr" anchorCtr="0"/>
          <a:p>
            <a:pPr algn="ctr">
              <a:buClrTx/>
              <a:buSzTx/>
              <a:buFontTx/>
            </a:pPr>
            <a:r>
              <a:rPr lang="en-US" altLang="en-US" dirty="0"/>
              <a:t>Relational Algebra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66400" y="1317240"/>
              <a:ext cx="8872560" cy="55414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66400" y="1317240"/>
                <a:ext cx="8872560" cy="554148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1267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1268" name="Rectangle 4"/>
          <p:cNvSpPr>
            <a:spLocks noGrp="1"/>
          </p:cNvSpPr>
          <p:nvPr>
            <p:ph type="title"/>
          </p:nvPr>
        </p:nvSpPr>
        <p:spPr>
          <a:xfrm>
            <a:off x="762000" y="266700"/>
            <a:ext cx="7772400" cy="11049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Cross-Product</a:t>
            </a:r>
            <a:endParaRPr lang="en-US" altLang="en-US" dirty="0"/>
          </a:p>
        </p:txBody>
      </p:sp>
      <p:sp>
        <p:nvSpPr>
          <p:cNvPr id="11269" name="Rectangle 5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0767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Each row of S1 is paired with each row of R1.</a:t>
            </a:r>
            <a:endParaRPr lang="en-US" altLang="en-US" dirty="0"/>
          </a:p>
          <a:p>
            <a:r>
              <a:rPr lang="en-US" altLang="en-US" i="1" dirty="0">
                <a:solidFill>
                  <a:schemeClr val="accent2"/>
                </a:solidFill>
              </a:rPr>
              <a:t>Result schema </a:t>
            </a:r>
            <a:r>
              <a:rPr lang="en-US" altLang="en-US" dirty="0"/>
              <a:t>has one field per field of S1 and R1, with field names `inherited’ if possible.</a:t>
            </a:r>
            <a:endParaRPr lang="en-US" altLang="en-US" dirty="0"/>
          </a:p>
          <a:p>
            <a:pPr lvl="1"/>
            <a:r>
              <a:rPr lang="en-US" altLang="en-US" sz="2800" i="1" dirty="0"/>
              <a:t>Conflict</a:t>
            </a:r>
            <a:r>
              <a:rPr lang="en-US" altLang="en-US" sz="2800" dirty="0"/>
              <a:t>:  Both S1 and R1 have a field called </a:t>
            </a:r>
            <a:r>
              <a:rPr lang="en-US" altLang="en-US" sz="2800" i="1" dirty="0"/>
              <a:t>sid</a:t>
            </a:r>
            <a:r>
              <a:rPr lang="en-US" altLang="en-US" sz="2800" dirty="0"/>
              <a:t>.</a:t>
            </a:r>
            <a:endParaRPr lang="en-US" altLang="en-US" sz="2800" dirty="0"/>
          </a:p>
        </p:txBody>
      </p:sp>
      <p:graphicFrame>
        <p:nvGraphicFramePr>
          <p:cNvPr id="11270" name="Object 6"/>
          <p:cNvGraphicFramePr/>
          <p:nvPr/>
        </p:nvGraphicFramePr>
        <p:xfrm>
          <a:off x="3729038" y="6045200"/>
          <a:ext cx="5402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5887085" imgH="568325" progId="Equation.2">
                  <p:embed/>
                </p:oleObj>
              </mc:Choice>
              <mc:Fallback>
                <p:oleObj name="" r:id="rId1" imgW="5887085" imgH="568325" progId="Equation.2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9038" y="6045200"/>
                        <a:ext cx="54022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/>
          <p:nvPr/>
        </p:nvGraphicFramePr>
        <p:xfrm>
          <a:off x="1239838" y="3128963"/>
          <a:ext cx="6913562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7454265" imgH="3057525" progId="Word.Document.6">
                  <p:embed/>
                </p:oleObj>
              </mc:Choice>
              <mc:Fallback>
                <p:oleObj name="" r:id="rId3" imgW="7454265" imgH="3057525" progId="Word.Document.6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9838" y="3128963"/>
                        <a:ext cx="6913562" cy="283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/>
          <p:nvPr/>
        </p:nvSpPr>
        <p:spPr>
          <a:xfrm>
            <a:off x="671513" y="6005513"/>
            <a:ext cx="3067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Monotype Sorts" pitchFamily="2" charset="2"/>
              <a:buChar char="*"/>
            </a:pPr>
            <a:r>
              <a:rPr lang="en-US" altLang="en-US" sz="2400" dirty="0"/>
              <a:t> </a:t>
            </a:r>
            <a:r>
              <a:rPr lang="en-US" altLang="en-US" sz="2400" i="1" u="sng" dirty="0">
                <a:solidFill>
                  <a:schemeClr val="accent2"/>
                </a:solidFill>
              </a:rPr>
              <a:t>Renaming operator</a:t>
            </a:r>
            <a:r>
              <a:rPr lang="en-US" altLang="en-US" sz="2400" dirty="0"/>
              <a:t>: </a:t>
            </a:r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Ink 1"/>
              <p14:cNvContentPartPr/>
              <p14:nvPr/>
            </p14:nvContentPartPr>
            <p14:xfrm>
              <a:off x="271440" y="2641680"/>
              <a:ext cx="8319960" cy="40118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6"/>
            </p:blipFill>
            <p:spPr>
              <a:xfrm>
                <a:off x="271440" y="2641680"/>
                <a:ext cx="8319960" cy="401184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2291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229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Joins</a:t>
            </a:r>
            <a:endParaRPr lang="en-US" altLang="en-US" dirty="0"/>
          </a:p>
        </p:txBody>
      </p:sp>
      <p:sp>
        <p:nvSpPr>
          <p:cNvPr id="12293" name="Rectangle 5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0767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i="1" u="sng" dirty="0">
                <a:solidFill>
                  <a:schemeClr val="accent2"/>
                </a:solidFill>
              </a:rPr>
              <a:t>Condition Join</a:t>
            </a:r>
            <a:r>
              <a:rPr lang="en-US" altLang="en-US" dirty="0"/>
              <a:t>:   R     </a:t>
            </a:r>
            <a:r>
              <a:rPr lang="en-US" altLang="en-US" baseline="-25000" dirty="0"/>
              <a:t>C </a:t>
            </a:r>
            <a:r>
              <a:rPr lang="en-US" altLang="en-US" dirty="0"/>
              <a:t>S =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(R  S)</a:t>
            </a: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i="1" dirty="0"/>
              <a:t>		S1      </a:t>
            </a:r>
            <a:r>
              <a:rPr lang="en-US" altLang="en-US" i="1" baseline="-25000" dirty="0"/>
              <a:t>S1.sid &lt; R1.sid</a:t>
            </a:r>
            <a:r>
              <a:rPr lang="en-US" altLang="en-US" i="1" dirty="0"/>
              <a:t>  R1</a:t>
            </a:r>
            <a:endParaRPr lang="en-US" altLang="en-US" i="1" dirty="0"/>
          </a:p>
          <a:p>
            <a:r>
              <a:rPr lang="en-US" altLang="en-US" i="1" dirty="0">
                <a:solidFill>
                  <a:schemeClr val="accent2"/>
                </a:solidFill>
              </a:rPr>
              <a:t>Result schema </a:t>
            </a:r>
            <a:r>
              <a:rPr lang="en-US" altLang="en-US" dirty="0"/>
              <a:t>same as that of cross-product.</a:t>
            </a:r>
            <a:endParaRPr lang="en-US" altLang="en-US" dirty="0"/>
          </a:p>
          <a:p>
            <a:r>
              <a:rPr lang="en-US" altLang="en-US" dirty="0"/>
              <a:t>Fewer tuples than cross-product, might be able to compute more efficiently</a:t>
            </a:r>
            <a:endParaRPr lang="en-US" altLang="en-US" dirty="0"/>
          </a:p>
          <a:p>
            <a:r>
              <a:rPr lang="en-US" altLang="en-US" dirty="0"/>
              <a:t>Sometimes called a </a:t>
            </a:r>
            <a:r>
              <a:rPr lang="en-US" altLang="en-US" i="1" dirty="0">
                <a:solidFill>
                  <a:schemeClr val="accent2"/>
                </a:solidFill>
              </a:rPr>
              <a:t>theta-join</a:t>
            </a:r>
            <a:r>
              <a:rPr lang="en-US" altLang="en-US" dirty="0"/>
              <a:t>.  </a:t>
            </a:r>
            <a:endParaRPr lang="en-US" altLang="en-US" dirty="0"/>
          </a:p>
        </p:txBody>
      </p:sp>
      <p:graphicFrame>
        <p:nvGraphicFramePr>
          <p:cNvPr id="12294" name="Object 7"/>
          <p:cNvGraphicFramePr/>
          <p:nvPr/>
        </p:nvGraphicFramePr>
        <p:xfrm>
          <a:off x="685800" y="2346325"/>
          <a:ext cx="8229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583680" imgH="1243330" progId="Word.Document.6">
                  <p:embed/>
                </p:oleObj>
              </mc:Choice>
              <mc:Fallback>
                <p:oleObj name="" r:id="rId1" imgW="6583680" imgH="1243330" progId="Word.Document.6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346325"/>
                        <a:ext cx="8229600" cy="154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/>
          <p:nvPr/>
        </p:nvGraphicFramePr>
        <p:xfrm>
          <a:off x="2209800" y="4038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505700" imgH="769620" progId="Equation.2">
                  <p:embed/>
                </p:oleObj>
              </mc:Choice>
              <mc:Fallback>
                <p:oleObj name="" r:id="rId3" imgW="7505700" imgH="769620" progId="Equation.2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4"/>
                      <a:srcRect l="63725" t="-9581" r="29411" b="42516"/>
                      <a:stretch>
                        <a:fillRect/>
                      </a:stretch>
                    </p:blipFill>
                    <p:spPr>
                      <a:xfrm>
                        <a:off x="2209800" y="4038600"/>
                        <a:ext cx="533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/>
          <p:nvPr/>
        </p:nvGraphicFramePr>
        <p:xfrm>
          <a:off x="3886200" y="1524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7505700" imgH="769620" progId="Equation.3">
                  <p:embed/>
                </p:oleObj>
              </mc:Choice>
              <mc:Fallback>
                <p:oleObj name="" r:id="rId5" imgW="7505700" imgH="76962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rcRect l="63725" t="-9581" r="29411" b="42516"/>
                      <a:stretch>
                        <a:fillRect/>
                      </a:stretch>
                    </p:blipFill>
                    <p:spPr>
                      <a:xfrm>
                        <a:off x="3886200" y="1524000"/>
                        <a:ext cx="533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Ink 1"/>
              <p14:cNvContentPartPr/>
              <p14:nvPr/>
            </p14:nvContentPartPr>
            <p14:xfrm>
              <a:off x="3512520" y="1333080"/>
              <a:ext cx="3529080" cy="7855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7"/>
            </p:blipFill>
            <p:spPr>
              <a:xfrm>
                <a:off x="3512520" y="1333080"/>
                <a:ext cx="3529080" cy="78552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331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Joins</a:t>
            </a:r>
            <a:endParaRPr lang="en-US" altLang="en-US" dirty="0"/>
          </a:p>
        </p:txBody>
      </p:sp>
      <p:sp>
        <p:nvSpPr>
          <p:cNvPr id="13317" name="Rectangle 5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8006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i="1" u="sng" dirty="0">
                <a:solidFill>
                  <a:schemeClr val="accent2"/>
                </a:solidFill>
              </a:rPr>
              <a:t>Equi-Join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A special case of condition join where the condition </a:t>
            </a:r>
            <a:r>
              <a:rPr lang="en-US" altLang="en-US" i="1" dirty="0"/>
              <a:t>c</a:t>
            </a:r>
            <a:r>
              <a:rPr lang="en-US" altLang="en-US" dirty="0"/>
              <a:t> contains only </a:t>
            </a:r>
            <a:r>
              <a:rPr lang="en-US" altLang="en-US" b="1" i="1" dirty="0"/>
              <a:t>equalities</a:t>
            </a:r>
            <a:r>
              <a:rPr lang="en-US" altLang="en-US" b="1" dirty="0"/>
              <a:t> </a:t>
            </a:r>
            <a:r>
              <a:rPr lang="en-US" altLang="en-US" dirty="0"/>
              <a:t>and ^.</a:t>
            </a: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				S1        </a:t>
            </a:r>
            <a:r>
              <a:rPr lang="en-US" altLang="en-US" baseline="-25000" dirty="0"/>
              <a:t>sid</a:t>
            </a:r>
            <a:r>
              <a:rPr lang="en-US" altLang="en-US" dirty="0"/>
              <a:t> R1</a:t>
            </a:r>
            <a:endParaRPr lang="en-US" altLang="en-US" dirty="0"/>
          </a:p>
          <a:p>
            <a:r>
              <a:rPr lang="en-US" altLang="en-US" i="1" dirty="0">
                <a:solidFill>
                  <a:schemeClr val="accent2"/>
                </a:solidFill>
              </a:rPr>
              <a:t>Result schema </a:t>
            </a:r>
            <a:r>
              <a:rPr lang="en-US" altLang="en-US" dirty="0"/>
              <a:t>similar to cross-product, but only one copy of fields for which equality is specified.</a:t>
            </a:r>
            <a:endParaRPr lang="en-US" altLang="en-US" dirty="0"/>
          </a:p>
          <a:p>
            <a:r>
              <a:rPr lang="en-US" altLang="en-US" i="1" u="sng" dirty="0">
                <a:solidFill>
                  <a:schemeClr val="accent2"/>
                </a:solidFill>
              </a:rPr>
              <a:t>Natural Join</a:t>
            </a:r>
            <a:r>
              <a:rPr lang="en-US" altLang="en-US" dirty="0"/>
              <a:t>:  Equijoin on </a:t>
            </a:r>
            <a:r>
              <a:rPr lang="en-US" altLang="en-US" i="1" dirty="0"/>
              <a:t>all</a:t>
            </a:r>
            <a:r>
              <a:rPr lang="en-US" altLang="en-US" dirty="0"/>
              <a:t> common fields.</a:t>
            </a:r>
            <a:endParaRPr lang="en-US" altLang="en-US" dirty="0"/>
          </a:p>
        </p:txBody>
      </p:sp>
      <p:graphicFrame>
        <p:nvGraphicFramePr>
          <p:cNvPr id="13318" name="Object 6"/>
          <p:cNvGraphicFramePr/>
          <p:nvPr/>
        </p:nvGraphicFramePr>
        <p:xfrm>
          <a:off x="1138238" y="2646363"/>
          <a:ext cx="74485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962015" imgH="1243330" progId="Word.Document.6">
                  <p:embed/>
                </p:oleObj>
              </mc:Choice>
              <mc:Fallback>
                <p:oleObj name="" r:id="rId1" imgW="5962015" imgH="1243330" progId="Word.Document.6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8238" y="2646363"/>
                        <a:ext cx="7448550" cy="154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/>
          <p:nvPr/>
        </p:nvGraphicFramePr>
        <p:xfrm>
          <a:off x="3581400" y="41148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505700" imgH="769620" progId="Equation.2">
                  <p:embed/>
                </p:oleObj>
              </mc:Choice>
              <mc:Fallback>
                <p:oleObj name="" r:id="rId3" imgW="7505700" imgH="769620" progId="Equation.2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rcRect l="63725" t="-9581" r="29411" b="42516"/>
                      <a:stretch>
                        <a:fillRect/>
                      </a:stretch>
                    </p:blipFill>
                    <p:spPr>
                      <a:xfrm>
                        <a:off x="3581400" y="4114800"/>
                        <a:ext cx="533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Ink 1"/>
              <p14:cNvContentPartPr/>
              <p14:nvPr/>
            </p14:nvContentPartPr>
            <p14:xfrm>
              <a:off x="173520" y="1859040"/>
              <a:ext cx="8416440" cy="44434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6"/>
            </p:blipFill>
            <p:spPr>
              <a:xfrm>
                <a:off x="173520" y="1859040"/>
                <a:ext cx="8416440" cy="444348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102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4339" name="Rectangle 102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4340" name="Rectangle 1028"/>
          <p:cNvSpPr>
            <a:spLocks noGrp="1"/>
          </p:cNvSpPr>
          <p:nvPr>
            <p:ph type="title"/>
          </p:nvPr>
        </p:nvSpPr>
        <p:spPr>
          <a:xfrm>
            <a:off x="609600" y="419100"/>
            <a:ext cx="8229600" cy="11049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3200" dirty="0"/>
              <a:t>Find names of sailors who’ve reserved boat #103</a:t>
            </a:r>
            <a:endParaRPr lang="en-US" altLang="en-US" sz="3200" dirty="0"/>
          </a:p>
        </p:txBody>
      </p:sp>
      <p:sp>
        <p:nvSpPr>
          <p:cNvPr id="14341" name="Rectangle 1029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6482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Solution 1:   </a:t>
            </a:r>
            <a:endParaRPr lang="en-US" altLang="en-US" dirty="0"/>
          </a:p>
        </p:txBody>
      </p:sp>
      <p:graphicFrame>
        <p:nvGraphicFramePr>
          <p:cNvPr id="34822" name="Object 1030"/>
          <p:cNvGraphicFramePr/>
          <p:nvPr/>
        </p:nvGraphicFramePr>
        <p:xfrm>
          <a:off x="2743200" y="1905000"/>
          <a:ext cx="6264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7505700" imgH="769620" progId="Equation.2">
                  <p:embed/>
                </p:oleObj>
              </mc:Choice>
              <mc:Fallback>
                <p:oleObj name="" r:id="rId1" imgW="7505700" imgH="769620" progId="Equation.2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905000"/>
                        <a:ext cx="626427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7" name="Group 1035"/>
          <p:cNvGrpSpPr/>
          <p:nvPr/>
        </p:nvGrpSpPr>
        <p:grpSpPr>
          <a:xfrm>
            <a:off x="136525" y="2989263"/>
            <a:ext cx="8532813" cy="2309812"/>
            <a:chOff x="86" y="1883"/>
            <a:chExt cx="5375" cy="1455"/>
          </a:xfrm>
        </p:grpSpPr>
        <p:sp>
          <p:nvSpPr>
            <p:cNvPr id="14348" name="Rectangle 1031"/>
            <p:cNvSpPr/>
            <p:nvPr/>
          </p:nvSpPr>
          <p:spPr>
            <a:xfrm>
              <a:off x="86" y="1883"/>
              <a:ext cx="13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pitchFamily="2" charset="2"/>
                <a:buChar char="v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</a:pPr>
              <a:r>
                <a:rPr lang="en-US" altLang="en-US" dirty="0"/>
                <a:t> Solution 2</a:t>
              </a:r>
              <a:r>
                <a:rPr lang="en-US" altLang="en-US" sz="2400" dirty="0"/>
                <a:t>:</a:t>
              </a:r>
              <a:endParaRPr lang="en-US" altLang="en-US" sz="2400" dirty="0"/>
            </a:p>
          </p:txBody>
        </p:sp>
        <p:graphicFrame>
          <p:nvGraphicFramePr>
            <p:cNvPr id="14349" name="Object 1032"/>
            <p:cNvGraphicFramePr/>
            <p:nvPr/>
          </p:nvGraphicFramePr>
          <p:xfrm>
            <a:off x="1632" y="1936"/>
            <a:ext cx="3829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6091555" imgH="761365" progId="Equation.2">
                    <p:embed/>
                  </p:oleObj>
                </mc:Choice>
                <mc:Fallback>
                  <p:oleObj name="" r:id="rId3" imgW="6091555" imgH="761365" progId="Equation.2">
                    <p:embed/>
                    <p:pic>
                      <p:nvPicPr>
                        <p:cNvPr id="0" name="Picture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32" y="1936"/>
                          <a:ext cx="3829" cy="4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1033"/>
            <p:cNvGraphicFramePr/>
            <p:nvPr/>
          </p:nvGraphicFramePr>
          <p:xfrm>
            <a:off x="1632" y="2512"/>
            <a:ext cx="382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6091555" imgH="619125" progId="Equation.2">
                    <p:embed/>
                  </p:oleObj>
                </mc:Choice>
                <mc:Fallback>
                  <p:oleObj name="" r:id="rId5" imgW="6091555" imgH="619125" progId="Equation.2">
                    <p:embed/>
                    <p:pic>
                      <p:nvPicPr>
                        <p:cNvPr id="0" name="Picture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32" y="2512"/>
                          <a:ext cx="3829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1034"/>
            <p:cNvGraphicFramePr/>
            <p:nvPr/>
          </p:nvGraphicFramePr>
          <p:xfrm>
            <a:off x="1632" y="2944"/>
            <a:ext cx="2012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3207385" imgH="641350" progId="Equation.2">
                    <p:embed/>
                  </p:oleObj>
                </mc:Choice>
                <mc:Fallback>
                  <p:oleObj name="" r:id="rId7" imgW="3207385" imgH="641350" progId="Equation.2">
                    <p:embed/>
                    <p:pic>
                      <p:nvPicPr>
                        <p:cNvPr id="0" name="Picture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32" y="2944"/>
                          <a:ext cx="2012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0" name="Group 1038"/>
          <p:cNvGrpSpPr/>
          <p:nvPr/>
        </p:nvGrpSpPr>
        <p:grpSpPr>
          <a:xfrm>
            <a:off x="138113" y="5654675"/>
            <a:ext cx="8929687" cy="814388"/>
            <a:chOff x="87" y="3562"/>
            <a:chExt cx="5625" cy="513"/>
          </a:xfrm>
        </p:grpSpPr>
        <p:sp>
          <p:nvSpPr>
            <p:cNvPr id="14346" name="Rectangle 1036"/>
            <p:cNvSpPr/>
            <p:nvPr/>
          </p:nvSpPr>
          <p:spPr>
            <a:xfrm>
              <a:off x="87" y="3562"/>
              <a:ext cx="13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pitchFamily="2" charset="2"/>
                <a:buChar char="v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</a:pPr>
              <a:r>
                <a:rPr lang="en-US" altLang="en-US" dirty="0"/>
                <a:t> Solution 3</a:t>
              </a:r>
              <a:r>
                <a:rPr lang="en-US" altLang="en-US" sz="2400" dirty="0"/>
                <a:t>:</a:t>
              </a:r>
              <a:endParaRPr lang="en-US" altLang="en-US" sz="2400" dirty="0"/>
            </a:p>
          </p:txBody>
        </p:sp>
        <p:graphicFrame>
          <p:nvGraphicFramePr>
            <p:cNvPr id="14347" name="Object 1037"/>
            <p:cNvGraphicFramePr/>
            <p:nvPr/>
          </p:nvGraphicFramePr>
          <p:xfrm>
            <a:off x="1632" y="3600"/>
            <a:ext cx="4080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9" imgW="7328535" imgH="842010" progId="Equation.2">
                    <p:embed/>
                  </p:oleObj>
                </mc:Choice>
                <mc:Fallback>
                  <p:oleObj name="" r:id="rId9" imgW="7328535" imgH="842010" progId="Equation.2">
                    <p:embed/>
                    <p:pic>
                      <p:nvPicPr>
                        <p:cNvPr id="0" name="Picture 30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2" y="3600"/>
                          <a:ext cx="4080" cy="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" name="Ink 1"/>
              <p14:cNvContentPartPr/>
              <p14:nvPr/>
            </p14:nvContentPartPr>
            <p14:xfrm>
              <a:off x="6356520" y="5979240"/>
              <a:ext cx="2526840" cy="6339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2"/>
            </p:blipFill>
            <p:spPr>
              <a:xfrm>
                <a:off x="6356520" y="5979240"/>
                <a:ext cx="2526840" cy="633960"/>
              </a:xfrm>
              <a:prstGeom prst="rect"/>
            </p:spPr>
          </p:pic>
        </mc:Fallback>
      </mc:AlternateContent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5364" name="Rectangle 4"/>
          <p:cNvSpPr>
            <a:spLocks noGrp="1"/>
          </p:cNvSpPr>
          <p:nvPr>
            <p:ph type="title"/>
          </p:nvPr>
        </p:nvSpPr>
        <p:spPr>
          <a:xfrm>
            <a:off x="685800" y="419100"/>
            <a:ext cx="8229600" cy="11049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3200" dirty="0"/>
              <a:t>Find names of sailors who’ve reserved a red boat</a:t>
            </a:r>
            <a:endParaRPr lang="en-US" altLang="en-US" sz="3200" dirty="0"/>
          </a:p>
        </p:txBody>
      </p:sp>
      <p:sp>
        <p:nvSpPr>
          <p:cNvPr id="15365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Information about boat color only available in Boats; so need an extra join:</a:t>
            </a:r>
            <a:endParaRPr lang="en-US" altLang="en-US" dirty="0"/>
          </a:p>
        </p:txBody>
      </p:sp>
      <p:graphicFrame>
        <p:nvGraphicFramePr>
          <p:cNvPr id="36870" name="Object 6"/>
          <p:cNvGraphicFramePr/>
          <p:nvPr/>
        </p:nvGraphicFramePr>
        <p:xfrm>
          <a:off x="1066800" y="3068638"/>
          <a:ext cx="78279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9252585" imgH="821055" progId="Equation.2">
                  <p:embed/>
                </p:oleObj>
              </mc:Choice>
              <mc:Fallback>
                <p:oleObj name="" r:id="rId1" imgW="9252585" imgH="821055" progId="Equation.2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068638"/>
                        <a:ext cx="7827963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3" name="Group 9"/>
          <p:cNvGrpSpPr/>
          <p:nvPr/>
        </p:nvGrpSpPr>
        <p:grpSpPr>
          <a:xfrm>
            <a:off x="900113" y="4054475"/>
            <a:ext cx="8188325" cy="1387475"/>
            <a:chOff x="567" y="2554"/>
            <a:chExt cx="5158" cy="874"/>
          </a:xfrm>
        </p:grpSpPr>
        <p:sp>
          <p:nvSpPr>
            <p:cNvPr id="15369" name="Rectangle 7"/>
            <p:cNvSpPr/>
            <p:nvPr/>
          </p:nvSpPr>
          <p:spPr>
            <a:xfrm>
              <a:off x="567" y="2554"/>
              <a:ext cx="282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pitchFamily="2" charset="2"/>
                <a:buChar char="v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</a:pPr>
              <a:r>
                <a:rPr lang="en-US" altLang="en-US" dirty="0"/>
                <a:t> A more efficient solution:</a:t>
              </a:r>
              <a:endParaRPr lang="en-US" altLang="en-US" dirty="0"/>
            </a:p>
          </p:txBody>
        </p:sp>
        <p:graphicFrame>
          <p:nvGraphicFramePr>
            <p:cNvPr id="15370" name="Object 8"/>
            <p:cNvGraphicFramePr/>
            <p:nvPr/>
          </p:nvGraphicFramePr>
          <p:xfrm>
            <a:off x="669" y="3040"/>
            <a:ext cx="505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10469880" imgH="857885" progId="Equation.2">
                    <p:embed/>
                  </p:oleObj>
                </mc:Choice>
                <mc:Fallback>
                  <p:oleObj name="" r:id="rId3" imgW="10469880" imgH="857885" progId="Equation.2">
                    <p:embed/>
                    <p:pic>
                      <p:nvPicPr>
                        <p:cNvPr id="0" name="Picture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9" y="3040"/>
                          <a:ext cx="5056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8" name="Rectangle 10"/>
          <p:cNvSpPr/>
          <p:nvPr/>
        </p:nvSpPr>
        <p:spPr>
          <a:xfrm>
            <a:off x="974725" y="5775325"/>
            <a:ext cx="7362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Monotype Sorts" pitchFamily="2" charset="2"/>
              <a:buChar char="*"/>
            </a:pPr>
            <a:r>
              <a:rPr lang="en-US" altLang="en-US" sz="2400" dirty="0"/>
              <a:t> </a:t>
            </a:r>
            <a:r>
              <a:rPr lang="en-US" altLang="en-US" sz="2400" i="1" dirty="0"/>
              <a:t>A query optimizer can find this given the first solution!</a:t>
            </a:r>
            <a:endParaRPr lang="en-US" altLang="en-US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050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6387" name="Rectangle 205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6388" name="Rectangle 2052"/>
          <p:cNvSpPr>
            <a:spLocks noGrp="1"/>
          </p:cNvSpPr>
          <p:nvPr>
            <p:ph type="title"/>
          </p:nvPr>
        </p:nvSpPr>
        <p:spPr>
          <a:xfrm>
            <a:off x="609600" y="495300"/>
            <a:ext cx="8458200" cy="11049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3200" dirty="0"/>
              <a:t>Find sailors who’ve reserved a red or a green boat</a:t>
            </a:r>
            <a:endParaRPr lang="en-US" altLang="en-US" sz="3200" dirty="0"/>
          </a:p>
        </p:txBody>
      </p:sp>
      <p:sp>
        <p:nvSpPr>
          <p:cNvPr id="16389" name="Rectangle 2053"/>
          <p:cNvSpPr>
            <a:spLocks noGrp="1"/>
          </p:cNvSpPr>
          <p:nvPr>
            <p:ph idx="1"/>
          </p:nvPr>
        </p:nvSpPr>
        <p:spPr>
          <a:xfrm>
            <a:off x="228600" y="1600200"/>
            <a:ext cx="7772400" cy="47244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Can identify all red or green boats, then find sailors who’ve reserved one of these boats:</a:t>
            </a:r>
            <a:endParaRPr lang="en-US" altLang="en-US" dirty="0"/>
          </a:p>
        </p:txBody>
      </p:sp>
      <p:grpSp>
        <p:nvGrpSpPr>
          <p:cNvPr id="38920" name="Group 2056"/>
          <p:cNvGrpSpPr/>
          <p:nvPr/>
        </p:nvGrpSpPr>
        <p:grpSpPr>
          <a:xfrm>
            <a:off x="762000" y="2784475"/>
            <a:ext cx="8316913" cy="1547813"/>
            <a:chOff x="480" y="1754"/>
            <a:chExt cx="5239" cy="975"/>
          </a:xfrm>
        </p:grpSpPr>
        <p:graphicFrame>
          <p:nvGraphicFramePr>
            <p:cNvPr id="16396" name="Object 2054"/>
            <p:cNvGraphicFramePr/>
            <p:nvPr/>
          </p:nvGraphicFramePr>
          <p:xfrm>
            <a:off x="528" y="1754"/>
            <a:ext cx="5191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9173210" imgH="894080" progId="Equation.2">
                    <p:embed/>
                  </p:oleObj>
                </mc:Choice>
                <mc:Fallback>
                  <p:oleObj name="" r:id="rId1" imgW="9173210" imgH="894080" progId="Equation.2">
                    <p:embed/>
                    <p:pic>
                      <p:nvPicPr>
                        <p:cNvPr id="0" name="Picture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8" y="1754"/>
                          <a:ext cx="5191" cy="4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2055"/>
            <p:cNvGraphicFramePr/>
            <p:nvPr/>
          </p:nvGraphicFramePr>
          <p:xfrm>
            <a:off x="480" y="2298"/>
            <a:ext cx="468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7443470" imgH="700405" progId="Equation.2">
                    <p:embed/>
                  </p:oleObj>
                </mc:Choice>
                <mc:Fallback>
                  <p:oleObj name="" r:id="rId3" imgW="7443470" imgH="700405" progId="Equation.2">
                    <p:embed/>
                    <p:pic>
                      <p:nvPicPr>
                        <p:cNvPr id="0" name="Picture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0" y="2298"/>
                          <a:ext cx="4681" cy="4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1" name="Rectangle 2057"/>
          <p:cNvSpPr/>
          <p:nvPr/>
        </p:nvSpPr>
        <p:spPr>
          <a:xfrm>
            <a:off x="290513" y="4968875"/>
            <a:ext cx="8180387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</a:pPr>
            <a:r>
              <a:rPr lang="en-US" altLang="en-US" dirty="0"/>
              <a:t> Can also define Tempboats using union!  (How?)</a:t>
            </a:r>
            <a:endParaRPr lang="en-US" altLang="en-US" dirty="0"/>
          </a:p>
        </p:txBody>
      </p:sp>
      <p:grpSp>
        <p:nvGrpSpPr>
          <p:cNvPr id="16392" name="Group 2061"/>
          <p:cNvGrpSpPr/>
          <p:nvPr/>
        </p:nvGrpSpPr>
        <p:grpSpPr>
          <a:xfrm>
            <a:off x="288925" y="5653088"/>
            <a:ext cx="8604250" cy="519112"/>
            <a:chOff x="182" y="3561"/>
            <a:chExt cx="5420" cy="327"/>
          </a:xfrm>
        </p:grpSpPr>
        <p:sp>
          <p:nvSpPr>
            <p:cNvPr id="16393" name="Rectangle 2058"/>
            <p:cNvSpPr/>
            <p:nvPr/>
          </p:nvSpPr>
          <p:spPr>
            <a:xfrm>
              <a:off x="182" y="3561"/>
              <a:ext cx="5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pitchFamily="2" charset="2"/>
                <a:buChar char="v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</a:pPr>
              <a:r>
                <a:rPr lang="en-US" altLang="en-US" sz="2400" dirty="0"/>
                <a:t> </a:t>
              </a:r>
              <a:r>
                <a:rPr lang="en-US" altLang="en-US" dirty="0"/>
                <a:t>What happens if       is replaced by       in this query?</a:t>
              </a:r>
              <a:endParaRPr lang="en-US" altLang="en-US" dirty="0"/>
            </a:p>
          </p:txBody>
        </p:sp>
        <p:graphicFrame>
          <p:nvGraphicFramePr>
            <p:cNvPr id="16394" name="Object 2059"/>
            <p:cNvGraphicFramePr/>
            <p:nvPr/>
          </p:nvGraphicFramePr>
          <p:xfrm>
            <a:off x="2112" y="3642"/>
            <a:ext cx="52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843915" imgH="384810" progId="Equation.2">
                    <p:embed/>
                  </p:oleObj>
                </mc:Choice>
                <mc:Fallback>
                  <p:oleObj name="" r:id="rId5" imgW="843915" imgH="384810" progId="Equation.2">
                    <p:embed/>
                    <p:pic>
                      <p:nvPicPr>
                        <p:cNvPr id="0" name="Picture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12" y="3642"/>
                          <a:ext cx="523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2060"/>
            <p:cNvGraphicFramePr/>
            <p:nvPr/>
          </p:nvGraphicFramePr>
          <p:xfrm>
            <a:off x="3888" y="3642"/>
            <a:ext cx="3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7" imgW="603250" imgH="302895" progId="Equation.2">
                    <p:embed/>
                  </p:oleObj>
                </mc:Choice>
                <mc:Fallback>
                  <p:oleObj name="" r:id="rId7" imgW="603250" imgH="302895" progId="Equation.2">
                    <p:embed/>
                    <p:pic>
                      <p:nvPicPr>
                        <p:cNvPr id="0" name="Picture 30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88" y="3642"/>
                          <a:ext cx="372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7411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7412" name="Rectangle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8610600" cy="11049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3200" dirty="0"/>
              <a:t>Find sailors who’ve reserved a red </a:t>
            </a:r>
            <a:r>
              <a:rPr lang="en-US" altLang="en-US" sz="3200" u="sng" dirty="0"/>
              <a:t>and</a:t>
            </a:r>
            <a:r>
              <a:rPr lang="en-US" altLang="en-US" sz="3200" dirty="0"/>
              <a:t> a green boat</a:t>
            </a:r>
            <a:endParaRPr lang="en-US" altLang="en-US" sz="3200" dirty="0"/>
          </a:p>
        </p:txBody>
      </p:sp>
      <p:sp>
        <p:nvSpPr>
          <p:cNvPr id="17413" name="Rectangle 5"/>
          <p:cNvSpPr>
            <a:spLocks noGrp="1"/>
          </p:cNvSpPr>
          <p:nvPr>
            <p:ph idx="1"/>
          </p:nvPr>
        </p:nvSpPr>
        <p:spPr>
          <a:xfrm>
            <a:off x="762000" y="1676400"/>
            <a:ext cx="8153400" cy="47244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Previous approach won’t work!  Must identify sailors who’ve reserved red boats, sailors who’ve reserved green boats, then find the intersection </a:t>
            </a:r>
            <a:r>
              <a:rPr lang="en-US" altLang="en-US" dirty="0">
                <a:solidFill>
                  <a:schemeClr val="accent2"/>
                </a:solidFill>
              </a:rPr>
              <a:t>(note that </a:t>
            </a:r>
            <a:r>
              <a:rPr lang="en-US" altLang="en-US" i="1" dirty="0">
                <a:solidFill>
                  <a:schemeClr val="accent2"/>
                </a:solidFill>
              </a:rPr>
              <a:t>sid</a:t>
            </a:r>
            <a:r>
              <a:rPr lang="en-US" altLang="en-US" dirty="0">
                <a:solidFill>
                  <a:schemeClr val="accent2"/>
                </a:solidFill>
              </a:rPr>
              <a:t> is a key for Sailors)</a:t>
            </a:r>
            <a:r>
              <a:rPr lang="en-US" altLang="en-US" dirty="0"/>
              <a:t>:</a:t>
            </a:r>
            <a:endParaRPr lang="en-US" altLang="en-US" dirty="0"/>
          </a:p>
        </p:txBody>
      </p:sp>
      <p:graphicFrame>
        <p:nvGraphicFramePr>
          <p:cNvPr id="40966" name="Object 6"/>
          <p:cNvGraphicFramePr/>
          <p:nvPr/>
        </p:nvGraphicFramePr>
        <p:xfrm>
          <a:off x="376238" y="3713163"/>
          <a:ext cx="8639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9615805" imgH="795020" progId="Equation.2">
                  <p:embed/>
                </p:oleObj>
              </mc:Choice>
              <mc:Fallback>
                <p:oleObj name="" r:id="rId1" imgW="9615805" imgH="795020" progId="Equation.2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238" y="3713163"/>
                        <a:ext cx="8639175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/>
          <p:nvPr/>
        </p:nvSpPr>
        <p:spPr>
          <a:xfrm>
            <a:off x="823913" y="4892675"/>
            <a:ext cx="273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 </a:t>
            </a:r>
            <a:endParaRPr lang="en-US" altLang="en-US" dirty="0"/>
          </a:p>
        </p:txBody>
      </p:sp>
      <p:graphicFrame>
        <p:nvGraphicFramePr>
          <p:cNvPr id="40968" name="Object 8"/>
          <p:cNvGraphicFramePr/>
          <p:nvPr/>
        </p:nvGraphicFramePr>
        <p:xfrm>
          <a:off x="228600" y="5557838"/>
          <a:ext cx="76708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7684770" imgH="699770" progId="Equation.2">
                  <p:embed/>
                </p:oleObj>
              </mc:Choice>
              <mc:Fallback>
                <p:oleObj name="" r:id="rId3" imgW="7684770" imgH="699770" progId="Equation.2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5557838"/>
                        <a:ext cx="7670800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/>
          <p:nvPr/>
        </p:nvSpPr>
        <p:spPr>
          <a:xfrm>
            <a:off x="823913" y="5472113"/>
            <a:ext cx="260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</a:t>
            </a:r>
            <a:endParaRPr lang="en-US" altLang="en-US" sz="2400" dirty="0"/>
          </a:p>
        </p:txBody>
      </p:sp>
      <p:graphicFrame>
        <p:nvGraphicFramePr>
          <p:cNvPr id="40970" name="Object 10"/>
          <p:cNvGraphicFramePr/>
          <p:nvPr/>
        </p:nvGraphicFramePr>
        <p:xfrm>
          <a:off x="304800" y="4567238"/>
          <a:ext cx="87630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9871710" imgH="909320" progId="Equation.2">
                  <p:embed/>
                </p:oleObj>
              </mc:Choice>
              <mc:Fallback>
                <p:oleObj name="" r:id="rId5" imgW="9871710" imgH="909320" progId="Equation.2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4567238"/>
                        <a:ext cx="8763000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050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ln/>
        </p:spPr>
        <p:txBody>
          <a:bodyPr vert="horz" wrap="square" lIns="92075" tIns="46038" rIns="92075" bIns="46038" anchor="ctr" anchorCtr="0"/>
          <a:p>
            <a:pPr algn="ctr">
              <a:buClrTx/>
              <a:buSzTx/>
              <a:buFontTx/>
            </a:pPr>
            <a:r>
              <a:rPr lang="en-US" altLang="en-US" dirty="0"/>
              <a:t>Relational Calculus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Relational Calculus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76200" y="1676400"/>
            <a:ext cx="8991600" cy="48006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Comes in two flavors:  </a:t>
            </a:r>
            <a:r>
              <a:rPr lang="en-US" altLang="en-US" i="1" u="sng" dirty="0">
                <a:solidFill>
                  <a:schemeClr val="accent2"/>
                </a:solidFill>
              </a:rPr>
              <a:t>Tuple relational calculus </a:t>
            </a:r>
            <a:r>
              <a:rPr lang="en-US" altLang="en-US" dirty="0">
                <a:solidFill>
                  <a:schemeClr val="accent2"/>
                </a:solidFill>
              </a:rPr>
              <a:t>(TRC) </a:t>
            </a:r>
            <a:r>
              <a:rPr lang="en-US" altLang="en-US" dirty="0"/>
              <a:t>and </a:t>
            </a:r>
            <a:r>
              <a:rPr lang="en-US" altLang="en-US" i="1" u="sng" dirty="0">
                <a:solidFill>
                  <a:schemeClr val="accent2"/>
                </a:solidFill>
              </a:rPr>
              <a:t>Domain relational calculus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(DRC)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Calculus has </a:t>
            </a:r>
            <a:r>
              <a:rPr lang="en-US" altLang="en-US" i="1" dirty="0"/>
              <a:t>variables, constants, comparison ops</a:t>
            </a:r>
            <a:r>
              <a:rPr lang="en-US" altLang="en-US" dirty="0"/>
              <a:t>, </a:t>
            </a:r>
            <a:r>
              <a:rPr lang="en-US" altLang="en-US" i="1" dirty="0"/>
              <a:t>logical connectives, </a:t>
            </a:r>
            <a:r>
              <a:rPr lang="en-US" altLang="en-US" dirty="0"/>
              <a:t>and </a:t>
            </a:r>
            <a:r>
              <a:rPr lang="en-US" altLang="en-US" i="1" dirty="0"/>
              <a:t>quantifiers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i="1" u="sng" dirty="0">
                <a:solidFill>
                  <a:schemeClr val="accent2"/>
                </a:solidFill>
              </a:rPr>
              <a:t>TRC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Variables range over (i.e., get bound to) </a:t>
            </a:r>
            <a:r>
              <a:rPr lang="en-US" altLang="en-US" i="1" dirty="0"/>
              <a:t>tuples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i="1" u="sng" dirty="0">
                <a:solidFill>
                  <a:schemeClr val="accent2"/>
                </a:solidFill>
              </a:rPr>
              <a:t>DRC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Variables range over </a:t>
            </a:r>
            <a:r>
              <a:rPr lang="en-US" altLang="en-US" i="1" dirty="0"/>
              <a:t>domain elements </a:t>
            </a:r>
            <a:r>
              <a:rPr lang="en-US" altLang="en-US" dirty="0"/>
              <a:t>(= field values).</a:t>
            </a:r>
            <a:endParaRPr lang="en-US" altLang="en-US" dirty="0"/>
          </a:p>
          <a:p>
            <a:pPr lvl="1"/>
            <a:r>
              <a:rPr lang="en-US" altLang="en-US" dirty="0"/>
              <a:t>Both TRC and DRC are simple subsets of first-order logic.</a:t>
            </a:r>
            <a:endParaRPr lang="en-US" altLang="en-US" dirty="0"/>
          </a:p>
          <a:p>
            <a:r>
              <a:rPr lang="en-US" altLang="en-US" dirty="0"/>
              <a:t>Expressions in the calculus are called </a:t>
            </a:r>
            <a:r>
              <a:rPr lang="en-US" altLang="en-US" i="1" dirty="0">
                <a:solidFill>
                  <a:schemeClr val="accent2"/>
                </a:solidFill>
              </a:rPr>
              <a:t>formulas</a:t>
            </a:r>
            <a:r>
              <a:rPr lang="en-US" altLang="en-US" dirty="0">
                <a:solidFill>
                  <a:schemeClr val="accent2"/>
                </a:solidFill>
              </a:rPr>
              <a:t>.  </a:t>
            </a:r>
            <a:r>
              <a:rPr lang="en-US" altLang="en-US" dirty="0"/>
              <a:t>An answer tuple is essentially an assignment of constants to variables that make the formula evaluate to </a:t>
            </a:r>
            <a:r>
              <a:rPr lang="en-US" altLang="en-US" i="1" dirty="0">
                <a:solidFill>
                  <a:schemeClr val="accent2"/>
                </a:solidFill>
              </a:rPr>
              <a:t>true</a:t>
            </a:r>
            <a:r>
              <a:rPr lang="en-US" altLang="en-US" dirty="0"/>
              <a:t>.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346120" y="777600"/>
              <a:ext cx="5918400" cy="56750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346120" y="777600"/>
                <a:ext cx="5918400" cy="567504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Tuple Relational Calculus</a:t>
            </a:r>
            <a:endParaRPr lang="en-US" altLang="en-US" dirty="0"/>
          </a:p>
        </p:txBody>
      </p:sp>
      <p:sp>
        <p:nvSpPr>
          <p:cNvPr id="20483" name="Rectangle 1027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0767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i="1" dirty="0">
                <a:solidFill>
                  <a:schemeClr val="accent2"/>
                </a:solidFill>
              </a:rPr>
              <a:t>Query</a:t>
            </a:r>
            <a:r>
              <a:rPr lang="en-US" altLang="en-US" dirty="0"/>
              <a:t> has the form:    { T | p(T)}</a:t>
            </a:r>
            <a:endParaRPr lang="en-US" altLang="en-US" dirty="0"/>
          </a:p>
        </p:txBody>
      </p:sp>
      <p:sp>
        <p:nvSpPr>
          <p:cNvPr id="20484" name="Rectangle 1028"/>
          <p:cNvSpPr/>
          <p:nvPr/>
        </p:nvSpPr>
        <p:spPr>
          <a:xfrm>
            <a:off x="762000" y="2743200"/>
            <a:ext cx="5740400" cy="9461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</a:pPr>
            <a:r>
              <a:rPr lang="en-US" altLang="en-US" dirty="0"/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Answer </a:t>
            </a:r>
            <a:r>
              <a:rPr lang="en-US" altLang="en-US" dirty="0"/>
              <a:t>includes all tuples  T  that</a:t>
            </a:r>
            <a:endParaRPr lang="en-US" altLang="en-US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   make the </a:t>
            </a:r>
            <a:r>
              <a:rPr lang="en-US" altLang="en-US" i="1" dirty="0"/>
              <a:t>formula </a:t>
            </a:r>
            <a:r>
              <a:rPr lang="en-US" altLang="en-US" dirty="0"/>
              <a:t> p(T) be </a:t>
            </a:r>
            <a:r>
              <a:rPr lang="en-US" altLang="en-US" i="1" dirty="0"/>
              <a:t>true</a:t>
            </a:r>
            <a:r>
              <a:rPr lang="en-US" altLang="en-US" dirty="0"/>
              <a:t>.</a:t>
            </a:r>
            <a:endParaRPr lang="en-US" altLang="en-US" dirty="0"/>
          </a:p>
        </p:txBody>
      </p:sp>
      <p:sp>
        <p:nvSpPr>
          <p:cNvPr id="20485" name="Rectangle 1029"/>
          <p:cNvSpPr/>
          <p:nvPr/>
        </p:nvSpPr>
        <p:spPr>
          <a:xfrm>
            <a:off x="822325" y="4205288"/>
            <a:ext cx="7032625" cy="222726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</a:pPr>
            <a:r>
              <a:rPr lang="en-US" altLang="en-US" dirty="0"/>
              <a:t> </a:t>
            </a:r>
            <a:r>
              <a:rPr lang="en-US" altLang="en-US" i="1" u="sng" dirty="0">
                <a:solidFill>
                  <a:schemeClr val="accent2"/>
                </a:solidFill>
              </a:rPr>
              <a:t>Formula</a:t>
            </a:r>
            <a:r>
              <a:rPr lang="en-US" altLang="en-US" dirty="0"/>
              <a:t> is recursively defined, starting with</a:t>
            </a:r>
            <a:endParaRPr lang="en-US" altLang="en-US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    simple </a:t>
            </a:r>
            <a:r>
              <a:rPr lang="en-US" altLang="en-US" i="1" dirty="0">
                <a:solidFill>
                  <a:schemeClr val="accent2"/>
                </a:solidFill>
              </a:rPr>
              <a:t>atomic formulas  </a:t>
            </a:r>
            <a:r>
              <a:rPr lang="en-US" altLang="en-US" dirty="0"/>
              <a:t>(getting tuples from</a:t>
            </a:r>
            <a:endParaRPr lang="en-US" altLang="en-US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    relations or making comparisons of values), </a:t>
            </a:r>
            <a:endParaRPr lang="en-US" altLang="en-US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    and building bigger and better formulas using</a:t>
            </a:r>
            <a:endParaRPr lang="en-US" altLang="en-US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    the </a:t>
            </a:r>
            <a:r>
              <a:rPr lang="en-US" altLang="en-US" i="1" dirty="0">
                <a:solidFill>
                  <a:schemeClr val="accent2"/>
                </a:solidFill>
              </a:rPr>
              <a:t>logical connectives</a:t>
            </a:r>
            <a:r>
              <a:rPr lang="en-US" altLang="en-US" dirty="0"/>
              <a:t>.</a:t>
            </a:r>
            <a:endParaRPr lang="en-US" altLang="en-US" dirty="0"/>
          </a:p>
        </p:txBody>
      </p:sp>
      <p:sp>
        <p:nvSpPr>
          <p:cNvPr id="20486" name="Rectangle 1030"/>
          <p:cNvSpPr/>
          <p:nvPr/>
        </p:nvSpPr>
        <p:spPr>
          <a:xfrm>
            <a:off x="1584325" y="5119688"/>
            <a:ext cx="30527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4334760" y="2176200"/>
              <a:ext cx="4338720" cy="42818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4334760" y="2176200"/>
                <a:ext cx="4338720" cy="428184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3075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Relational Query Languages</a:t>
            </a:r>
            <a:endParaRPr lang="en-US" altLang="en-US" dirty="0"/>
          </a:p>
        </p:txBody>
      </p:sp>
      <p:sp>
        <p:nvSpPr>
          <p:cNvPr id="3077" name="Rectangle 5"/>
          <p:cNvSpPr>
            <a:spLocks noGrp="1"/>
          </p:cNvSpPr>
          <p:nvPr>
            <p:ph idx="1"/>
          </p:nvPr>
        </p:nvSpPr>
        <p:spPr>
          <a:xfrm>
            <a:off x="76200" y="1676400"/>
            <a:ext cx="8839200" cy="46482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i="1" u="sng" dirty="0"/>
              <a:t>Query languages</a:t>
            </a:r>
            <a:r>
              <a:rPr lang="en-US" altLang="en-US" i="1" dirty="0"/>
              <a:t>: </a:t>
            </a:r>
            <a:r>
              <a:rPr lang="en-US" altLang="en-US" dirty="0"/>
              <a:t> Allow manipulation and </a:t>
            </a:r>
            <a:r>
              <a:rPr lang="en-US" altLang="en-US" dirty="0">
                <a:solidFill>
                  <a:schemeClr val="accent2"/>
                </a:solidFill>
              </a:rPr>
              <a:t>retrieval of data </a:t>
            </a:r>
            <a:r>
              <a:rPr lang="en-US" altLang="en-US" dirty="0"/>
              <a:t>from a database.</a:t>
            </a:r>
            <a:endParaRPr lang="en-US" altLang="en-US" dirty="0"/>
          </a:p>
          <a:p>
            <a:r>
              <a:rPr lang="en-US" altLang="en-US" dirty="0"/>
              <a:t>Relational model supports simple, powerful QLs:</a:t>
            </a:r>
            <a:endParaRPr lang="en-US" altLang="en-US" dirty="0"/>
          </a:p>
          <a:p>
            <a:pPr lvl="1"/>
            <a:r>
              <a:rPr lang="en-US" altLang="en-US" dirty="0"/>
              <a:t>Strong formal foundation based on logic.</a:t>
            </a:r>
            <a:endParaRPr lang="en-US" altLang="en-US" dirty="0"/>
          </a:p>
          <a:p>
            <a:pPr lvl="1"/>
            <a:r>
              <a:rPr lang="en-US" altLang="en-US" dirty="0"/>
              <a:t>Allows for much optimization.</a:t>
            </a:r>
            <a:endParaRPr lang="en-US" altLang="en-US" dirty="0"/>
          </a:p>
          <a:p>
            <a:r>
              <a:rPr lang="en-US" altLang="en-US" dirty="0"/>
              <a:t>Query Languages </a:t>
            </a:r>
            <a:r>
              <a:rPr lang="en-US" altLang="en-US" b="1" dirty="0">
                <a:solidFill>
                  <a:schemeClr val="accent2"/>
                </a:solidFill>
              </a:rPr>
              <a:t>!=</a:t>
            </a:r>
            <a:r>
              <a:rPr lang="en-US" altLang="en-US" dirty="0"/>
              <a:t> programming languages!</a:t>
            </a:r>
            <a:endParaRPr lang="en-US" altLang="en-US" dirty="0"/>
          </a:p>
          <a:p>
            <a:pPr lvl="1"/>
            <a:r>
              <a:rPr lang="en-US" altLang="en-US" dirty="0"/>
              <a:t>QLs not expected to be “Turing complete”.</a:t>
            </a:r>
            <a:endParaRPr lang="en-US" altLang="en-US" dirty="0"/>
          </a:p>
          <a:p>
            <a:pPr lvl="1"/>
            <a:r>
              <a:rPr lang="en-US" altLang="en-US" dirty="0"/>
              <a:t>QLs not intended to be used for complex calculations.</a:t>
            </a:r>
            <a:endParaRPr lang="en-US" altLang="en-US" dirty="0"/>
          </a:p>
          <a:p>
            <a:pPr lvl="1"/>
            <a:r>
              <a:rPr lang="en-US" altLang="en-US" dirty="0"/>
              <a:t>QLs support easy, efficient access to large data sets.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5166360" y="3132000"/>
              <a:ext cx="3617640" cy="27226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5166360" y="3132000"/>
                <a:ext cx="3617640" cy="272268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TRC Formulas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45720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i="1" dirty="0">
                <a:solidFill>
                  <a:schemeClr val="accent2"/>
                </a:solidFill>
              </a:rPr>
              <a:t>Atomic formula:</a:t>
            </a:r>
            <a:endParaRPr lang="en-US" altLang="en-US" i="1" dirty="0"/>
          </a:p>
          <a:p>
            <a:pPr lvl="1"/>
            <a:r>
              <a:rPr lang="en-US" altLang="en-US" dirty="0"/>
              <a:t> R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Rel,  or R.a </a:t>
            </a:r>
            <a:r>
              <a:rPr lang="en-US" altLang="en-US" i="1" dirty="0">
                <a:solidFill>
                  <a:schemeClr val="folHlink"/>
                </a:solidFill>
              </a:rPr>
              <a:t>op</a:t>
            </a:r>
            <a:r>
              <a:rPr lang="en-US" altLang="en-US" dirty="0"/>
              <a:t> S.b,  or  R.a </a:t>
            </a:r>
            <a:r>
              <a:rPr lang="en-US" altLang="en-US" i="1" dirty="0">
                <a:solidFill>
                  <a:schemeClr val="folHlink"/>
                </a:solidFill>
              </a:rPr>
              <a:t>op</a:t>
            </a:r>
            <a:r>
              <a:rPr lang="en-US" altLang="en-US" dirty="0"/>
              <a:t> constant</a:t>
            </a:r>
            <a:endParaRPr lang="en-US" altLang="en-US" dirty="0"/>
          </a:p>
          <a:p>
            <a:pPr lvl="1"/>
            <a:r>
              <a:rPr lang="en-US" altLang="en-US" i="1" dirty="0">
                <a:solidFill>
                  <a:schemeClr val="folHlink"/>
                </a:solidFill>
              </a:rPr>
              <a:t>op</a:t>
            </a:r>
            <a:r>
              <a:rPr lang="en-US" altLang="en-US" dirty="0"/>
              <a:t>  is one of </a:t>
            </a:r>
            <a:endParaRPr lang="en-US" altLang="en-US" dirty="0"/>
          </a:p>
          <a:p>
            <a:r>
              <a:rPr lang="en-US" altLang="en-US" i="1" dirty="0">
                <a:solidFill>
                  <a:schemeClr val="accent2"/>
                </a:solidFill>
              </a:rPr>
              <a:t>Formula:</a:t>
            </a:r>
            <a:endParaRPr lang="en-US" altLang="en-US" i="1" dirty="0">
              <a:solidFill>
                <a:schemeClr val="accent2"/>
              </a:solidFill>
            </a:endParaRPr>
          </a:p>
          <a:p>
            <a:pPr lvl="1"/>
            <a:r>
              <a:rPr lang="en-US" altLang="en-US" sz="2800" dirty="0"/>
              <a:t>an atomic formula,  or</a:t>
            </a:r>
            <a:endParaRPr lang="en-US" altLang="en-US" sz="2800" dirty="0"/>
          </a:p>
          <a:p>
            <a:pPr lvl="1"/>
            <a:r>
              <a:rPr lang="en-US" altLang="en-US" sz="2800" dirty="0"/>
              <a:t>                            , where p and q are formulas,  or</a:t>
            </a:r>
            <a:endParaRPr lang="en-US" altLang="en-US" sz="2800" dirty="0"/>
          </a:p>
          <a:p>
            <a:pPr lvl="1"/>
            <a:r>
              <a:rPr lang="en-US" altLang="en-US" sz="2800" dirty="0"/>
              <a:t>                       , where variable X is </a:t>
            </a:r>
            <a:r>
              <a:rPr lang="en-US" altLang="en-US" sz="2800" i="1" dirty="0">
                <a:solidFill>
                  <a:schemeClr val="accent2"/>
                </a:solidFill>
              </a:rPr>
              <a:t>free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/>
              <a:t>in p(X),  or</a:t>
            </a:r>
            <a:endParaRPr lang="en-US" altLang="en-US" sz="2800" dirty="0"/>
          </a:p>
          <a:p>
            <a:pPr lvl="1"/>
            <a:r>
              <a:rPr lang="en-US" altLang="en-US" sz="2800" dirty="0"/>
              <a:t>                       , where variable X is </a:t>
            </a:r>
            <a:r>
              <a:rPr lang="en-US" altLang="en-US" sz="2800" i="1" dirty="0">
                <a:solidFill>
                  <a:schemeClr val="accent2"/>
                </a:solidFill>
              </a:rPr>
              <a:t>free</a:t>
            </a:r>
            <a:r>
              <a:rPr lang="en-US" altLang="en-US" sz="2800" dirty="0"/>
              <a:t> in p(X)</a:t>
            </a:r>
            <a:endParaRPr lang="en-US" altLang="en-US" dirty="0"/>
          </a:p>
        </p:txBody>
      </p:sp>
      <p:graphicFrame>
        <p:nvGraphicFramePr>
          <p:cNvPr id="21508" name="Object 4"/>
          <p:cNvGraphicFramePr/>
          <p:nvPr/>
        </p:nvGraphicFramePr>
        <p:xfrm>
          <a:off x="2687638" y="2540000"/>
          <a:ext cx="22621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277745" imgH="582930" progId="Equation.2">
                  <p:embed/>
                </p:oleObj>
              </mc:Choice>
              <mc:Fallback>
                <p:oleObj name="" r:id="rId1" imgW="2277745" imgH="582930" progId="Equation.2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7638" y="2540000"/>
                        <a:ext cx="2262187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/>
          <p:nvPr/>
        </p:nvGraphicFramePr>
        <p:xfrm>
          <a:off x="1066800" y="4064000"/>
          <a:ext cx="26860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701290" imgH="608965" progId="Equation.2">
                  <p:embed/>
                </p:oleObj>
              </mc:Choice>
              <mc:Fallback>
                <p:oleObj name="" r:id="rId3" imgW="2701290" imgH="608965" progId="Equation.2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064000"/>
                        <a:ext cx="26860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/>
          <p:nvPr/>
        </p:nvGraphicFramePr>
        <p:xfrm>
          <a:off x="1219200" y="4521200"/>
          <a:ext cx="21177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132965" imgH="568960" progId="Equation.2">
                  <p:embed/>
                </p:oleObj>
              </mc:Choice>
              <mc:Fallback>
                <p:oleObj name="" r:id="rId5" imgW="2132965" imgH="568960" progId="Equation.2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521200"/>
                        <a:ext cx="211772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/>
          <p:nvPr/>
        </p:nvGraphicFramePr>
        <p:xfrm>
          <a:off x="1223963" y="5054600"/>
          <a:ext cx="24050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2419985" imgH="568960" progId="Equation.2">
                  <p:embed/>
                </p:oleObj>
              </mc:Choice>
              <mc:Fallback>
                <p:oleObj name="" r:id="rId7" imgW="2419985" imgH="568960" progId="Equation.2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3963" y="5054600"/>
                        <a:ext cx="2405062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Ink 1"/>
              <p14:cNvContentPartPr/>
              <p14:nvPr/>
            </p14:nvContentPartPr>
            <p14:xfrm>
              <a:off x="625320" y="2069640"/>
              <a:ext cx="7088040" cy="35215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0"/>
            </p:blipFill>
            <p:spPr>
              <a:xfrm>
                <a:off x="625320" y="2069640"/>
                <a:ext cx="7088040" cy="352152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Free and Bound Variables</a:t>
            </a:r>
            <a:endParaRPr lang="en-US" altLang="en-US" dirty="0"/>
          </a:p>
        </p:txBody>
      </p:sp>
      <p:sp>
        <p:nvSpPr>
          <p:cNvPr id="22531" name="Rectangle 1027"/>
          <p:cNvSpPr>
            <a:spLocks noGrp="1"/>
          </p:cNvSpPr>
          <p:nvPr>
            <p:ph idx="1"/>
          </p:nvPr>
        </p:nvSpPr>
        <p:spPr>
          <a:xfrm>
            <a:off x="609600" y="2133600"/>
            <a:ext cx="8534400" cy="21336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The use of </a:t>
            </a:r>
            <a:r>
              <a:rPr lang="en-US" altLang="en-US" dirty="0">
                <a:solidFill>
                  <a:schemeClr val="accent2"/>
                </a:solidFill>
              </a:rPr>
              <a:t>quantifiers</a:t>
            </a:r>
            <a:r>
              <a:rPr lang="en-US" altLang="en-US" dirty="0"/>
              <a:t>    </a:t>
            </a:r>
            <a:r>
              <a:rPr lang="en-US" altLang="en-US" dirty="0">
                <a:sym typeface="Symbol" panose="05050102010706020507" pitchFamily="18" charset="2"/>
              </a:rPr>
              <a:t>X</a:t>
            </a:r>
            <a:r>
              <a:rPr lang="en-US" altLang="en-US" dirty="0"/>
              <a:t>    and    </a:t>
            </a:r>
            <a:r>
              <a:rPr lang="en-US" altLang="en-US" dirty="0">
                <a:sym typeface="Symbol" panose="05050102010706020507" pitchFamily="18" charset="2"/>
              </a:rPr>
              <a:t>X</a:t>
            </a:r>
            <a:r>
              <a:rPr lang="en-US" altLang="en-US" dirty="0"/>
              <a:t>     in a formula is said to </a:t>
            </a:r>
            <a:r>
              <a:rPr lang="en-US" altLang="en-US" i="1" u="sng" dirty="0">
                <a:solidFill>
                  <a:schemeClr val="accent2"/>
                </a:solidFill>
              </a:rPr>
              <a:t>bind</a:t>
            </a:r>
            <a:r>
              <a:rPr lang="en-US" altLang="en-US" dirty="0"/>
              <a:t> X.</a:t>
            </a:r>
            <a:endParaRPr lang="en-US" altLang="en-US" dirty="0"/>
          </a:p>
          <a:p>
            <a:pPr lvl="1"/>
            <a:r>
              <a:rPr lang="en-US" altLang="en-US" dirty="0"/>
              <a:t>A variable that is </a:t>
            </a:r>
            <a:r>
              <a:rPr lang="en-US" altLang="en-US" dirty="0">
                <a:solidFill>
                  <a:schemeClr val="accent2"/>
                </a:solidFill>
              </a:rPr>
              <a:t>not bound </a:t>
            </a:r>
            <a:r>
              <a:rPr lang="en-US" altLang="en-US" dirty="0"/>
              <a:t>is </a:t>
            </a:r>
            <a:r>
              <a:rPr lang="en-US" altLang="en-US" u="sng" dirty="0">
                <a:solidFill>
                  <a:schemeClr val="accent2"/>
                </a:solidFill>
              </a:rPr>
              <a:t>free</a:t>
            </a:r>
            <a:r>
              <a:rPr lang="en-US" altLang="en-US" dirty="0"/>
              <a:t>. </a:t>
            </a:r>
            <a:endParaRPr lang="en-US" altLang="en-US" dirty="0"/>
          </a:p>
          <a:p>
            <a:r>
              <a:rPr lang="en-US" altLang="en-US" dirty="0"/>
              <a:t>Let us revisit the definition of a </a:t>
            </a:r>
            <a:r>
              <a:rPr lang="en-US" altLang="en-US" dirty="0">
                <a:solidFill>
                  <a:schemeClr val="accent2"/>
                </a:solidFill>
              </a:rPr>
              <a:t>query</a:t>
            </a:r>
            <a:r>
              <a:rPr lang="en-US" altLang="en-US" dirty="0"/>
              <a:t>: {T|p(T)}      </a:t>
            </a:r>
            <a:endParaRPr lang="en-US" altLang="en-US" dirty="0"/>
          </a:p>
        </p:txBody>
      </p:sp>
      <p:sp>
        <p:nvSpPr>
          <p:cNvPr id="22532" name="Rectangle 1028"/>
          <p:cNvSpPr/>
          <p:nvPr/>
        </p:nvSpPr>
        <p:spPr>
          <a:xfrm>
            <a:off x="76200" y="4495800"/>
            <a:ext cx="8991600" cy="1905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22533" name="Rectangle 1029"/>
          <p:cNvSpPr/>
          <p:nvPr/>
        </p:nvSpPr>
        <p:spPr>
          <a:xfrm>
            <a:off x="533400" y="4419600"/>
            <a:ext cx="8001000" cy="2133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en-US" dirty="0"/>
              <a:t>There is an important restriction:  the variable </a:t>
            </a:r>
            <a:r>
              <a:rPr lang="en-US" altLang="en-US" dirty="0">
                <a:solidFill>
                  <a:schemeClr val="accent2"/>
                </a:solidFill>
              </a:rPr>
              <a:t>T </a:t>
            </a:r>
            <a:r>
              <a:rPr lang="en-US" altLang="en-US" dirty="0"/>
              <a:t>that appears to the left of `|’ must be the </a:t>
            </a:r>
            <a:r>
              <a:rPr lang="en-US" altLang="en-US" i="1" dirty="0">
                <a:solidFill>
                  <a:schemeClr val="accent2"/>
                </a:solidFill>
              </a:rPr>
              <a:t>only</a:t>
            </a:r>
            <a:r>
              <a:rPr lang="en-US" altLang="en-US" dirty="0"/>
              <a:t> free variable in the formula p(...).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367440" y="2536920"/>
              <a:ext cx="5338440" cy="33048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367440" y="2536920"/>
                <a:ext cx="5338440" cy="330480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Find all sailors with a rating above 7</a:t>
            </a:r>
            <a:endParaRPr lang="en-US" altLang="en-US" dirty="0"/>
          </a:p>
        </p:txBody>
      </p:sp>
      <p:sp>
        <p:nvSpPr>
          <p:cNvPr id="52227" name="Rectangle 1027"/>
          <p:cNvSpPr>
            <a:spLocks noGrp="1"/>
          </p:cNvSpPr>
          <p:nvPr>
            <p:ph idx="1"/>
          </p:nvPr>
        </p:nvSpPr>
        <p:spPr>
          <a:xfrm>
            <a:off x="152400" y="2438400"/>
            <a:ext cx="8686800" cy="40767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>
                <a:solidFill>
                  <a:schemeClr val="accent2"/>
                </a:solidFill>
              </a:rPr>
              <a:t>{S | S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chemeClr val="accent2"/>
                </a:solidFill>
              </a:rPr>
              <a:t> Sailors ^ S.rating &gt; 7}</a:t>
            </a:r>
            <a:endParaRPr lang="en-US" altLang="en-US" dirty="0"/>
          </a:p>
          <a:p>
            <a:r>
              <a:rPr lang="en-US" altLang="en-US" dirty="0"/>
              <a:t>Query is evaluated on an instance of </a:t>
            </a:r>
            <a:r>
              <a:rPr lang="en-US" altLang="en-US" dirty="0">
                <a:solidFill>
                  <a:schemeClr val="accent2"/>
                </a:solidFill>
              </a:rPr>
              <a:t>Sailors</a:t>
            </a:r>
            <a:endParaRPr lang="en-US" altLang="en-US" dirty="0"/>
          </a:p>
          <a:p>
            <a:r>
              <a:rPr lang="en-US" altLang="en-US" dirty="0"/>
              <a:t>Tuple variable S is instantiated to each tuple of this instance in turn, and the condition “</a:t>
            </a:r>
            <a:r>
              <a:rPr lang="en-US" altLang="en-US" dirty="0">
                <a:solidFill>
                  <a:schemeClr val="accent2"/>
                </a:solidFill>
              </a:rPr>
              <a:t>S.rating &gt; 7</a:t>
            </a:r>
            <a:r>
              <a:rPr lang="en-US" altLang="en-US" dirty="0"/>
              <a:t>” is applied to each such tuple.</a:t>
            </a:r>
            <a:endParaRPr lang="en-US" altLang="en-US" dirty="0"/>
          </a:p>
          <a:p>
            <a:r>
              <a:rPr lang="en-US" altLang="en-US" dirty="0"/>
              <a:t>Answer contains all </a:t>
            </a:r>
            <a:r>
              <a:rPr lang="en-US" altLang="en-US" dirty="0">
                <a:solidFill>
                  <a:schemeClr val="accent2"/>
                </a:solidFill>
              </a:rPr>
              <a:t>instances of S</a:t>
            </a:r>
            <a:r>
              <a:rPr lang="en-US" altLang="en-US" dirty="0"/>
              <a:t> (which are tuples of Sailors) satisfying the condition.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662760" y="2504880"/>
              <a:ext cx="8189640" cy="39196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662760" y="2504880"/>
                <a:ext cx="8189640" cy="391968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3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charRg st="3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charRg st="3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78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charRg st="78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charRg st="78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15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charRg st="215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charRg st="215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3074"/>
          <p:cNvSpPr>
            <a:spLocks noGrp="1"/>
          </p:cNvSpPr>
          <p:nvPr>
            <p:ph type="title"/>
          </p:nvPr>
        </p:nvSpPr>
        <p:spPr>
          <a:xfrm>
            <a:off x="609600" y="419100"/>
            <a:ext cx="8382000" cy="11049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3200" dirty="0"/>
              <a:t>Find sailors rated &gt; 7 who’ve reserved boat #103</a:t>
            </a:r>
            <a:endParaRPr lang="en-US" altLang="en-US" sz="3200" dirty="0"/>
          </a:p>
        </p:txBody>
      </p:sp>
      <p:sp>
        <p:nvSpPr>
          <p:cNvPr id="54275" name="Rectangle 3075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38862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>
                <a:solidFill>
                  <a:schemeClr val="accent2"/>
                </a:solidFill>
              </a:rPr>
              <a:t>{S | (S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chemeClr val="accent2"/>
                </a:solidFill>
              </a:rPr>
              <a:t> Sailors) ^ (S.rating &gt; 7) ^ (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en-US" dirty="0">
                <a:solidFill>
                  <a:schemeClr val="accent2"/>
                </a:solidFill>
              </a:rPr>
              <a:t> R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chemeClr val="accent2"/>
                </a:solidFill>
              </a:rPr>
              <a:t> Reserves (R.sid = S.sid ^ R.bid = 103))}</a:t>
            </a:r>
            <a:endParaRPr lang="en-US" altLang="en-US" dirty="0"/>
          </a:p>
          <a:p>
            <a:r>
              <a:rPr lang="en-US" altLang="en-US" dirty="0"/>
              <a:t>Note the use of   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   to find a tuple in Reserves that `joins with’ the Sailors tuple under consideration. </a:t>
            </a:r>
            <a:endParaRPr lang="en-US" altLang="en-US" dirty="0"/>
          </a:p>
          <a:p>
            <a:r>
              <a:rPr lang="en-US" altLang="en-US" dirty="0"/>
              <a:t>R is </a:t>
            </a:r>
            <a:r>
              <a:rPr lang="en-US" altLang="en-US" dirty="0">
                <a:solidFill>
                  <a:schemeClr val="accent2"/>
                </a:solidFill>
              </a:rPr>
              <a:t>bound</a:t>
            </a:r>
            <a:r>
              <a:rPr lang="en-US" altLang="en-US" dirty="0"/>
              <a:t>, S is not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8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charRg st="8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charRg st="8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95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charRg st="195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charRg st="195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Unsafe Queries,  Expressive Power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7244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It is possible to write syntactically correct calculus queries that have an infinite number of answers!  Such queries are called </a:t>
            </a:r>
            <a:r>
              <a:rPr lang="en-US" altLang="en-US" i="1" u="sng" dirty="0">
                <a:solidFill>
                  <a:schemeClr val="accent2"/>
                </a:solidFill>
              </a:rPr>
              <a:t>unsafe</a:t>
            </a:r>
            <a:r>
              <a:rPr lang="en-US" altLang="en-US" dirty="0">
                <a:solidFill>
                  <a:schemeClr val="accent2"/>
                </a:solidFill>
              </a:rPr>
              <a:t>.</a:t>
            </a:r>
            <a:endParaRPr lang="en-US" altLang="en-US" dirty="0"/>
          </a:p>
          <a:p>
            <a:pPr lvl="1"/>
            <a:r>
              <a:rPr lang="en-US" altLang="en-US" dirty="0"/>
              <a:t>e.g.,</a:t>
            </a:r>
            <a:endParaRPr lang="en-US" altLang="en-US" dirty="0"/>
          </a:p>
          <a:p>
            <a:pPr lvl="1">
              <a:buNone/>
            </a:pPr>
            <a:endParaRPr lang="en-US" altLang="en-US" dirty="0"/>
          </a:p>
          <a:p>
            <a:r>
              <a:rPr lang="en-US" altLang="en-US" dirty="0"/>
              <a:t>It is known that every query that can be expressed in relational algebra can be expressed as a safe query in DRC / TRC; the converse is also true. </a:t>
            </a:r>
            <a:endParaRPr lang="en-US" altLang="en-US" dirty="0"/>
          </a:p>
          <a:p>
            <a:r>
              <a:rPr lang="en-US" altLang="en-US" i="1" u="sng" dirty="0">
                <a:solidFill>
                  <a:schemeClr val="accent2"/>
                </a:solidFill>
              </a:rPr>
              <a:t>Relational Completeness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Query language (e.g., SQL) can express every query that is expressible in relational algebra/calculus. </a:t>
            </a:r>
            <a:endParaRPr lang="en-US" altLang="en-US" dirty="0"/>
          </a:p>
        </p:txBody>
      </p:sp>
      <p:graphicFrame>
        <p:nvGraphicFramePr>
          <p:cNvPr id="25604" name="Object 4"/>
          <p:cNvGraphicFramePr/>
          <p:nvPr/>
        </p:nvGraphicFramePr>
        <p:xfrm>
          <a:off x="2057400" y="3073400"/>
          <a:ext cx="3590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3605530" imgH="739775" progId="Equation.2">
                  <p:embed/>
                </p:oleObj>
              </mc:Choice>
              <mc:Fallback>
                <p:oleObj name="" r:id="rId1" imgW="3605530" imgH="739775" progId="Equation.2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3073400"/>
                        <a:ext cx="3590925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Summary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8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The relational model has rigorously defined query languages that are simple and powerful.</a:t>
            </a:r>
            <a:endParaRPr lang="en-US" altLang="en-US" dirty="0"/>
          </a:p>
          <a:p>
            <a:r>
              <a:rPr lang="en-US" altLang="en-US" dirty="0"/>
              <a:t>Relational algebra is more operational; useful as internal representation for query evaluation plans.</a:t>
            </a:r>
            <a:endParaRPr lang="en-US" altLang="en-US" dirty="0"/>
          </a:p>
          <a:p>
            <a:r>
              <a:rPr lang="en-US" altLang="en-US" dirty="0"/>
              <a:t>Relational calculus is non-operational, and users define queries in terms of what they want, not in terms of how to compute it.  </a:t>
            </a:r>
            <a:r>
              <a:rPr lang="en-US" altLang="en-US" dirty="0">
                <a:solidFill>
                  <a:schemeClr val="accent2"/>
                </a:solidFill>
              </a:rPr>
              <a:t>(</a:t>
            </a:r>
            <a:r>
              <a:rPr lang="en-US" altLang="en-US" i="1" dirty="0">
                <a:solidFill>
                  <a:schemeClr val="accent2"/>
                </a:solidFill>
              </a:rPr>
              <a:t>Declarativeness</a:t>
            </a:r>
            <a:r>
              <a:rPr lang="en-US" altLang="en-US" dirty="0">
                <a:solidFill>
                  <a:schemeClr val="accent2"/>
                </a:solidFill>
              </a:rPr>
              <a:t>.)</a:t>
            </a:r>
            <a:endParaRPr lang="en-US" altLang="en-US" dirty="0"/>
          </a:p>
          <a:p>
            <a:r>
              <a:rPr lang="en-US" altLang="en-US" dirty="0"/>
              <a:t>Several ways of expressing a given query; a </a:t>
            </a:r>
            <a:r>
              <a:rPr lang="en-US" altLang="en-US" i="1" dirty="0"/>
              <a:t>query</a:t>
            </a:r>
            <a:r>
              <a:rPr lang="en-US" altLang="en-US" dirty="0"/>
              <a:t> </a:t>
            </a:r>
            <a:r>
              <a:rPr lang="en-US" altLang="en-US" i="1" dirty="0"/>
              <a:t>optimizer</a:t>
            </a:r>
            <a:r>
              <a:rPr lang="en-US" altLang="en-US" dirty="0"/>
              <a:t> should choose the most efficient version.</a:t>
            </a:r>
            <a:endParaRPr lang="en-US" altLang="en-US" dirty="0"/>
          </a:p>
          <a:p>
            <a:r>
              <a:rPr lang="en-US" altLang="en-US" dirty="0"/>
              <a:t>Algebra and safe calculus have same </a:t>
            </a:r>
            <a:r>
              <a:rPr lang="en-US" altLang="en-US" i="1" dirty="0">
                <a:solidFill>
                  <a:schemeClr val="accent2"/>
                </a:solidFill>
              </a:rPr>
              <a:t>expressive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power</a:t>
            </a:r>
            <a:r>
              <a:rPr lang="en-US" altLang="en-US" dirty="0"/>
              <a:t>, leading to the notion of </a:t>
            </a:r>
            <a:r>
              <a:rPr lang="en-US" altLang="en-US" i="1" dirty="0">
                <a:solidFill>
                  <a:schemeClr val="accent2"/>
                </a:solidFill>
              </a:rPr>
              <a:t>relational completeness</a:t>
            </a:r>
            <a:r>
              <a:rPr lang="en-US" altLang="en-US" i="1" dirty="0"/>
              <a:t>.</a:t>
            </a:r>
            <a:endParaRPr lang="en-US" altLang="en-US" i="1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Nested Relations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Attributes can be scalar (as before) or </a:t>
            </a:r>
            <a:r>
              <a:rPr lang="en-US" altLang="en-US" u="sng" dirty="0"/>
              <a:t>relation-valued</a:t>
            </a:r>
            <a:endParaRPr lang="en-US" altLang="en-US" dirty="0"/>
          </a:p>
          <a:p>
            <a:r>
              <a:rPr lang="en-US" altLang="en-US" dirty="0"/>
              <a:t>Definition is </a:t>
            </a:r>
            <a:r>
              <a:rPr lang="en-US" altLang="en-US" u="sng" dirty="0"/>
              <a:t>recursive</a:t>
            </a:r>
            <a:endParaRPr lang="en-US" altLang="en-US" dirty="0"/>
          </a:p>
          <a:p>
            <a:r>
              <a:rPr lang="en-US" altLang="en-US" i="1" u="sng" dirty="0"/>
              <a:t>Example</a:t>
            </a:r>
            <a:r>
              <a:rPr lang="en-US" altLang="en-US" dirty="0"/>
              <a:t>:                                                                                                  </a:t>
            </a:r>
            <a:r>
              <a:rPr lang="en-US" altLang="en-US" dirty="0">
                <a:solidFill>
                  <a:schemeClr val="accent2"/>
                </a:solidFill>
              </a:rPr>
              <a:t>create table Book (title: string, author:string, 	copies: (publ: string,					    	    pages: integer,					    	    date: integer))</a:t>
            </a:r>
            <a:endParaRPr lang="en-US" altLang="en-US" dirty="0"/>
          </a:p>
          <a:p>
            <a:r>
              <a:rPr lang="en-US" altLang="en-US" dirty="0"/>
              <a:t>“copies” is a relation-valued field</a:t>
            </a: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Nested Relational Algebra</a:t>
            </a:r>
            <a:endParaRPr lang="en-US" altLang="en-US" dirty="0"/>
          </a:p>
        </p:txBody>
      </p:sp>
      <p:sp>
        <p:nvSpPr>
          <p:cNvPr id="28675" name="Rectangle 1027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0767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A spectrum of algebras can be defined</a:t>
            </a:r>
            <a:endParaRPr lang="en-US" altLang="en-US" dirty="0"/>
          </a:p>
          <a:p>
            <a:r>
              <a:rPr lang="en-US" altLang="en-US" dirty="0"/>
              <a:t>At one end:  </a:t>
            </a:r>
            <a:endParaRPr lang="en-US" altLang="en-US" dirty="0"/>
          </a:p>
          <a:p>
            <a:pPr lvl="1"/>
            <a:r>
              <a:rPr lang="en-US" altLang="en-US" dirty="0"/>
              <a:t>Relational algebra plus </a:t>
            </a:r>
            <a:r>
              <a:rPr lang="en-US" altLang="en-US" i="1" u="sng" dirty="0"/>
              <a:t>nest</a:t>
            </a:r>
            <a:r>
              <a:rPr lang="en-US" altLang="en-US" dirty="0"/>
              <a:t> (</a:t>
            </a:r>
            <a:r>
              <a:rPr lang="en-US" altLang="en-US" dirty="0">
                <a:sym typeface="Symbol" panose="05050102010706020507" pitchFamily="18" charset="2"/>
              </a:rPr>
              <a:t></a:t>
            </a:r>
            <a:r>
              <a:rPr lang="en-US" altLang="en-US" dirty="0"/>
              <a:t>) and </a:t>
            </a:r>
            <a:r>
              <a:rPr lang="en-US" altLang="en-US" i="1" u="sng" dirty="0"/>
              <a:t>unnest</a:t>
            </a:r>
            <a:r>
              <a:rPr lang="en-US" altLang="en-US" dirty="0"/>
              <a:t> 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):  		If B =  </a:t>
            </a:r>
            <a:r>
              <a:rPr lang="en-US" altLang="en-US" i="1" u="sng" dirty="0"/>
              <a:t>			</a:t>
            </a:r>
            <a:endParaRPr lang="en-US" altLang="en-US" dirty="0"/>
          </a:p>
        </p:txBody>
      </p:sp>
      <p:sp>
        <p:nvSpPr>
          <p:cNvPr id="28676" name="Rectangle 1031"/>
          <p:cNvSpPr/>
          <p:nvPr/>
        </p:nvSpPr>
        <p:spPr>
          <a:xfrm>
            <a:off x="685800" y="3657600"/>
            <a:ext cx="7620000" cy="304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8677" name="Line 1032"/>
          <p:cNvSpPr/>
          <p:nvPr/>
        </p:nvSpPr>
        <p:spPr>
          <a:xfrm>
            <a:off x="685800" y="4038600"/>
            <a:ext cx="7620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78" name="Text Box 1033"/>
          <p:cNvSpPr txBox="1"/>
          <p:nvPr/>
        </p:nvSpPr>
        <p:spPr>
          <a:xfrm>
            <a:off x="685800" y="36576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F0E30"/>
                </a:solidFill>
              </a:rPr>
              <a:t>title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679" name="Text Box 1034"/>
          <p:cNvSpPr txBox="1"/>
          <p:nvPr/>
        </p:nvSpPr>
        <p:spPr>
          <a:xfrm>
            <a:off x="2057400" y="3657600"/>
            <a:ext cx="11430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F0E30"/>
                </a:solidFill>
              </a:rPr>
              <a:t>author</a:t>
            </a:r>
            <a:endParaRPr lang="en-US" altLang="en-US" sz="2400" dirty="0">
              <a:solidFill>
                <a:srgbClr val="CF0E30"/>
              </a:solidFill>
            </a:endParaRPr>
          </a:p>
        </p:txBody>
      </p:sp>
      <p:sp>
        <p:nvSpPr>
          <p:cNvPr id="28680" name="Text Box 1035"/>
          <p:cNvSpPr txBox="1"/>
          <p:nvPr/>
        </p:nvSpPr>
        <p:spPr>
          <a:xfrm>
            <a:off x="4343400" y="3657600"/>
            <a:ext cx="1600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F0E30"/>
                </a:solidFill>
              </a:rPr>
              <a:t>copies</a:t>
            </a:r>
            <a:endParaRPr lang="en-US" altLang="en-US" sz="2400" dirty="0">
              <a:solidFill>
                <a:srgbClr val="CF0E30"/>
              </a:solidFill>
            </a:endParaRPr>
          </a:p>
        </p:txBody>
      </p:sp>
      <p:sp>
        <p:nvSpPr>
          <p:cNvPr id="28681" name="Line 1036"/>
          <p:cNvSpPr/>
          <p:nvPr/>
        </p:nvSpPr>
        <p:spPr>
          <a:xfrm>
            <a:off x="2133600" y="3657600"/>
            <a:ext cx="0" cy="3048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82" name="Line 1037"/>
          <p:cNvSpPr/>
          <p:nvPr/>
        </p:nvSpPr>
        <p:spPr>
          <a:xfrm>
            <a:off x="4191000" y="3657600"/>
            <a:ext cx="0" cy="3048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83" name="Text Box 1038"/>
          <p:cNvSpPr txBox="1"/>
          <p:nvPr/>
        </p:nvSpPr>
        <p:spPr>
          <a:xfrm>
            <a:off x="762000" y="4267200"/>
            <a:ext cx="1524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Moby Dick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684" name="Text Box 1039"/>
          <p:cNvSpPr txBox="1"/>
          <p:nvPr/>
        </p:nvSpPr>
        <p:spPr>
          <a:xfrm>
            <a:off x="2209800" y="4267200"/>
            <a:ext cx="1905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Melville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685" name="Text Box 1040"/>
          <p:cNvSpPr txBox="1"/>
          <p:nvPr/>
        </p:nvSpPr>
        <p:spPr>
          <a:xfrm>
            <a:off x="762000" y="6096000"/>
            <a:ext cx="1600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Marmion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686" name="Text Box 1041"/>
          <p:cNvSpPr txBox="1"/>
          <p:nvPr/>
        </p:nvSpPr>
        <p:spPr>
          <a:xfrm>
            <a:off x="2133600" y="6096000"/>
            <a:ext cx="1905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Scott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687" name="Line 1042"/>
          <p:cNvSpPr/>
          <p:nvPr/>
        </p:nvSpPr>
        <p:spPr>
          <a:xfrm>
            <a:off x="685800" y="6096000"/>
            <a:ext cx="7620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88" name="Text Box 1043"/>
          <p:cNvSpPr txBox="1"/>
          <p:nvPr/>
        </p:nvSpPr>
        <p:spPr>
          <a:xfrm>
            <a:off x="4343400" y="6096000"/>
            <a:ext cx="1371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{ }</a:t>
            </a:r>
            <a:endParaRPr lang="en-US" altLang="en-US" sz="2400" dirty="0">
              <a:solidFill>
                <a:srgbClr val="CF0E30"/>
              </a:solidFill>
            </a:endParaRPr>
          </a:p>
        </p:txBody>
      </p:sp>
      <p:sp>
        <p:nvSpPr>
          <p:cNvPr id="28689" name="Line 1044"/>
          <p:cNvSpPr/>
          <p:nvPr/>
        </p:nvSpPr>
        <p:spPr>
          <a:xfrm>
            <a:off x="4191000" y="4343400"/>
            <a:ext cx="411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90" name="Line 1047"/>
          <p:cNvSpPr/>
          <p:nvPr/>
        </p:nvSpPr>
        <p:spPr>
          <a:xfrm>
            <a:off x="6477000" y="4038600"/>
            <a:ext cx="0" cy="2057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91" name="Line 1048"/>
          <p:cNvSpPr/>
          <p:nvPr/>
        </p:nvSpPr>
        <p:spPr>
          <a:xfrm>
            <a:off x="7543800" y="4038600"/>
            <a:ext cx="0" cy="2057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92" name="Text Box 1049"/>
          <p:cNvSpPr txBox="1"/>
          <p:nvPr/>
        </p:nvSpPr>
        <p:spPr>
          <a:xfrm>
            <a:off x="4495800" y="4038600"/>
            <a:ext cx="1447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F0E30"/>
                </a:solidFill>
              </a:rPr>
              <a:t>publ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693" name="Text Box 1050"/>
          <p:cNvSpPr txBox="1"/>
          <p:nvPr/>
        </p:nvSpPr>
        <p:spPr>
          <a:xfrm>
            <a:off x="6553200" y="4038600"/>
            <a:ext cx="914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F0E30"/>
                </a:solidFill>
              </a:rPr>
              <a:t>pages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694" name="Text Box 1051"/>
          <p:cNvSpPr txBox="1"/>
          <p:nvPr/>
        </p:nvSpPr>
        <p:spPr>
          <a:xfrm>
            <a:off x="7543800" y="4038600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F0E30"/>
                </a:solidFill>
              </a:rPr>
              <a:t>date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695" name="Line 1052"/>
          <p:cNvSpPr/>
          <p:nvPr/>
        </p:nvSpPr>
        <p:spPr>
          <a:xfrm>
            <a:off x="4191000" y="5257800"/>
            <a:ext cx="411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96" name="Text Box 1053"/>
          <p:cNvSpPr txBox="1"/>
          <p:nvPr/>
        </p:nvSpPr>
        <p:spPr>
          <a:xfrm>
            <a:off x="4267200" y="4572000"/>
            <a:ext cx="2057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Prentice Hall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697" name="Text Box 1054"/>
          <p:cNvSpPr txBox="1"/>
          <p:nvPr/>
        </p:nvSpPr>
        <p:spPr>
          <a:xfrm>
            <a:off x="4267200" y="5486400"/>
            <a:ext cx="2057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McGraw Hill</a:t>
            </a:r>
            <a:endParaRPr lang="en-US" altLang="en-US" sz="2000" dirty="0"/>
          </a:p>
        </p:txBody>
      </p:sp>
      <p:sp>
        <p:nvSpPr>
          <p:cNvPr id="28698" name="Text Box 1055"/>
          <p:cNvSpPr txBox="1"/>
          <p:nvPr/>
        </p:nvSpPr>
        <p:spPr>
          <a:xfrm>
            <a:off x="6553200" y="4572000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613</a:t>
            </a:r>
            <a:endParaRPr lang="en-US" altLang="en-US" sz="2000" dirty="0"/>
          </a:p>
        </p:txBody>
      </p:sp>
      <p:sp>
        <p:nvSpPr>
          <p:cNvPr id="28699" name="Text Box 1056"/>
          <p:cNvSpPr txBox="1"/>
          <p:nvPr/>
        </p:nvSpPr>
        <p:spPr>
          <a:xfrm>
            <a:off x="7543800" y="4572000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1971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700" name="Text Box 1057"/>
          <p:cNvSpPr txBox="1"/>
          <p:nvPr/>
        </p:nvSpPr>
        <p:spPr>
          <a:xfrm>
            <a:off x="6553200" y="5486400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542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8701" name="Text Box 1060"/>
          <p:cNvSpPr txBox="1"/>
          <p:nvPr/>
        </p:nvSpPr>
        <p:spPr>
          <a:xfrm>
            <a:off x="7543800" y="5486400"/>
            <a:ext cx="9906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1942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Nesting and Unnesting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26670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… then 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(B, copies) =</a:t>
            </a:r>
            <a:endParaRPr lang="en-US" altLang="en-US" dirty="0"/>
          </a:p>
        </p:txBody>
      </p:sp>
      <p:sp>
        <p:nvSpPr>
          <p:cNvPr id="29700" name="Rectangle 4"/>
          <p:cNvSpPr/>
          <p:nvPr/>
        </p:nvSpPr>
        <p:spPr>
          <a:xfrm>
            <a:off x="901700" y="1874838"/>
            <a:ext cx="7162800" cy="1981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29701" name="Line 5"/>
          <p:cNvSpPr/>
          <p:nvPr/>
        </p:nvSpPr>
        <p:spPr>
          <a:xfrm>
            <a:off x="901700" y="2179638"/>
            <a:ext cx="7162800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702" name="Line 6"/>
          <p:cNvSpPr/>
          <p:nvPr/>
        </p:nvSpPr>
        <p:spPr>
          <a:xfrm>
            <a:off x="901700" y="2713038"/>
            <a:ext cx="7162800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703" name="Line 7"/>
          <p:cNvSpPr/>
          <p:nvPr/>
        </p:nvSpPr>
        <p:spPr>
          <a:xfrm>
            <a:off x="901700" y="3322638"/>
            <a:ext cx="7162800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704" name="Line 8"/>
          <p:cNvSpPr/>
          <p:nvPr/>
        </p:nvSpPr>
        <p:spPr>
          <a:xfrm>
            <a:off x="2425700" y="1874838"/>
            <a:ext cx="1588" cy="1981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705" name="Line 9"/>
          <p:cNvSpPr/>
          <p:nvPr/>
        </p:nvSpPr>
        <p:spPr>
          <a:xfrm>
            <a:off x="4025900" y="1874838"/>
            <a:ext cx="1588" cy="1981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706" name="Line 10"/>
          <p:cNvSpPr/>
          <p:nvPr/>
        </p:nvSpPr>
        <p:spPr>
          <a:xfrm>
            <a:off x="6007100" y="1874838"/>
            <a:ext cx="1588" cy="1981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707" name="Line 11"/>
          <p:cNvSpPr/>
          <p:nvPr/>
        </p:nvSpPr>
        <p:spPr>
          <a:xfrm>
            <a:off x="6997700" y="1874838"/>
            <a:ext cx="1588" cy="1981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708" name="Text Box 14"/>
          <p:cNvSpPr txBox="1"/>
          <p:nvPr/>
        </p:nvSpPr>
        <p:spPr>
          <a:xfrm>
            <a:off x="1235075" y="1798638"/>
            <a:ext cx="7080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F0E30"/>
                </a:solidFill>
              </a:rPr>
              <a:t>title</a:t>
            </a:r>
            <a:endParaRPr lang="en-US" altLang="en-US" sz="2400" dirty="0">
              <a:solidFill>
                <a:srgbClr val="CF0E30"/>
              </a:solidFill>
            </a:endParaRPr>
          </a:p>
        </p:txBody>
      </p:sp>
      <p:sp>
        <p:nvSpPr>
          <p:cNvPr id="29709" name="Text Box 15"/>
          <p:cNvSpPr txBox="1"/>
          <p:nvPr/>
        </p:nvSpPr>
        <p:spPr>
          <a:xfrm>
            <a:off x="2646363" y="1798638"/>
            <a:ext cx="10858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F0E30"/>
                </a:solidFill>
              </a:rPr>
              <a:t>author</a:t>
            </a:r>
            <a:endParaRPr lang="en-US" altLang="en-US" sz="2400" dirty="0">
              <a:solidFill>
                <a:srgbClr val="CF0E30"/>
              </a:solidFill>
            </a:endParaRPr>
          </a:p>
        </p:txBody>
      </p:sp>
      <p:sp>
        <p:nvSpPr>
          <p:cNvPr id="29710" name="Text Box 17"/>
          <p:cNvSpPr txBox="1"/>
          <p:nvPr/>
        </p:nvSpPr>
        <p:spPr>
          <a:xfrm>
            <a:off x="4575175" y="1798638"/>
            <a:ext cx="80803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F0E30"/>
                </a:solidFill>
              </a:rPr>
              <a:t>publ</a:t>
            </a:r>
            <a:endParaRPr lang="en-US" altLang="en-US" sz="2400" dirty="0">
              <a:solidFill>
                <a:srgbClr val="CF0E30"/>
              </a:solidFill>
            </a:endParaRPr>
          </a:p>
        </p:txBody>
      </p:sp>
      <p:sp>
        <p:nvSpPr>
          <p:cNvPr id="29711" name="Text Box 18"/>
          <p:cNvSpPr txBox="1"/>
          <p:nvPr/>
        </p:nvSpPr>
        <p:spPr>
          <a:xfrm>
            <a:off x="6061075" y="1798638"/>
            <a:ext cx="963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F0E30"/>
                </a:solidFill>
              </a:rPr>
              <a:t>pages</a:t>
            </a:r>
            <a:endParaRPr lang="en-US" altLang="en-US" sz="2400" dirty="0">
              <a:solidFill>
                <a:srgbClr val="CF0E30"/>
              </a:solidFill>
            </a:endParaRPr>
          </a:p>
        </p:txBody>
      </p:sp>
      <p:sp>
        <p:nvSpPr>
          <p:cNvPr id="29712" name="Text Box 19"/>
          <p:cNvSpPr txBox="1"/>
          <p:nvPr/>
        </p:nvSpPr>
        <p:spPr>
          <a:xfrm>
            <a:off x="7148513" y="1798638"/>
            <a:ext cx="7683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F0E30"/>
                </a:solidFill>
              </a:rPr>
              <a:t>date</a:t>
            </a:r>
            <a:endParaRPr lang="en-US" altLang="en-US" sz="2400" dirty="0">
              <a:solidFill>
                <a:srgbClr val="CF0E30"/>
              </a:solidFill>
            </a:endParaRPr>
          </a:p>
        </p:txBody>
      </p:sp>
      <p:sp>
        <p:nvSpPr>
          <p:cNvPr id="29713" name="Text Box 20"/>
          <p:cNvSpPr txBox="1"/>
          <p:nvPr/>
        </p:nvSpPr>
        <p:spPr>
          <a:xfrm>
            <a:off x="914400" y="2286000"/>
            <a:ext cx="143351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Moby Dick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14" name="Text Box 21"/>
          <p:cNvSpPr txBox="1"/>
          <p:nvPr/>
        </p:nvSpPr>
        <p:spPr>
          <a:xfrm>
            <a:off x="2600325" y="2286000"/>
            <a:ext cx="11096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Melville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15" name="Text Box 22"/>
          <p:cNvSpPr txBox="1"/>
          <p:nvPr/>
        </p:nvSpPr>
        <p:spPr>
          <a:xfrm>
            <a:off x="901700" y="2789238"/>
            <a:ext cx="143351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Moby Dick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16" name="Text Box 23"/>
          <p:cNvSpPr txBox="1"/>
          <p:nvPr/>
        </p:nvSpPr>
        <p:spPr>
          <a:xfrm>
            <a:off x="2654300" y="2789238"/>
            <a:ext cx="11096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Melville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17" name="Text Box 24"/>
          <p:cNvSpPr txBox="1"/>
          <p:nvPr/>
        </p:nvSpPr>
        <p:spPr>
          <a:xfrm>
            <a:off x="901700" y="3398838"/>
            <a:ext cx="1600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Marmion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18" name="Text Box 25"/>
          <p:cNvSpPr txBox="1"/>
          <p:nvPr/>
        </p:nvSpPr>
        <p:spPr>
          <a:xfrm>
            <a:off x="2730500" y="3398838"/>
            <a:ext cx="1905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Scott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19" name="Text Box 26"/>
          <p:cNvSpPr txBox="1"/>
          <p:nvPr/>
        </p:nvSpPr>
        <p:spPr>
          <a:xfrm>
            <a:off x="4025900" y="2255838"/>
            <a:ext cx="2057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Prentice Hall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20" name="Text Box 27"/>
          <p:cNvSpPr txBox="1"/>
          <p:nvPr/>
        </p:nvSpPr>
        <p:spPr>
          <a:xfrm>
            <a:off x="4025900" y="2865438"/>
            <a:ext cx="2057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McGraw Hill</a:t>
            </a:r>
            <a:endParaRPr lang="en-US" altLang="en-US" sz="2000" dirty="0"/>
          </a:p>
        </p:txBody>
      </p:sp>
      <p:sp>
        <p:nvSpPr>
          <p:cNvPr id="29721" name="Text Box 28"/>
          <p:cNvSpPr txBox="1"/>
          <p:nvPr/>
        </p:nvSpPr>
        <p:spPr>
          <a:xfrm>
            <a:off x="6083300" y="2255838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613</a:t>
            </a:r>
            <a:endParaRPr lang="en-US" altLang="en-US" sz="2000" dirty="0"/>
          </a:p>
        </p:txBody>
      </p:sp>
      <p:sp>
        <p:nvSpPr>
          <p:cNvPr id="29722" name="Text Box 29"/>
          <p:cNvSpPr txBox="1"/>
          <p:nvPr/>
        </p:nvSpPr>
        <p:spPr>
          <a:xfrm>
            <a:off x="7073900" y="2255838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1971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23" name="Text Box 30"/>
          <p:cNvSpPr txBox="1"/>
          <p:nvPr/>
        </p:nvSpPr>
        <p:spPr>
          <a:xfrm>
            <a:off x="6083300" y="2865438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542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24" name="Text Box 31"/>
          <p:cNvSpPr txBox="1"/>
          <p:nvPr/>
        </p:nvSpPr>
        <p:spPr>
          <a:xfrm>
            <a:off x="6997700" y="2865438"/>
            <a:ext cx="9906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1942</a:t>
            </a:r>
            <a:endParaRPr lang="en-US" altLang="en-US" sz="2000" dirty="0">
              <a:solidFill>
                <a:srgbClr val="CF0E30"/>
              </a:solidFill>
            </a:endParaRPr>
          </a:p>
        </p:txBody>
      </p:sp>
      <p:sp>
        <p:nvSpPr>
          <p:cNvPr id="29725" name="Text Box 32"/>
          <p:cNvSpPr txBox="1"/>
          <p:nvPr/>
        </p:nvSpPr>
        <p:spPr>
          <a:xfrm>
            <a:off x="4410075" y="3390900"/>
            <a:ext cx="6064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CF0E30"/>
                </a:solidFill>
              </a:rPr>
              <a:t>null</a:t>
            </a:r>
            <a:endParaRPr lang="en-US" altLang="en-US" sz="2000" i="1" dirty="0">
              <a:solidFill>
                <a:srgbClr val="CF0E30"/>
              </a:solidFill>
            </a:endParaRPr>
          </a:p>
        </p:txBody>
      </p:sp>
      <p:sp>
        <p:nvSpPr>
          <p:cNvPr id="29726" name="Text Box 33"/>
          <p:cNvSpPr txBox="1"/>
          <p:nvPr/>
        </p:nvSpPr>
        <p:spPr>
          <a:xfrm>
            <a:off x="6159500" y="3398838"/>
            <a:ext cx="6064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CF0E30"/>
                </a:solidFill>
              </a:rPr>
              <a:t>null</a:t>
            </a:r>
            <a:endParaRPr lang="en-US" altLang="en-US" sz="2000" i="1" dirty="0">
              <a:solidFill>
                <a:srgbClr val="CF0E30"/>
              </a:solidFill>
            </a:endParaRPr>
          </a:p>
        </p:txBody>
      </p:sp>
      <p:sp>
        <p:nvSpPr>
          <p:cNvPr id="29727" name="Text Box 34"/>
          <p:cNvSpPr txBox="1"/>
          <p:nvPr/>
        </p:nvSpPr>
        <p:spPr>
          <a:xfrm>
            <a:off x="7226300" y="3398838"/>
            <a:ext cx="6064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CF0E30"/>
                </a:solidFill>
              </a:rPr>
              <a:t>null</a:t>
            </a:r>
            <a:endParaRPr lang="en-US" altLang="en-US" sz="2000" i="1" dirty="0">
              <a:solidFill>
                <a:srgbClr val="CF0E30"/>
              </a:solidFill>
            </a:endParaRPr>
          </a:p>
        </p:txBody>
      </p:sp>
      <p:sp>
        <p:nvSpPr>
          <p:cNvPr id="29728" name="Rectangle 35"/>
          <p:cNvSpPr/>
          <p:nvPr/>
        </p:nvSpPr>
        <p:spPr>
          <a:xfrm>
            <a:off x="609600" y="3886200"/>
            <a:ext cx="7772400" cy="2743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en-US" dirty="0"/>
              <a:t>Nulls must be supported </a:t>
            </a:r>
            <a:r>
              <a:rPr lang="en-US" altLang="en-US" i="1" dirty="0"/>
              <a:t>in algebra</a:t>
            </a:r>
            <a:endParaRPr lang="en-US" altLang="en-US" i="1" dirty="0"/>
          </a:p>
          <a:p>
            <a:pPr marL="342900" lvl="0" indent="-342900"/>
            <a:r>
              <a:rPr lang="en-US" altLang="en-US" dirty="0">
                <a:sym typeface="Symbol" panose="05050102010706020507" pitchFamily="18" charset="2"/>
              </a:rPr>
              <a:t></a:t>
            </a:r>
            <a:r>
              <a:rPr lang="en-US" altLang="en-US" dirty="0"/>
              <a:t> (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(B, copies),	 copies (publ, pages, date)) = B</a:t>
            </a:r>
            <a:endParaRPr lang="en-US" altLang="en-US" dirty="0"/>
          </a:p>
          <a:p>
            <a:pPr marL="342900" lvl="0" indent="-342900"/>
            <a:r>
              <a:rPr lang="en-US" altLang="en-US" dirty="0">
                <a:sym typeface="Symbol" panose="05050102010706020507" pitchFamily="18" charset="2"/>
              </a:rPr>
              <a:t>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inverses iff S </a:t>
            </a:r>
            <a:r>
              <a:rPr lang="en-US" altLang="en-US" dirty="0">
                <a:sym typeface="Symbol" panose="05050102010706020507" pitchFamily="18" charset="2"/>
              </a:rPr>
              <a:t> N</a:t>
            </a:r>
            <a:endParaRPr lang="en-US" alt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en-US" dirty="0"/>
              <a:t>S is set of scalar fields</a:t>
            </a:r>
            <a:endParaRPr lang="en-US" altLang="en-US" dirty="0"/>
          </a:p>
          <a:p>
            <a:pPr marL="742950" lvl="1" indent="-285750"/>
            <a:r>
              <a:rPr lang="en-US" altLang="en-US" dirty="0"/>
              <a:t>N is set of non-scalar fields </a:t>
            </a:r>
            <a:endParaRPr lang="en-US" altLang="en-US" dirty="0"/>
          </a:p>
          <a:p>
            <a:pPr marL="742950" lvl="1" indent="-285750"/>
            <a:r>
              <a:rPr lang="en-US" altLang="en-US" dirty="0"/>
              <a:t>This is called PNF (partitioned normal form)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Extending Relational Operators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27432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At other end of spectrum:</a:t>
            </a:r>
            <a:endParaRPr lang="en-US" altLang="en-US" dirty="0"/>
          </a:p>
          <a:p>
            <a:pPr lvl="1"/>
            <a:r>
              <a:rPr lang="en-US" altLang="en-US" i="1" dirty="0"/>
              <a:t>Selection</a:t>
            </a:r>
            <a:r>
              <a:rPr lang="en-US" altLang="en-US" dirty="0"/>
              <a:t> allows set comparators and constants and use of select, project inside the formula</a:t>
            </a:r>
            <a:endParaRPr lang="en-US" altLang="en-US" dirty="0"/>
          </a:p>
          <a:p>
            <a:pPr lvl="1"/>
            <a:r>
              <a:rPr lang="en-US" altLang="en-US" i="1" dirty="0"/>
              <a:t>Projection</a:t>
            </a:r>
            <a:r>
              <a:rPr lang="en-US" altLang="en-US" dirty="0"/>
              <a:t> allows arbitrary NF2 algebra expression in addition to simple field names</a:t>
            </a:r>
            <a:endParaRPr lang="en-US" altLang="en-US" dirty="0"/>
          </a:p>
          <a:p>
            <a:pPr lvl="1"/>
            <a:r>
              <a:rPr lang="en-US" altLang="en-US" i="1" dirty="0"/>
              <a:t>Union, difference</a:t>
            </a:r>
            <a:r>
              <a:rPr lang="en-US" altLang="en-US" dirty="0"/>
              <a:t>:  recursive definitions</a:t>
            </a:r>
            <a:endParaRPr lang="en-US" altLang="en-US" dirty="0"/>
          </a:p>
          <a:p>
            <a:pPr lvl="1"/>
            <a:r>
              <a:rPr lang="en-US" altLang="en-US" i="1" dirty="0"/>
              <a:t>Cross product</a:t>
            </a:r>
            <a:r>
              <a:rPr lang="en-US" altLang="en-US" dirty="0"/>
              <a:t>:  usually just relational.  </a:t>
            </a:r>
            <a:endParaRPr lang="en-US" altLang="en-US" dirty="0"/>
          </a:p>
          <a:p>
            <a:r>
              <a:rPr lang="en-US" altLang="en-US" dirty="0"/>
              <a:t>Example:  retrieve title, number of pages of all books by Melville:</a:t>
            </a:r>
            <a:endParaRPr lang="en-US" altLang="en-US" dirty="0"/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[title, [pages](copies)]([author=‘Melville’](B))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4099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Formal Relational Query Languages</a:t>
            </a:r>
            <a:endParaRPr lang="en-US" altLang="en-US" dirty="0"/>
          </a:p>
        </p:txBody>
      </p:sp>
      <p:sp>
        <p:nvSpPr>
          <p:cNvPr id="4101" name="Rectangle 5"/>
          <p:cNvSpPr>
            <a:spLocks noGrp="1"/>
          </p:cNvSpPr>
          <p:nvPr>
            <p:ph idx="1"/>
          </p:nvPr>
        </p:nvSpPr>
        <p:spPr>
          <a:xfrm>
            <a:off x="762000" y="1752600"/>
            <a:ext cx="7772400" cy="4076700"/>
          </a:xfrm>
          <a:ln/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en-US" dirty="0"/>
              <a:t>Two mathematical Query Languages form the basis for “real” languages (e.g. SQL), and for implementation:</a:t>
            </a:r>
            <a:endParaRPr lang="en-US" altLang="en-US" dirty="0"/>
          </a:p>
          <a:p>
            <a:pPr>
              <a:buFont typeface="Monotype Sorts" pitchFamily="2" charset="2"/>
              <a:buChar char="¶"/>
            </a:pPr>
            <a:r>
              <a:rPr lang="en-US" altLang="en-US" i="1" u="sng" dirty="0">
                <a:solidFill>
                  <a:schemeClr val="accent2"/>
                </a:solidFill>
              </a:rPr>
              <a:t>Relational Algebra</a:t>
            </a:r>
            <a:r>
              <a:rPr lang="en-US" altLang="en-US" dirty="0">
                <a:solidFill>
                  <a:schemeClr val="accent2"/>
                </a:solidFill>
              </a:rPr>
              <a:t>:  </a:t>
            </a:r>
            <a:r>
              <a:rPr lang="en-US" altLang="en-US" dirty="0"/>
              <a:t>More </a:t>
            </a:r>
            <a:r>
              <a:rPr lang="en-US" altLang="en-US" dirty="0">
                <a:solidFill>
                  <a:schemeClr val="accent2"/>
                </a:solidFill>
              </a:rPr>
              <a:t>operational</a:t>
            </a:r>
            <a:r>
              <a:rPr lang="en-US" altLang="en-US" dirty="0"/>
              <a:t>, very useful for representing execution plans.</a:t>
            </a:r>
            <a:endParaRPr lang="en-US" altLang="en-US" dirty="0"/>
          </a:p>
          <a:p>
            <a:pPr>
              <a:buFont typeface="Monotype Sorts" pitchFamily="2" charset="2"/>
              <a:buChar char="·"/>
            </a:pPr>
            <a:r>
              <a:rPr lang="en-US" altLang="en-US" i="1" u="sng" dirty="0">
                <a:solidFill>
                  <a:schemeClr val="accent2"/>
                </a:solidFill>
              </a:rPr>
              <a:t>Relational Calculus</a:t>
            </a:r>
            <a:r>
              <a:rPr lang="en-US" altLang="en-US" dirty="0">
                <a:solidFill>
                  <a:schemeClr val="accent2"/>
                </a:solidFill>
              </a:rPr>
              <a:t>:   </a:t>
            </a:r>
            <a:r>
              <a:rPr lang="en-US" altLang="en-US" dirty="0"/>
              <a:t>Lets users describe what they want, rather than how to compute it.  (</a:t>
            </a:r>
            <a:r>
              <a:rPr lang="en-US" altLang="en-US" dirty="0">
                <a:solidFill>
                  <a:schemeClr val="accent2"/>
                </a:solidFill>
              </a:rPr>
              <a:t>Non-operational, </a:t>
            </a:r>
            <a:r>
              <a:rPr lang="en-US" altLang="en-US" i="1" u="sng" dirty="0">
                <a:solidFill>
                  <a:schemeClr val="accent2"/>
                </a:solidFill>
              </a:rPr>
              <a:t>declarative</a:t>
            </a:r>
            <a:r>
              <a:rPr lang="en-US" altLang="en-US" dirty="0"/>
              <a:t>.)</a:t>
            </a:r>
            <a:endParaRPr lang="en-US" alt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4102" name="Rectangle 6"/>
          <p:cNvSpPr/>
          <p:nvPr/>
        </p:nvSpPr>
        <p:spPr>
          <a:xfrm>
            <a:off x="669925" y="5548313"/>
            <a:ext cx="7186613" cy="9461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Monotype Sorts" pitchFamily="2" charset="2"/>
              <a:buChar char="*"/>
            </a:pPr>
            <a:r>
              <a:rPr lang="en-US" altLang="en-US" dirty="0">
                <a:solidFill>
                  <a:schemeClr val="accent1"/>
                </a:solidFill>
              </a:rPr>
              <a:t>  </a:t>
            </a:r>
            <a:r>
              <a:rPr lang="en-US" altLang="en-US" i="1" dirty="0">
                <a:solidFill>
                  <a:schemeClr val="accent1"/>
                </a:solidFill>
              </a:rPr>
              <a:t>Understanding Algebra &amp; Calculus is key to </a:t>
            </a:r>
            <a:endParaRPr lang="en-US" altLang="en-US" i="1" dirty="0">
              <a:solidFill>
                <a:schemeClr val="accent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 typeface="Monotype Sorts" pitchFamily="2" charset="2"/>
              <a:buChar char="*"/>
            </a:pPr>
            <a:r>
              <a:rPr lang="en-US" altLang="en-US" i="1" dirty="0">
                <a:solidFill>
                  <a:schemeClr val="accent1"/>
                </a:solidFill>
              </a:rPr>
              <a:t>  understanding SQL, query processing!</a:t>
            </a:r>
            <a:r>
              <a:rPr lang="en-US" altLang="en-US" sz="2400" i="1" dirty="0">
                <a:solidFill>
                  <a:schemeClr val="accent1"/>
                </a:solidFill>
              </a:rPr>
              <a:t> </a:t>
            </a:r>
            <a:endParaRPr lang="en-US" altLang="en-US" sz="24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049560" y="2881440"/>
              <a:ext cx="5175360" cy="26233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049560" y="2881440"/>
                <a:ext cx="5175360" cy="262332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Nested Relations Summary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An early step on the way to OODBMS</a:t>
            </a:r>
            <a:endParaRPr lang="en-US" altLang="en-US" dirty="0"/>
          </a:p>
          <a:p>
            <a:r>
              <a:rPr lang="en-US" altLang="en-US" dirty="0"/>
              <a:t>No products, only prototypes, but:</a:t>
            </a:r>
            <a:endParaRPr lang="en-US" altLang="en-US" dirty="0"/>
          </a:p>
          <a:p>
            <a:pPr lvl="1"/>
            <a:r>
              <a:rPr lang="en-US" altLang="en-US" dirty="0"/>
              <a:t>Many ideas from NF2 relations have survived</a:t>
            </a:r>
            <a:endParaRPr lang="en-US" altLang="en-US" dirty="0"/>
          </a:p>
          <a:p>
            <a:pPr lvl="1"/>
            <a:r>
              <a:rPr lang="en-US" altLang="en-US" dirty="0"/>
              <a:t>Collection types in SQL3 (nesting, unnesting)</a:t>
            </a:r>
            <a:endParaRPr lang="en-US" altLang="en-US" dirty="0"/>
          </a:p>
          <a:p>
            <a:pPr lvl="1"/>
            <a:r>
              <a:rPr lang="en-US" altLang="en-US" dirty="0"/>
              <a:t>Algebra ideas useful for Object Database QP</a:t>
            </a:r>
            <a:endParaRPr lang="en-US" altLang="en-US" dirty="0"/>
          </a:p>
          <a:p>
            <a:r>
              <a:rPr lang="en-US" altLang="en-US" dirty="0"/>
              <a:t>Can provide a more natural model of data</a:t>
            </a:r>
            <a:endParaRPr lang="en-US" altLang="en-US" dirty="0"/>
          </a:p>
          <a:p>
            <a:r>
              <a:rPr lang="en-US" altLang="en-US" dirty="0"/>
              <a:t>Are a straightforward extension of relations:</a:t>
            </a:r>
            <a:endParaRPr lang="en-US" altLang="en-US" dirty="0"/>
          </a:p>
          <a:p>
            <a:pPr lvl="1"/>
            <a:r>
              <a:rPr lang="en-US" altLang="en-US" dirty="0"/>
              <a:t>many solutions are thus also straightforward</a:t>
            </a:r>
            <a:endParaRPr lang="en-US" altLang="en-US" dirty="0"/>
          </a:p>
          <a:p>
            <a:pPr lvl="1"/>
            <a:r>
              <a:rPr lang="en-US" altLang="en-US" dirty="0"/>
              <a:t>formal foundation of relational model remains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5123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5124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Preliminaries</a:t>
            </a:r>
            <a:endParaRPr lang="en-US" altLang="en-US" dirty="0"/>
          </a:p>
        </p:txBody>
      </p:sp>
      <p:sp>
        <p:nvSpPr>
          <p:cNvPr id="5125" name="Rectangle 5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A query is applied to </a:t>
            </a:r>
            <a:r>
              <a:rPr lang="en-US" altLang="en-US" i="1" dirty="0">
                <a:solidFill>
                  <a:schemeClr val="accent2"/>
                </a:solidFill>
              </a:rPr>
              <a:t>relation instances</a:t>
            </a:r>
            <a:r>
              <a:rPr lang="en-US" altLang="en-US" dirty="0"/>
              <a:t>, and the result of a query is also a relation instance.</a:t>
            </a:r>
            <a:endParaRPr lang="en-US" altLang="en-US" dirty="0"/>
          </a:p>
          <a:p>
            <a:pPr lvl="1"/>
            <a:r>
              <a:rPr lang="en-US" altLang="en-US" i="1" dirty="0">
                <a:solidFill>
                  <a:schemeClr val="accent2"/>
                </a:solidFill>
              </a:rPr>
              <a:t>Schemas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of input </a:t>
            </a:r>
            <a:r>
              <a:rPr lang="en-US" altLang="en-US" dirty="0"/>
              <a:t>relations for a query are </a:t>
            </a:r>
            <a:r>
              <a:rPr lang="en-US" altLang="en-US" dirty="0">
                <a:solidFill>
                  <a:schemeClr val="accent2"/>
                </a:solidFill>
              </a:rPr>
              <a:t>fixed </a:t>
            </a:r>
            <a:r>
              <a:rPr lang="en-US" altLang="en-US" dirty="0"/>
              <a:t>(but query will run regardless of instance!)</a:t>
            </a:r>
            <a:endParaRPr lang="en-US" altLang="en-US" dirty="0"/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2"/>
                </a:solidFill>
              </a:rPr>
              <a:t>schema for the </a:t>
            </a:r>
            <a:r>
              <a:rPr lang="en-US" altLang="en-US" i="1" dirty="0">
                <a:solidFill>
                  <a:schemeClr val="accent2"/>
                </a:solidFill>
              </a:rPr>
              <a:t>result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of a given query is also </a:t>
            </a:r>
            <a:r>
              <a:rPr lang="en-US" altLang="en-US" dirty="0">
                <a:solidFill>
                  <a:schemeClr val="accent2"/>
                </a:solidFill>
              </a:rPr>
              <a:t>fixed</a:t>
            </a:r>
            <a:r>
              <a:rPr lang="en-US" altLang="en-US" dirty="0"/>
              <a:t>! Determined by definition of query language constructs.</a:t>
            </a:r>
            <a:endParaRPr lang="en-US" altLang="en-US" dirty="0"/>
          </a:p>
          <a:p>
            <a:r>
              <a:rPr lang="en-US" altLang="en-US" dirty="0"/>
              <a:t>Positional vs. named-field notation:  </a:t>
            </a:r>
            <a:endParaRPr lang="en-US" altLang="en-US" dirty="0"/>
          </a:p>
          <a:p>
            <a:pPr lvl="1"/>
            <a:r>
              <a:rPr lang="en-US" altLang="en-US" dirty="0"/>
              <a:t>Positional notation easier for formal definitions, named-field notation more readable.  </a:t>
            </a:r>
            <a:endParaRPr lang="en-US" altLang="en-US" dirty="0"/>
          </a:p>
          <a:p>
            <a:pPr lvl="1"/>
            <a:r>
              <a:rPr lang="en-US" altLang="en-US" dirty="0"/>
              <a:t>Both used in Relational Algebra and SQL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4409640" y="1460160"/>
              <a:ext cx="4662000" cy="37868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4409640" y="1460160"/>
                <a:ext cx="4662000" cy="378684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02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6147" name="Rectangle 102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6148" name="Rectangle 102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Example Instances</a:t>
            </a:r>
            <a:endParaRPr lang="en-US" altLang="en-US" dirty="0"/>
          </a:p>
        </p:txBody>
      </p:sp>
      <p:graphicFrame>
        <p:nvGraphicFramePr>
          <p:cNvPr id="6149" name="Object 1029"/>
          <p:cNvGraphicFramePr/>
          <p:nvPr/>
        </p:nvGraphicFramePr>
        <p:xfrm>
          <a:off x="4800600" y="1976438"/>
          <a:ext cx="4157663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89605" imgH="1631315" progId="Word.Document.6">
                  <p:embed/>
                </p:oleObj>
              </mc:Choice>
              <mc:Fallback>
                <p:oleObj name="" r:id="rId1" imgW="3189605" imgH="1631315" progId="Word.Document.6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1976438"/>
                        <a:ext cx="4157663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30"/>
          <p:cNvGraphicFramePr/>
          <p:nvPr/>
        </p:nvGraphicFramePr>
        <p:xfrm>
          <a:off x="4800600" y="4216400"/>
          <a:ext cx="43211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321050" imgH="1762760" progId="Word.Document.6">
                  <p:embed/>
                </p:oleObj>
              </mc:Choice>
              <mc:Fallback>
                <p:oleObj name="" r:id="rId3" imgW="3321050" imgH="1762760" progId="Word.Document.6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4216400"/>
                        <a:ext cx="4321175" cy="228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31"/>
          <p:cNvGraphicFramePr/>
          <p:nvPr/>
        </p:nvGraphicFramePr>
        <p:xfrm>
          <a:off x="5638800" y="330200"/>
          <a:ext cx="33274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560320" imgH="1243330" progId="Word.Document.6">
                  <p:embed/>
                </p:oleObj>
              </mc:Choice>
              <mc:Fallback>
                <p:oleObj name="" r:id="rId5" imgW="2560320" imgH="1243330" progId="Word.Document.6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330200"/>
                        <a:ext cx="3327400" cy="161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032"/>
          <p:cNvSpPr/>
          <p:nvPr/>
        </p:nvSpPr>
        <p:spPr>
          <a:xfrm>
            <a:off x="5011738" y="366713"/>
            <a:ext cx="557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/>
              <a:t>R1</a:t>
            </a:r>
            <a:endParaRPr lang="en-US" altLang="en-US" sz="2400" b="1" i="1" dirty="0"/>
          </a:p>
        </p:txBody>
      </p:sp>
      <p:sp>
        <p:nvSpPr>
          <p:cNvPr id="6153" name="Rectangle 1033"/>
          <p:cNvSpPr/>
          <p:nvPr/>
        </p:nvSpPr>
        <p:spPr>
          <a:xfrm>
            <a:off x="4251325" y="2120900"/>
            <a:ext cx="50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/>
              <a:t>S1</a:t>
            </a:r>
            <a:endParaRPr lang="en-US" altLang="en-US" sz="2400" b="1" i="1" dirty="0"/>
          </a:p>
        </p:txBody>
      </p:sp>
      <p:sp>
        <p:nvSpPr>
          <p:cNvPr id="6154" name="Rectangle 1034"/>
          <p:cNvSpPr/>
          <p:nvPr/>
        </p:nvSpPr>
        <p:spPr>
          <a:xfrm>
            <a:off x="4252913" y="4252913"/>
            <a:ext cx="506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/>
              <a:t>S2</a:t>
            </a:r>
            <a:endParaRPr lang="en-US" altLang="en-US" sz="2400" b="1" i="1" dirty="0"/>
          </a:p>
        </p:txBody>
      </p:sp>
      <p:sp>
        <p:nvSpPr>
          <p:cNvPr id="6155" name="Rectangle 1035"/>
          <p:cNvSpPr>
            <a:spLocks noGrp="1"/>
          </p:cNvSpPr>
          <p:nvPr>
            <p:ph type="body" sz="half" idx="1"/>
          </p:nvPr>
        </p:nvSpPr>
        <p:spPr>
          <a:xfrm>
            <a:off x="0" y="1828800"/>
            <a:ext cx="4343400" cy="4648200"/>
          </a:xfrm>
          <a:ln/>
        </p:spPr>
        <p:txBody>
          <a:bodyPr vert="horz" wrap="square" lIns="92075" tIns="46038" rIns="92075" bIns="46038" anchor="t" anchorCtr="0"/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dirty="0"/>
              <a:t>“Sailors” and “Reserves” relations for our examples.</a:t>
            </a:r>
            <a:endParaRPr lang="en-US" altLang="en-US" sz="2400" dirty="0"/>
          </a:p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dirty="0"/>
              <a:t>We’ll use positional or named field notation, assume that names of fields in query results are `inherited’ from names of fields in query input relations.</a:t>
            </a:r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Ink 1"/>
              <p14:cNvContentPartPr/>
              <p14:nvPr/>
            </p14:nvContentPartPr>
            <p14:xfrm>
              <a:off x="1571040" y="5083920"/>
              <a:ext cx="178920" cy="2152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8"/>
            </p:blipFill>
            <p:spPr>
              <a:xfrm>
                <a:off x="1571040" y="5083920"/>
                <a:ext cx="178920" cy="215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" name="Ink 2"/>
              <p14:cNvContentPartPr/>
              <p14:nvPr/>
            </p14:nvContentPartPr>
            <p14:xfrm>
              <a:off x="1790280" y="231840"/>
              <a:ext cx="5168160" cy="55720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10"/>
            </p:blipFill>
            <p:spPr>
              <a:xfrm>
                <a:off x="1790280" y="231840"/>
                <a:ext cx="5168160" cy="557208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102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7171" name="Rectangle 102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7172" name="Rectangle 102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Relational Algebra</a:t>
            </a:r>
            <a:endParaRPr lang="en-US" altLang="en-US" dirty="0"/>
          </a:p>
        </p:txBody>
      </p:sp>
      <p:sp>
        <p:nvSpPr>
          <p:cNvPr id="7173" name="Rectangle 1029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0767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dirty="0"/>
              <a:t>Basic operations:</a:t>
            </a:r>
            <a:endParaRPr lang="en-US" altLang="en-US" dirty="0"/>
          </a:p>
          <a:p>
            <a:pPr lvl="1"/>
            <a:r>
              <a:rPr lang="en-US" altLang="en-US" i="1" u="sng" dirty="0">
                <a:solidFill>
                  <a:schemeClr val="accent2"/>
                </a:solidFill>
              </a:rPr>
              <a:t>Selection</a:t>
            </a:r>
            <a:r>
              <a:rPr lang="en-US" altLang="en-US" dirty="0"/>
              <a:t>  (     )    Selects a subset of rows from relation.</a:t>
            </a:r>
            <a:endParaRPr lang="en-US" altLang="en-US" dirty="0"/>
          </a:p>
          <a:p>
            <a:pPr lvl="1"/>
            <a:r>
              <a:rPr lang="en-US" altLang="en-US" i="1" u="sng" dirty="0">
                <a:solidFill>
                  <a:schemeClr val="accent2"/>
                </a:solidFill>
              </a:rPr>
              <a:t>Projection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 (     )   Deletes unwanted columns from relation.</a:t>
            </a:r>
            <a:endParaRPr lang="en-US" altLang="en-US" dirty="0"/>
          </a:p>
          <a:p>
            <a:pPr lvl="1"/>
            <a:r>
              <a:rPr lang="en-US" altLang="en-US" i="1" u="sng" dirty="0">
                <a:solidFill>
                  <a:schemeClr val="accent2"/>
                </a:solidFill>
              </a:rPr>
              <a:t>Cross-product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(     )  Allows us to combine two relations.</a:t>
            </a:r>
            <a:endParaRPr lang="en-US" altLang="en-US" dirty="0"/>
          </a:p>
          <a:p>
            <a:pPr lvl="1"/>
            <a:r>
              <a:rPr lang="en-US" altLang="en-US" i="1" u="sng" dirty="0">
                <a:solidFill>
                  <a:schemeClr val="accent2"/>
                </a:solidFill>
              </a:rPr>
              <a:t>Set-difference</a:t>
            </a:r>
            <a:r>
              <a:rPr lang="en-US" altLang="en-US" dirty="0"/>
              <a:t>  (     )  Tuples in reln. 1, but not in reln. 2.</a:t>
            </a:r>
            <a:endParaRPr lang="en-US" altLang="en-US" dirty="0"/>
          </a:p>
          <a:p>
            <a:pPr lvl="1"/>
            <a:r>
              <a:rPr lang="en-US" altLang="en-US" i="1" u="sng" dirty="0">
                <a:solidFill>
                  <a:schemeClr val="accent2"/>
                </a:solidFill>
              </a:rPr>
              <a:t>Union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dirty="0"/>
              <a:t>(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)  Tuples in reln. 1 and in reln. 2.</a:t>
            </a:r>
            <a:endParaRPr lang="en-US" altLang="en-US" dirty="0"/>
          </a:p>
          <a:p>
            <a:r>
              <a:rPr lang="en-US" altLang="en-US" dirty="0"/>
              <a:t>Additional operations:</a:t>
            </a:r>
            <a:endParaRPr lang="en-US" altLang="en-US" dirty="0"/>
          </a:p>
          <a:p>
            <a:pPr lvl="1"/>
            <a:r>
              <a:rPr lang="en-US" altLang="en-US" dirty="0"/>
              <a:t>Intersection, </a:t>
            </a:r>
            <a:r>
              <a:rPr lang="en-US" altLang="en-US" i="1" u="sng" dirty="0">
                <a:solidFill>
                  <a:schemeClr val="accent2"/>
                </a:solidFill>
              </a:rPr>
              <a:t>join</a:t>
            </a:r>
            <a:r>
              <a:rPr lang="en-US" altLang="en-US" dirty="0"/>
              <a:t>, division, renaming:  Not essential, but (very!) useful.</a:t>
            </a:r>
            <a:endParaRPr lang="en-US" altLang="en-US" dirty="0"/>
          </a:p>
          <a:p>
            <a:r>
              <a:rPr lang="en-US" altLang="en-US" dirty="0"/>
              <a:t>Since each operation returns a relation, </a:t>
            </a:r>
            <a:r>
              <a:rPr lang="en-US" altLang="en-US" dirty="0">
                <a:solidFill>
                  <a:schemeClr val="accent2"/>
                </a:solidFill>
              </a:rPr>
              <a:t>operations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can be </a:t>
            </a:r>
            <a:r>
              <a:rPr lang="en-US" altLang="en-US" i="1" dirty="0">
                <a:solidFill>
                  <a:schemeClr val="accent2"/>
                </a:solidFill>
              </a:rPr>
              <a:t>composed</a:t>
            </a:r>
            <a:r>
              <a:rPr lang="en-US" altLang="en-US" dirty="0"/>
              <a:t>! (Algebra is “closed”.)</a:t>
            </a:r>
            <a:endParaRPr lang="en-US" altLang="en-US" dirty="0"/>
          </a:p>
        </p:txBody>
      </p:sp>
      <p:graphicFrame>
        <p:nvGraphicFramePr>
          <p:cNvPr id="7174" name="Object 1030"/>
          <p:cNvGraphicFramePr/>
          <p:nvPr/>
        </p:nvGraphicFramePr>
        <p:xfrm>
          <a:off x="2371725" y="2133600"/>
          <a:ext cx="2151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75615" imgH="241300" progId="Equation.2">
                  <p:embed/>
                </p:oleObj>
              </mc:Choice>
              <mc:Fallback>
                <p:oleObj name="" r:id="rId1" imgW="475615" imgH="241300" progId="Equation.2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1725" y="2133600"/>
                        <a:ext cx="2151063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031"/>
          <p:cNvGraphicFramePr/>
          <p:nvPr/>
        </p:nvGraphicFramePr>
        <p:xfrm>
          <a:off x="2514600" y="2540000"/>
          <a:ext cx="198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636905" imgH="315595" progId="Equation.2">
                  <p:embed/>
                </p:oleObj>
              </mc:Choice>
              <mc:Fallback>
                <p:oleObj name="" r:id="rId3" imgW="636905" imgH="315595" progId="Equation.2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540000"/>
                        <a:ext cx="198120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032"/>
          <p:cNvGraphicFramePr/>
          <p:nvPr/>
        </p:nvGraphicFramePr>
        <p:xfrm>
          <a:off x="2971800" y="3530600"/>
          <a:ext cx="457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474345" imgH="384175" progId="Equation.2">
                  <p:embed/>
                </p:oleObj>
              </mc:Choice>
              <mc:Fallback>
                <p:oleObj name="" r:id="rId5" imgW="474345" imgH="384175" progId="Equation.2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3530600"/>
                        <a:ext cx="4572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033"/>
          <p:cNvGraphicFramePr/>
          <p:nvPr/>
        </p:nvGraphicFramePr>
        <p:xfrm>
          <a:off x="3048000" y="2921000"/>
          <a:ext cx="1689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585470" imgH="302895" progId="Equation.2">
                  <p:embed/>
                </p:oleObj>
              </mc:Choice>
              <mc:Fallback>
                <p:oleObj name="" r:id="rId7" imgW="585470" imgH="302895" progId="Equation.2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2921000"/>
                        <a:ext cx="16891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Ink 1"/>
              <p14:cNvContentPartPr/>
              <p14:nvPr/>
            </p14:nvContentPartPr>
            <p14:xfrm>
              <a:off x="116640" y="106200"/>
              <a:ext cx="8932680" cy="64868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0"/>
            </p:blipFill>
            <p:spPr>
              <a:xfrm>
                <a:off x="116640" y="106200"/>
                <a:ext cx="8932680" cy="648684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102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8195" name="Rectangle 102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8196" name="Rectangle 102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Projection</a:t>
            </a:r>
            <a:endParaRPr lang="en-US" altLang="en-US" dirty="0"/>
          </a:p>
        </p:txBody>
      </p:sp>
      <p:graphicFrame>
        <p:nvGraphicFramePr>
          <p:cNvPr id="8197" name="Object 1029"/>
          <p:cNvGraphicFramePr/>
          <p:nvPr/>
        </p:nvGraphicFramePr>
        <p:xfrm>
          <a:off x="5715000" y="406400"/>
          <a:ext cx="263683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245995" imgH="1945640" progId="Word.Document.6">
                  <p:embed/>
                </p:oleObj>
              </mc:Choice>
              <mc:Fallback>
                <p:oleObj name="" r:id="rId1" imgW="2245995" imgH="1945640" progId="Word.Document.6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406400"/>
                        <a:ext cx="2636838" cy="230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30"/>
          <p:cNvGraphicFramePr/>
          <p:nvPr/>
        </p:nvGraphicFramePr>
        <p:xfrm>
          <a:off x="5562600" y="2747963"/>
          <a:ext cx="34559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3470275" imgH="913765" progId="Equation.2">
                  <p:embed/>
                </p:oleObj>
              </mc:Choice>
              <mc:Fallback>
                <p:oleObj name="" r:id="rId3" imgW="3470275" imgH="913765" progId="Equation.2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0" y="2747963"/>
                        <a:ext cx="3455988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031"/>
          <p:cNvGraphicFramePr/>
          <p:nvPr/>
        </p:nvGraphicFramePr>
        <p:xfrm>
          <a:off x="6553200" y="4140200"/>
          <a:ext cx="11620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892175" imgH="1243330" progId="Word.Document.6">
                  <p:embed/>
                </p:oleObj>
              </mc:Choice>
              <mc:Fallback>
                <p:oleObj name="" r:id="rId5" imgW="892175" imgH="1243330" progId="Word.Document.6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3200" y="4140200"/>
                        <a:ext cx="1162050" cy="161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032"/>
          <p:cNvGraphicFramePr/>
          <p:nvPr/>
        </p:nvGraphicFramePr>
        <p:xfrm>
          <a:off x="6400800" y="5816600"/>
          <a:ext cx="2087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123440" imgH="757555" progId="Equation.2">
                  <p:embed/>
                </p:oleObj>
              </mc:Choice>
              <mc:Fallback>
                <p:oleObj name="" r:id="rId7" imgW="2123440" imgH="757555" progId="Equation.2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0800" y="5816600"/>
                        <a:ext cx="2087563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033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5105400" cy="4876800"/>
          </a:xfrm>
          <a:ln/>
        </p:spPr>
        <p:txBody>
          <a:bodyPr vert="horz" wrap="square" lIns="92075" tIns="46038" rIns="92075" bIns="46038" anchor="t" anchorCtr="0"/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dirty="0"/>
              <a:t>Deletes attributes that are not in </a:t>
            </a:r>
            <a:r>
              <a:rPr lang="en-US" altLang="en-US" sz="2400" i="1" dirty="0"/>
              <a:t>projection list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i="1" dirty="0">
                <a:solidFill>
                  <a:schemeClr val="accent2"/>
                </a:solidFill>
              </a:rPr>
              <a:t>Schema</a:t>
            </a:r>
            <a:r>
              <a:rPr lang="en-US" altLang="en-US" sz="2400" dirty="0"/>
              <a:t> of result contains exactly the fields in the projection list, with the same names that they had in the (only) input relation.</a:t>
            </a:r>
            <a:endParaRPr lang="en-US" altLang="en-US" sz="2400" dirty="0"/>
          </a:p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dirty="0"/>
              <a:t>Projection operator has to eliminate </a:t>
            </a:r>
            <a:r>
              <a:rPr lang="en-US" altLang="en-US" sz="2400" i="1" dirty="0">
                <a:solidFill>
                  <a:schemeClr val="accent2"/>
                </a:solidFill>
              </a:rPr>
              <a:t>duplicates</a:t>
            </a:r>
            <a:r>
              <a:rPr lang="en-US" altLang="en-US" sz="2400" dirty="0"/>
              <a:t>!  (Why??)</a:t>
            </a:r>
            <a:endParaRPr lang="en-US" altLang="en-US" sz="2400" dirty="0"/>
          </a:p>
          <a:p>
            <a:pPr lvl="1">
              <a:buClr>
                <a:schemeClr val="tx1"/>
              </a:buClr>
              <a:buSzPct val="100000"/>
              <a:buFontTx/>
            </a:pPr>
            <a:r>
              <a:rPr lang="en-US" altLang="en-US" dirty="0"/>
              <a:t>Note: real systems typically don’t do duplicate elimination unless the user explicitly asks for it.  (Why not?)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Ink 1"/>
              <p14:cNvContentPartPr/>
              <p14:nvPr/>
            </p14:nvContentPartPr>
            <p14:xfrm>
              <a:off x="5163120" y="172440"/>
              <a:ext cx="3942720" cy="62586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0"/>
            </p:blipFill>
            <p:spPr>
              <a:xfrm>
                <a:off x="5163120" y="172440"/>
                <a:ext cx="3942720" cy="625860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9220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Selection</a:t>
            </a:r>
            <a:endParaRPr lang="en-US" altLang="en-US" dirty="0"/>
          </a:p>
        </p:txBody>
      </p:sp>
      <p:graphicFrame>
        <p:nvGraphicFramePr>
          <p:cNvPr id="9221" name="Object 5"/>
          <p:cNvGraphicFramePr/>
          <p:nvPr/>
        </p:nvGraphicFramePr>
        <p:xfrm>
          <a:off x="5257800" y="2205038"/>
          <a:ext cx="30099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017520" imgH="824230" progId="Equation.2">
                  <p:embed/>
                </p:oleObj>
              </mc:Choice>
              <mc:Fallback>
                <p:oleObj name="" r:id="rId1" imgW="3017520" imgH="824230" progId="Equation.2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7800" y="2205038"/>
                        <a:ext cx="3009900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/>
          <p:nvPr/>
        </p:nvGraphicFramePr>
        <p:xfrm>
          <a:off x="4114800" y="558800"/>
          <a:ext cx="4624388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555365" imgH="1243330" progId="Word.Document.6">
                  <p:embed/>
                </p:oleObj>
              </mc:Choice>
              <mc:Fallback>
                <p:oleObj name="" r:id="rId3" imgW="3555365" imgH="1243330" progId="Word.Document.6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558800"/>
                        <a:ext cx="4624388" cy="161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/>
          <p:nvPr/>
        </p:nvGraphicFramePr>
        <p:xfrm>
          <a:off x="4876800" y="3759200"/>
          <a:ext cx="30400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340610" imgH="1243330" progId="Word.Document.6">
                  <p:embed/>
                </p:oleObj>
              </mc:Choice>
              <mc:Fallback>
                <p:oleObj name="" r:id="rId5" imgW="2340610" imgH="1243330" progId="Word.Document.6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3759200"/>
                        <a:ext cx="3040063" cy="161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/>
          <p:nvPr/>
        </p:nvGraphicFramePr>
        <p:xfrm>
          <a:off x="4262438" y="5588000"/>
          <a:ext cx="48053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5723255" imgH="948055" progId="Equation.2">
                  <p:embed/>
                </p:oleObj>
              </mc:Choice>
              <mc:Fallback>
                <p:oleObj name="" r:id="rId7" imgW="5723255" imgH="948055" progId="Equation.2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2438" y="5588000"/>
                        <a:ext cx="4805362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/>
          <p:cNvSpPr>
            <a:spLocks noGrp="1"/>
          </p:cNvSpPr>
          <p:nvPr>
            <p:ph type="body" sz="half" idx="1"/>
          </p:nvPr>
        </p:nvSpPr>
        <p:spPr>
          <a:xfrm>
            <a:off x="152400" y="1752600"/>
            <a:ext cx="3810000" cy="4572000"/>
          </a:xfrm>
          <a:ln/>
        </p:spPr>
        <p:txBody>
          <a:bodyPr vert="horz" wrap="square" lIns="92075" tIns="46038" rIns="92075" bIns="46038" anchor="t" anchorCtr="0"/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dirty="0"/>
              <a:t>Selects rows that satisfy </a:t>
            </a:r>
            <a:r>
              <a:rPr lang="en-US" altLang="en-US" sz="2400" i="1" dirty="0">
                <a:solidFill>
                  <a:schemeClr val="accent2"/>
                </a:solidFill>
              </a:rPr>
              <a:t>selection condition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dirty="0"/>
              <a:t>No duplicates in result!  (Why?)</a:t>
            </a:r>
            <a:endParaRPr lang="en-US" altLang="en-US" sz="2400" dirty="0"/>
          </a:p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i="1" dirty="0">
                <a:solidFill>
                  <a:schemeClr val="accent2"/>
                </a:solidFill>
              </a:rPr>
              <a:t>Schema</a:t>
            </a:r>
            <a:r>
              <a:rPr lang="en-US" altLang="en-US" sz="2400" dirty="0"/>
              <a:t> of result identical to schema of (only) input relation.</a:t>
            </a:r>
            <a:endParaRPr lang="en-US" altLang="en-US" sz="2400" dirty="0"/>
          </a:p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i="1" dirty="0"/>
              <a:t>Result </a:t>
            </a:r>
            <a:r>
              <a:rPr lang="en-US" altLang="en-US" sz="2400" dirty="0"/>
              <a:t>relation can be the </a:t>
            </a:r>
            <a:r>
              <a:rPr lang="en-US" altLang="en-US" sz="2400" i="1" dirty="0"/>
              <a:t>input </a:t>
            </a:r>
            <a:r>
              <a:rPr lang="en-US" altLang="en-US" sz="2400" dirty="0"/>
              <a:t>for another relational algebra operation!  (</a:t>
            </a:r>
            <a:r>
              <a:rPr lang="en-US" altLang="en-US" sz="2400" i="1" dirty="0"/>
              <a:t>Operator</a:t>
            </a:r>
            <a:r>
              <a:rPr lang="en-US" altLang="en-US" sz="2400" dirty="0"/>
              <a:t> </a:t>
            </a:r>
            <a:r>
              <a:rPr lang="en-US" altLang="en-US" sz="2400" i="1" dirty="0"/>
              <a:t>composition.</a:t>
            </a:r>
            <a:r>
              <a:rPr lang="en-US" altLang="en-US" sz="2400" dirty="0"/>
              <a:t>)</a:t>
            </a:r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Ink 1"/>
              <p14:cNvContentPartPr/>
              <p14:nvPr/>
            </p14:nvContentPartPr>
            <p14:xfrm>
              <a:off x="1294560" y="751680"/>
              <a:ext cx="7878240" cy="58834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0"/>
            </p:blipFill>
            <p:spPr>
              <a:xfrm>
                <a:off x="1294560" y="751680"/>
                <a:ext cx="7878240" cy="588348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0243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dirty="0">
              <a:solidFill>
                <a:srgbClr val="CF0E30"/>
              </a:solidFill>
            </a:endParaRPr>
          </a:p>
        </p:txBody>
      </p:sp>
      <p:sp>
        <p:nvSpPr>
          <p:cNvPr id="10244" name="Rectangle 4"/>
          <p:cNvSpPr>
            <a:spLocks noGrp="1"/>
          </p:cNvSpPr>
          <p:nvPr>
            <p:ph type="title"/>
          </p:nvPr>
        </p:nvSpPr>
        <p:spPr>
          <a:xfrm>
            <a:off x="838200" y="190500"/>
            <a:ext cx="7772400" cy="11049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Union, Intersection, Set-Difference</a:t>
            </a:r>
            <a:endParaRPr lang="en-US" altLang="en-US" dirty="0"/>
          </a:p>
        </p:txBody>
      </p:sp>
      <p:sp>
        <p:nvSpPr>
          <p:cNvPr id="10245" name="Rectangle 5"/>
          <p:cNvSpPr>
            <a:spLocks noGrp="1"/>
          </p:cNvSpPr>
          <p:nvPr>
            <p:ph type="body" sz="half" idx="1"/>
          </p:nvPr>
        </p:nvSpPr>
        <p:spPr>
          <a:xfrm>
            <a:off x="152400" y="1752600"/>
            <a:ext cx="4343400" cy="4648200"/>
          </a:xfrm>
          <a:ln/>
        </p:spPr>
        <p:txBody>
          <a:bodyPr vert="horz" wrap="square" lIns="92075" tIns="46038" rIns="92075" bIns="46038" anchor="t" anchorCtr="0"/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dirty="0"/>
              <a:t>All of these operations take two input relations, which must be </a:t>
            </a:r>
            <a:r>
              <a:rPr lang="en-US" altLang="en-US" sz="2400" i="1" u="sng" dirty="0">
                <a:solidFill>
                  <a:schemeClr val="accent2"/>
                </a:solidFill>
              </a:rPr>
              <a:t>union-compatible</a:t>
            </a:r>
            <a:r>
              <a:rPr lang="en-US" altLang="en-US" sz="2400" dirty="0">
                <a:solidFill>
                  <a:schemeClr val="accent2"/>
                </a:solidFill>
              </a:rPr>
              <a:t>:</a:t>
            </a:r>
            <a:endParaRPr lang="en-US" altLang="en-US" sz="2400" dirty="0"/>
          </a:p>
          <a:p>
            <a:pPr lvl="1">
              <a:buClr>
                <a:schemeClr val="tx1"/>
              </a:buClr>
              <a:buSzPct val="100000"/>
              <a:buFontTx/>
            </a:pPr>
            <a:r>
              <a:rPr lang="en-US" altLang="en-US" dirty="0"/>
              <a:t>Same number of fields.</a:t>
            </a:r>
            <a:endParaRPr lang="en-US" altLang="en-US" dirty="0"/>
          </a:p>
          <a:p>
            <a:pPr lvl="1">
              <a:buClr>
                <a:schemeClr val="tx1"/>
              </a:buClr>
              <a:buSzPct val="100000"/>
              <a:buFontTx/>
            </a:pPr>
            <a:r>
              <a:rPr lang="en-US" altLang="en-US" dirty="0"/>
              <a:t>`Corresponding’ fields have the same type.</a:t>
            </a:r>
            <a:endParaRPr lang="en-US" altLang="en-US" dirty="0"/>
          </a:p>
          <a:p>
            <a:pPr>
              <a:buClr>
                <a:schemeClr val="tx1"/>
              </a:buClr>
              <a:buSzPct val="75000"/>
              <a:buFont typeface="Monotype Sorts" pitchFamily="2" charset="2"/>
            </a:pPr>
            <a:r>
              <a:rPr lang="en-US" altLang="en-US" sz="2400" dirty="0"/>
              <a:t>What is the </a:t>
            </a:r>
            <a:r>
              <a:rPr lang="en-US" altLang="en-US" sz="2400" i="1" dirty="0">
                <a:solidFill>
                  <a:schemeClr val="accent2"/>
                </a:solidFill>
              </a:rPr>
              <a:t>schema</a:t>
            </a:r>
            <a:r>
              <a:rPr lang="en-US" altLang="en-US" sz="2400" dirty="0"/>
              <a:t> of result?</a:t>
            </a:r>
            <a:endParaRPr lang="en-US" altLang="en-US" sz="2400" dirty="0"/>
          </a:p>
        </p:txBody>
      </p:sp>
      <p:graphicFrame>
        <p:nvGraphicFramePr>
          <p:cNvPr id="10246" name="Object 6"/>
          <p:cNvGraphicFramePr/>
          <p:nvPr/>
        </p:nvGraphicFramePr>
        <p:xfrm>
          <a:off x="4648200" y="1168400"/>
          <a:ext cx="43942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628390" imgH="2369820" progId="Word.Document.6">
                  <p:embed/>
                </p:oleObj>
              </mc:Choice>
              <mc:Fallback>
                <p:oleObj name="" r:id="rId1" imgW="3628390" imgH="2369820" progId="Word.Document.6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1168400"/>
                        <a:ext cx="4394200" cy="287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/>
          <p:nvPr/>
        </p:nvGraphicFramePr>
        <p:xfrm>
          <a:off x="4724400" y="4597400"/>
          <a:ext cx="4259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569970" imgH="1192530" progId="Word.Document.6">
                  <p:embed/>
                </p:oleObj>
              </mc:Choice>
              <mc:Fallback>
                <p:oleObj name="" r:id="rId3" imgW="3569970" imgH="1192530" progId="Word.Document.6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4597400"/>
                        <a:ext cx="4259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/>
          <p:nvPr/>
        </p:nvGraphicFramePr>
        <p:xfrm>
          <a:off x="6172200" y="3830638"/>
          <a:ext cx="13033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316355" imgH="455295" progId="Equation.2">
                  <p:embed/>
                </p:oleObj>
              </mc:Choice>
              <mc:Fallback>
                <p:oleObj name="" r:id="rId5" imgW="1316355" imgH="455295" progId="Equation.2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3830638"/>
                        <a:ext cx="1303338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/>
          <p:nvPr/>
        </p:nvGraphicFramePr>
        <p:xfrm>
          <a:off x="6248400" y="5964238"/>
          <a:ext cx="1647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1660525" imgH="475615" progId="Equation.2">
                  <p:embed/>
                </p:oleObj>
              </mc:Choice>
              <mc:Fallback>
                <p:oleObj name="" r:id="rId7" imgW="1660525" imgH="475615" progId="Equation.2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5964238"/>
                        <a:ext cx="16478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/>
          <p:nvPr/>
        </p:nvGraphicFramePr>
        <p:xfrm>
          <a:off x="228600" y="4897438"/>
          <a:ext cx="42545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3613785" imgH="958215" progId="Word.Document.6">
                  <p:embed/>
                </p:oleObj>
              </mc:Choice>
              <mc:Fallback>
                <p:oleObj name="" r:id="rId9" imgW="3613785" imgH="958215" progId="Word.Document.6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BC37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6E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4897438"/>
                        <a:ext cx="4254500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/>
          <p:nvPr/>
        </p:nvGraphicFramePr>
        <p:xfrm>
          <a:off x="1676400" y="5964238"/>
          <a:ext cx="1566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579245" imgH="405130" progId="Equation.2">
                  <p:embed/>
                </p:oleObj>
              </mc:Choice>
              <mc:Fallback>
                <p:oleObj name="" r:id="rId11" imgW="1579245" imgH="405130" progId="Equation.2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5964238"/>
                        <a:ext cx="1566863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" name="Ink 1"/>
              <p14:cNvContentPartPr/>
              <p14:nvPr/>
            </p14:nvContentPartPr>
            <p14:xfrm>
              <a:off x="1922040" y="2451960"/>
              <a:ext cx="5507640" cy="34671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14"/>
            </p:blipFill>
            <p:spPr>
              <a:xfrm>
                <a:off x="1922040" y="2451960"/>
                <a:ext cx="5507640" cy="346716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theme/theme1.xml><?xml version="1.0" encoding="utf-8"?>
<a:theme xmlns:a="http://schemas.openxmlformats.org/drawingml/2006/main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.ppt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anose="020406020503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anose="02040602050305030304" pitchFamily="18" charset="0"/>
          </a:defRPr>
        </a:defPPr>
      </a:lstStyle>
    </a:lnDef>
  </a:objectDefaults>
  <a:extraClrSchemeLst>
    <a:extraClrScheme>
      <a:clrScheme name="l1.pp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.pp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.pp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.pp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.pp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.pp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c:\msoffice\powerpnt\raghu\book\slides\l1.ppt</Template>
  <TotalTime>0</TotalTime>
  <Words>9302</Words>
  <Application>WPS Presentation</Application>
  <PresentationFormat>On-screen Show (4:3)</PresentationFormat>
  <Paragraphs>332</Paragraphs>
  <Slides>30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47</vt:i4>
      </vt:variant>
      <vt:variant>
        <vt:lpstr>幻灯片标题</vt:lpstr>
      </vt:variant>
      <vt:variant>
        <vt:i4>30</vt:i4>
      </vt:variant>
    </vt:vector>
  </HeadingPairs>
  <TitlesOfParts>
    <vt:vector size="88" baseType="lpstr">
      <vt:lpstr>Arial</vt:lpstr>
      <vt:lpstr>SimSun</vt:lpstr>
      <vt:lpstr>Wingdings</vt:lpstr>
      <vt:lpstr>Book Antiqua</vt:lpstr>
      <vt:lpstr>Monotype Sorts</vt:lpstr>
      <vt:lpstr>Wingdings</vt:lpstr>
      <vt:lpstr>Times New Roman</vt:lpstr>
      <vt:lpstr>Symbol</vt:lpstr>
      <vt:lpstr>Microsoft YaHei</vt:lpstr>
      <vt:lpstr>Arial Unicode MS</vt:lpstr>
      <vt:lpstr>l1</vt:lpstr>
      <vt:lpstr>Word.Document.6</vt:lpstr>
      <vt:lpstr>Word.Document.6</vt:lpstr>
      <vt:lpstr>Equation.2</vt:lpstr>
      <vt:lpstr>Equation.2</vt:lpstr>
      <vt:lpstr>Word.Document.6</vt:lpstr>
      <vt:lpstr>Word.Document.6</vt:lpstr>
      <vt:lpstr>Equation.2</vt:lpstr>
      <vt:lpstr>Word.Document.6</vt:lpstr>
      <vt:lpstr>Word.Document.6</vt:lpstr>
      <vt:lpstr>Equation.2</vt:lpstr>
      <vt:lpstr>Equation.2</vt:lpstr>
      <vt:lpstr>Word.Document.6</vt:lpstr>
      <vt:lpstr>Word.Document.6</vt:lpstr>
      <vt:lpstr>Equation.2</vt:lpstr>
      <vt:lpstr>Equation.2</vt:lpstr>
      <vt:lpstr>Word.Document.6</vt:lpstr>
      <vt:lpstr>Word.Document.6</vt:lpstr>
      <vt:lpstr>Equation.2</vt:lpstr>
      <vt:lpstr>Equation.3</vt:lpstr>
      <vt:lpstr>Word.Document.6</vt:lpstr>
      <vt:lpstr>Equation.2</vt:lpstr>
      <vt:lpstr>Equation.2</vt:lpstr>
      <vt:lpstr>Word.Document.6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Word.Document.6</vt:lpstr>
      <vt:lpstr>Equation.2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20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and Calculus</dc:title>
  <dc:creator>Sivajee</dc:creator>
  <dc:subject>Database Management Systems</dc:subject>
  <cp:lastModifiedBy>Adarsh Kumar</cp:lastModifiedBy>
  <cp:revision>62</cp:revision>
  <cp:lastPrinted>1995-09-17T00:17:34Z</cp:lastPrinted>
  <dcterms:created xsi:type="dcterms:W3CDTF">1997-01-12T12:49:12Z</dcterms:created>
  <dcterms:modified xsi:type="dcterms:W3CDTF">2021-03-09T05:29:45Z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etShow3.0FtpURL">
    <vt:lpwstr>c:\5</vt:lpwstr>
  </property>
  <property fmtid="{D5CDD505-2E9C-101B-9397-08002B2CF9AE}" pid="3" name="NetShow3.0FTPUser">
    <vt:lpwstr>Anonymous</vt:lpwstr>
  </property>
  <property fmtid="{D5CDD505-2E9C-101B-9397-08002B2CF9AE}" pid="4" name="NetShow3.0ImageHeight">
    <vt:i4>360</vt:i4>
  </property>
  <property fmtid="{D5CDD505-2E9C-101B-9397-08002B2CF9AE}" pid="5" name="NetShow3.0ImageWidth">
    <vt:i4>480</vt:i4>
  </property>
  <property fmtid="{D5CDD505-2E9C-101B-9397-08002B2CF9AE}" pid="6" name="NetShow3.0ImageQuality">
    <vt:i4>50</vt:i4>
  </property>
  <property fmtid="{D5CDD505-2E9C-101B-9397-08002B2CF9AE}" pid="7" name="NetShow3.0ImageType">
    <vt:i4>0</vt:i4>
  </property>
  <property fmtid="{D5CDD505-2E9C-101B-9397-08002B2CF9AE}" pid="8" name="NetShow3.0NSEFile">
    <vt:lpwstr>C:\WINDOWS\Desktop\DON'T DELETE (DL Stuff)\presenter_settings.NSE</vt:lpwstr>
  </property>
  <property fmtid="{D5CDD505-2E9C-101B-9397-08002B2CF9AE}" pid="9" name="NetShow3.0SubURL">
    <vt:lpwstr/>
  </property>
  <property fmtid="{D5CDD505-2E9C-101B-9397-08002B2CF9AE}" pid="10" name="TemplateType">
    <vt:i4>1</vt:i4>
  </property>
  <property fmtid="{D5CDD505-2E9C-101B-9397-08002B2CF9AE}" pid="11" name="GraphicType">
    <vt:i4>2</vt:i4>
  </property>
  <property fmtid="{D5CDD505-2E9C-101B-9397-08002B2CF9AE}" pid="12" name="Compression">
    <vt:i4>100</vt:i4>
  </property>
  <property fmtid="{D5CDD505-2E9C-101B-9397-08002B2CF9AE}" pid="13" name="ScreenSize">
    <vt:i4>4</vt:i4>
  </property>
  <property fmtid="{D5CDD505-2E9C-101B-9397-08002B2CF9AE}" pid="14" name="ScreenUsage">
    <vt:i4>3</vt:i4>
  </property>
  <property fmtid="{D5CDD505-2E9C-101B-9397-08002B2CF9AE}" pid="15" name="MailAddress">
    <vt:lpwstr>vandenbe@cs.washington.edu</vt:lpwstr>
  </property>
  <property fmtid="{D5CDD505-2E9C-101B-9397-08002B2CF9AE}" pid="16" name="HomePage">
    <vt:lpwstr>http://www.cs.washington.edu/education/courses/594/99au/</vt:lpwstr>
  </property>
  <property fmtid="{D5CDD505-2E9C-101B-9397-08002B2CF9AE}" pid="17" name="Other">
    <vt:lpwstr/>
  </property>
  <property fmtid="{D5CDD505-2E9C-101B-9397-08002B2CF9AE}" pid="18" name="DownloadOriginal">
    <vt:bool>true</vt:bool>
  </property>
  <property fmtid="{D5CDD505-2E9C-101B-9397-08002B2CF9AE}" pid="19" name="DownloadIEButton">
    <vt:bool>false</vt:bool>
  </property>
  <property fmtid="{D5CDD505-2E9C-101B-9397-08002B2CF9AE}" pid="20" name="UseBrowserColor">
    <vt:bool>true</vt:bool>
  </property>
  <property fmtid="{D5CDD505-2E9C-101B-9397-08002B2CF9AE}" pid="21" name="BackColor">
    <vt:i4>15132390</vt:i4>
  </property>
  <property fmtid="{D5CDD505-2E9C-101B-9397-08002B2CF9AE}" pid="22" name="TextColor">
    <vt:i4>0</vt:i4>
  </property>
  <property fmtid="{D5CDD505-2E9C-101B-9397-08002B2CF9AE}" pid="23" name="LinkColor">
    <vt:i4>16711782</vt:i4>
  </property>
  <property fmtid="{D5CDD505-2E9C-101B-9397-08002B2CF9AE}" pid="24" name="VisitedColor">
    <vt:i4>10040268</vt:i4>
  </property>
  <property fmtid="{D5CDD505-2E9C-101B-9397-08002B2CF9AE}" pid="25" name="TransparentButton">
    <vt:i4>0</vt:i4>
  </property>
  <property fmtid="{D5CDD505-2E9C-101B-9397-08002B2CF9AE}" pid="26" name="ButtonType">
    <vt:i4>3</vt:i4>
  </property>
  <property fmtid="{D5CDD505-2E9C-101B-9397-08002B2CF9AE}" pid="27" name="ShowNotes">
    <vt:bool>false</vt:bool>
  </property>
  <property fmtid="{D5CDD505-2E9C-101B-9397-08002B2CF9AE}" pid="28" name="NavBtnPos">
    <vt:i4>1</vt:i4>
  </property>
  <property fmtid="{D5CDD505-2E9C-101B-9397-08002B2CF9AE}" pid="29" name="OutputDir">
    <vt:lpwstr>C:\WINDOWS\Desktop</vt:lpwstr>
  </property>
  <property fmtid="{D5CDD505-2E9C-101B-9397-08002B2CF9AE}" pid="30" name="KSOProductBuildVer">
    <vt:lpwstr>1033-11.2.0.10017</vt:lpwstr>
  </property>
</Properties>
</file>