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6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D6CD-B2C8-B245-8045-68AD328A664F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2DD1-6053-9446-8420-F6CFF831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5307" y="134981"/>
            <a:ext cx="2061484" cy="5706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SEEK-SATISFIERS</a:t>
            </a:r>
          </a:p>
          <a:p>
            <a:pPr algn="ctr"/>
            <a:r>
              <a:rPr lang="en-US" dirty="0" smtClean="0"/>
              <a:t>(macro)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307" y="1299745"/>
            <a:ext cx="2061484" cy="5706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REAL-SEEK-SATISFIERS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5307" y="2458373"/>
            <a:ext cx="2061484" cy="5706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REAL-SEEK-SATISFIERS-FOR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5307" y="3500526"/>
            <a:ext cx="2061484" cy="5706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DO-CONJUNCT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6049" y="3028978"/>
            <a:ext cx="0" cy="471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1963" y="3097848"/>
            <a:ext cx="166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method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0793" y="5334064"/>
            <a:ext cx="2061484" cy="5706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DO-CONJUNCT-FROM-AXIOMS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0793" y="4371086"/>
            <a:ext cx="2061484" cy="5706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DO-CONJUNCT-FROM-ATOMS</a:t>
            </a:r>
          </a:p>
        </p:txBody>
      </p: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4596049" y="4071131"/>
            <a:ext cx="0" cy="1548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4596049" y="4644604"/>
            <a:ext cx="414744" cy="11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4596049" y="5619367"/>
            <a:ext cx="4147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3"/>
            <a:endCxn id="4" idx="3"/>
          </p:cNvCxnSpPr>
          <p:nvPr/>
        </p:nvCxnSpPr>
        <p:spPr>
          <a:xfrm flipH="1" flipV="1">
            <a:off x="5626791" y="420284"/>
            <a:ext cx="1445486" cy="4236105"/>
          </a:xfrm>
          <a:prstGeom prst="curvedConnector3">
            <a:avLst>
              <a:gd name="adj1" fmla="val -158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0"/>
          </p:cNvCxnSpPr>
          <p:nvPr/>
        </p:nvCxnSpPr>
        <p:spPr>
          <a:xfrm flipH="1">
            <a:off x="4596049" y="705586"/>
            <a:ext cx="2" cy="594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96049" y="1926257"/>
            <a:ext cx="0" cy="532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10793" y="6177478"/>
            <a:ext cx="2061484" cy="5706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DO-CONJUNCT-FROM-AXIOM</a:t>
            </a:r>
          </a:p>
        </p:txBody>
      </p:sp>
      <p:cxnSp>
        <p:nvCxnSpPr>
          <p:cNvPr id="37" name="Curved Connector 36"/>
          <p:cNvCxnSpPr>
            <a:stCxn id="35" idx="3"/>
            <a:endCxn id="4" idx="3"/>
          </p:cNvCxnSpPr>
          <p:nvPr/>
        </p:nvCxnSpPr>
        <p:spPr>
          <a:xfrm flipH="1" flipV="1">
            <a:off x="5626791" y="420284"/>
            <a:ext cx="1445486" cy="6042497"/>
          </a:xfrm>
          <a:prstGeom prst="curvedConnector3">
            <a:avLst>
              <a:gd name="adj1" fmla="val -158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35" idx="0"/>
          </p:cNvCxnSpPr>
          <p:nvPr/>
        </p:nvCxnSpPr>
        <p:spPr>
          <a:xfrm>
            <a:off x="6041535" y="5904669"/>
            <a:ext cx="0" cy="272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7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SIFT,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Goldman</dc:creator>
  <cp:lastModifiedBy>Robert Goldman</cp:lastModifiedBy>
  <cp:revision>2</cp:revision>
  <dcterms:created xsi:type="dcterms:W3CDTF">2017-04-18T14:03:35Z</dcterms:created>
  <dcterms:modified xsi:type="dcterms:W3CDTF">2017-04-18T14:16:55Z</dcterms:modified>
</cp:coreProperties>
</file>