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3" r:id="rId16"/>
    <p:sldId id="272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2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5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8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2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6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2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FFC95-C767-47F2-9AE3-6FAC605116A8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683851-89F8-4711-99A4-8DC60796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50DC-0E3B-9F09-0D45-53CFCB12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40834"/>
            <a:ext cx="10515600" cy="899431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Data Science SQL Final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0A454-2FB6-6D4E-0664-C5360C48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40" y="954768"/>
            <a:ext cx="669234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87E28-D4CB-52B8-09F3-46CE41FEB236}"/>
              </a:ext>
            </a:extLst>
          </p:cNvPr>
          <p:cNvSpPr txBox="1"/>
          <p:nvPr/>
        </p:nvSpPr>
        <p:spPr>
          <a:xfrm>
            <a:off x="3128458" y="54638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3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IPL AUCTION PROJECT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062-CE47-816B-F111-29810B69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92629"/>
            <a:ext cx="10018713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1.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of cities that have hosted an IPL match.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Count(Distinct City)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City_Counts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count is 33 including ‘NA’, So the actual city count is 32.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F54FE0-CA65-CBD3-7334-38FF25C41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344465"/>
            <a:ext cx="2461454" cy="1230728"/>
          </a:xfrm>
        </p:spPr>
      </p:pic>
    </p:spTree>
    <p:extLst>
      <p:ext uri="{BB962C8B-B14F-4D97-AF65-F5344CB8AC3E}">
        <p14:creationId xmlns:p14="http://schemas.microsoft.com/office/powerpoint/2010/main" val="329151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A57-5C37-4EBE-CC29-85E44369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953000"/>
          </a:xfrm>
        </p:spPr>
        <p:txBody>
          <a:bodyPr>
            <a:normAutofit/>
          </a:bodyPr>
          <a:lstStyle/>
          <a:p>
            <a:pPr algn="l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2.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with all the columns of the table      ‘deliveries’ and an additional column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values boundary, dot or other depending on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AS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SELECT *,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 THEN 'boundary'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 THEN 'dot'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ELSE 'other’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END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471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3EE2-35B1-8DB9-3AEA-0B827DF8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460171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Write a query to fetch the total number of boundaries and dot balls from    	  the deliveries_v02 table.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Deliveries_v02   			 	GROUP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54472-1A2F-78B6-4470-BE4EC6069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29000"/>
            <a:ext cx="3788217" cy="21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D4AF-FE1E-F6CE-4E77-A3282CEC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799114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Write a query to fetch the total number of boundaries scored by each team   from the deliveries_v02 table and order it in descending order of the number of boundaries scored.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Teams,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Boundary from 			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='boundary’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Teams order by Boundary desc;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97E35-41F1-239E-DB6D-7318FA90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49" y="1981200"/>
            <a:ext cx="3466721" cy="44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4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9930-87FA-D75D-153E-2219F5CE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8"/>
            <a:ext cx="10018713" cy="3254831"/>
          </a:xfrm>
        </p:spPr>
        <p:txBody>
          <a:bodyPr>
            <a:normAutofit fontScale="90000"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Write a query to fetch the total number of dot balls bowled by each team and order it in descending order of the total number of dot balls bowled.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Teams,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COUNT(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Dot_Balls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 Deliveries_v02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='dot’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 Teams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ORDER BY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Dot_Balls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DF021-EDF3-83AC-88AA-D2EC580FD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1798134"/>
            <a:ext cx="3393627" cy="46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AC9-4BAA-FCAA-312A-0461EA00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841171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Write a query to fetch the total number of dismissals by dismissal kinds where      	 dismissal kind is not NA.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COUNT(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Disimissal_Kind_NA_Count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FROM  Deliveries_v02 WHERE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'NA';</a:t>
            </a:r>
            <a:endParaRPr lang="en-IN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2B3E3-9B35-EAEE-3E43-0EBD9E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53" y="3881194"/>
            <a:ext cx="4168828" cy="14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F112-39B7-C038-923D-454FAA54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318657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 Write a query to get the top 5 bowlers who conceded maximum extra runs from 	 the deliveries table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Bowler, SUM(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	Deliveries_v02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 Bowler ORDER BY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5;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CF62D-D0F8-06D5-3D8B-7CED6A00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3" y="3429000"/>
            <a:ext cx="4803311" cy="2743200"/>
          </a:xfrm>
        </p:spPr>
      </p:pic>
    </p:spTree>
    <p:extLst>
      <p:ext uri="{BB962C8B-B14F-4D97-AF65-F5344CB8AC3E}">
        <p14:creationId xmlns:p14="http://schemas.microsoft.com/office/powerpoint/2010/main" val="198807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79D1-9EB4-7927-4B10-B6663D3A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570514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Q8. Write a query to create a table named deliveries_v03 with all the columns of 	 	deliveries_v02 table and two additional column (named venue and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of venue and date from table matches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CREATE TABLE deliveries_v03 AS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d.*,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m.venue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EXTRACT(DAY FROM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m.date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 deliveries_v02 d LEFT JOIN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 d.id = m.id;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8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E95-7B65-8B0E-5956-30B07EC3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96" y="97972"/>
            <a:ext cx="10018713" cy="2634343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Write a query to fetch the total runs scored for each venue and order it in the 	 	 descending order of total runs scored.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Venue, Sum(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deliveries_v03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GROUP BY Venue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ORDER BY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2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0B5F1-7267-4260-E716-C76D7F83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1107955"/>
            <a:ext cx="4503158" cy="5445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33B87A-157A-199D-A220-DF357E9E3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22" y="3217696"/>
            <a:ext cx="4500205" cy="27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F9FE-ABF4-4A2C-146E-55810744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984171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 Write a query to fetch the year-wise total runs scored at Eden Gardens and 	 	    order it in the descending order of total runs scored.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: SELECT Extract(Year FROM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SUM(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EDENGARDEN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RUNS_SCORED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FROM deliveries_v03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WHERE venue = 'Eden Gardens’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GROUP BY Year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ORDER BY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EDENGARDEN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RUNS_SCORED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DESC;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4F430F-4A32-1A13-37A3-690B7C5B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09" y="2764972"/>
            <a:ext cx="3346591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FCD1-852E-02F6-3453-6D2A2F6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0371"/>
            <a:ext cx="10130746" cy="2002972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1 : Query </a:t>
            </a:r>
            <a:b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Batsman, 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Count(ball)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Round((sum(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)*1.0 / COUNT(ball)) * 100,2)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batsman_sr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extras_type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not in 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wides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GROUP BY batsman HAVING COUNT(ball) &gt; 500 ORDER BY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batsman_sr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DESC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LIMIT 10;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870FAE-179A-491A-8D2D-E19BE5F26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15" y="2590799"/>
            <a:ext cx="5255733" cy="31374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986DB-99A1-0A58-CEE3-B0338B64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9" y="2590799"/>
            <a:ext cx="4479393" cy="31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9F5B-F99C-ADEC-578D-90E4F76C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24" y="881743"/>
            <a:ext cx="10018713" cy="2873829"/>
          </a:xfrm>
        </p:spPr>
        <p:txBody>
          <a:bodyPr>
            <a:normAutofit/>
          </a:bodyPr>
          <a:lstStyle/>
          <a:p>
            <a:b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800" dirty="0">
                <a:latin typeface="Algerian" panose="04020705040A02060702" pitchFamily="82" charset="0"/>
                <a:ea typeface="Cambria" panose="02040503050406030204" pitchFamily="18" charset="0"/>
              </a:rPr>
              <a:t>Thank You!</a:t>
            </a:r>
            <a:endParaRPr lang="en-IN" sz="4800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1E770C-FD0E-C1F0-817A-C31BFC6D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706997"/>
            <a:ext cx="4540483" cy="330216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68B4AC-464A-14B6-FA7E-5A44FD8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4"/>
            <a:ext cx="10018712" cy="1752600"/>
          </a:xfrm>
        </p:spPr>
        <p:txBody>
          <a:bodyPr>
            <a:normAutofit/>
          </a:bodyPr>
          <a:lstStyle/>
          <a:p>
            <a:pPr algn="l"/>
            <a:r>
              <a:rPr lang="en-IN" sz="25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2 : Query</a:t>
            </a: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b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Batsman, COUNT(distinct id)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Total_Match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Round(SUM(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)*1.0/sum(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is_wicket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),2) as Average 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Group by Batsman Having 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is_wicket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&gt; 2 AND COUNT(distinct id) &gt; 28 Order By Average DESC LIMIT 10;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96F17-CB1E-2F71-9865-A22A2171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22" y="2706997"/>
            <a:ext cx="5152601" cy="33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9DA3-7DA4-BE89-453E-C7D14C0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250489" cy="1752599"/>
          </a:xfrm>
        </p:spPr>
        <p:txBody>
          <a:bodyPr>
            <a:noAutofit/>
          </a:bodyPr>
          <a:lstStyle/>
          <a:p>
            <a:pPr algn="l"/>
            <a:r>
              <a:rPr lang="en-IN" sz="25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3 : Query</a:t>
            </a: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b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Batsman, Round(Sum(Case When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in (4,6)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else 0 END)* 1.0 / 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)*100, 2)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BOUNDRY_PERCENTAGE FROM IPL_BALLS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extras_type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NOT IN 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wides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 GROUP BY batsman HAVING COUNT(DISTINCT id) &gt; 28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ORDER BY BOUNDRY_PERCENTAGE DESC  LIMIT 10;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A420C-2C4F-3534-319B-A12FAA47E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12" y="2932087"/>
            <a:ext cx="3817431" cy="29750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8E9A6-38F5-4FE8-4B3F-1F336A93D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2087"/>
            <a:ext cx="4834455" cy="2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FED1-F5BA-94C2-3287-A1383B56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Autofit/>
          </a:bodyPr>
          <a:lstStyle/>
          <a:p>
            <a:pPr algn="l"/>
            <a:r>
              <a:rPr lang="en-IN" sz="25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4 : Query</a:t>
            </a: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b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Bowler, ROUND(SUM(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total_runs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)/(COUNT(bowler)/6.0), 2) as Economy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Group By Bowler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Having count(bowler) &gt; 500 Order By Economy Limit 10;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97209-C064-0066-D32B-95A97046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08" y="2438399"/>
            <a:ext cx="2839892" cy="3219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C4459-A715-AE1E-CBAE-C38D4B902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1" y="2438399"/>
            <a:ext cx="5279282" cy="32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9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C252-3545-8C31-ABD7-E8AC9AD9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6" y="97972"/>
            <a:ext cx="10018713" cy="2383971"/>
          </a:xfrm>
        </p:spPr>
        <p:txBody>
          <a:bodyPr>
            <a:noAutofit/>
          </a:bodyPr>
          <a:lstStyle/>
          <a:p>
            <a:pPr algn="l"/>
            <a:r>
              <a:rPr lang="en-IN" sz="25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5: Query</a:t>
            </a: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b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a.bowler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Round((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a.total_balls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/(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a.total_wickets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*1.0)),2)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Balling_SR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(select bowler, Sum(case when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is_wicket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=1 then 1 else 0 end)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total_wickets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count(ball)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Total_balls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group by bowler) as a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Total_balls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&gt;=500 order by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Balling_SR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limit 10;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3CEF0-CD4A-6DF5-2750-05D4AD1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37" y="2656115"/>
            <a:ext cx="5345613" cy="324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1D809-6C6A-B69B-1798-8A441DE99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2360870"/>
            <a:ext cx="2964126" cy="39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EA5-E044-153D-1EA7-842C83FD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54" y="130629"/>
            <a:ext cx="10018713" cy="3298371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TASK 6 : Query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a.Batsman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All_Rounder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a.Batting_SR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Batting_SR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b.Balling_SR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Balling_SR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FROM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(SELECT Batsman, Round((sum(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batsman_runs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)*1.0 / COUNT(ball)) * 100,2) AS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Batting_SR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group by batsman having count (ball)&gt;=500 order by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Batting_SR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desc) as a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JOIN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(SELECT bowler, Round(count(ball)*1.0/sum(case when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is_wicket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=1 then 1 else 0 end),2) as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Balling_SR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IPL_balls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group by bowler having count(ball)&gt;=300 order by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Balling_SR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) as b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a.Batsman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b.Bowler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limit 10;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9D9A5-BFB9-9024-2F5C-DB22CE32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58" y="3581400"/>
            <a:ext cx="3116751" cy="3145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AC28B-7216-58BA-4F37-396E4571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38" y="3581399"/>
            <a:ext cx="5096447" cy="30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F16B-B056-2E59-F306-19A4D14D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53340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5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 wicketkeepers for a T20 team in the IPL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89A4-81DD-42BA-8374-3B88AEEA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4143"/>
            <a:ext cx="10018713" cy="5246914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 Ability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strike rate and ability to score quick runs.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Wicketkeeping Skills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Quick reflexes, safe hands, and proficiency in catching and stumping.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Ability to adjust batting style and game approach according to match situations.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Fielding Prowess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Agile and athletic, capable of contributing to outfield fielding and taking catches.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Leadership and Communication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communication with bowlers and fielders, and leadership qualities.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Capability to contribute with occasional bowling, adding depth to the team.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Match Temperament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under pressure and in crucial matches.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65E4-9C1C-1B1E-7D72-F33E244E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1" y="2188029"/>
            <a:ext cx="10018713" cy="1752599"/>
          </a:xfrm>
        </p:spPr>
        <p:txBody>
          <a:bodyPr>
            <a:normAutofit/>
          </a:bodyPr>
          <a:lstStyle/>
          <a:p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14989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423</TotalTime>
  <Words>1464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Cambria</vt:lpstr>
      <vt:lpstr>Corbel</vt:lpstr>
      <vt:lpstr>Times New Roman</vt:lpstr>
      <vt:lpstr>Wingdings</vt:lpstr>
      <vt:lpstr>Parallax</vt:lpstr>
      <vt:lpstr>Data Science SQL Final Project</vt:lpstr>
      <vt:lpstr>TASK 1 : Query  SELECT Batsman, SUM(batsman_runs) as Total_Runs, Count(ball) as Total_Balls, Round((sum(batsman_runs)*1.0 / COUNT(ball)) * 100,2) AS batsman_sr FROM Ipl_balls WHERE extras_type not in ('wides') GROUP BY batsman HAVING COUNT(ball) &gt; 500 ORDER BY batsman_sr DESC LIMIT 10;</vt:lpstr>
      <vt:lpstr>TASK 2 : Query     Select Batsman, COUNT(distinct id) as Total_Match, SUM(batsman_runs) as Total_Runs,  Round(SUM(batsman_runs)*1.0/sum(is_wicket),2) as Average from Ipl_balls  Group by Batsman Having SUM(is_wicket) &gt; 2 AND COUNT(distinct id) &gt; 28 Order By Average DESC LIMIT 10;</vt:lpstr>
      <vt:lpstr>TASK 3 : Query     Select Batsman, Round(Sum(Case When batsman_runs in (4,6)  Then batsman_runs else 0 END)* 1.0 / SUM(batsman_runs)*100, 2) AS BOUNDRY_PERCENTAGE FROM IPL_BALLS Where extras_type NOT IN ('wides') GROUP BY batsman HAVING COUNT(DISTINCT id) &gt; 28  ORDER BY BOUNDRY_PERCENTAGE DESC  LIMIT 10;</vt:lpstr>
      <vt:lpstr>TASK 4 : Query     Select Bowler, ROUND(SUM(total_runs)/(COUNT(bowler)/6.0), 2) as Economy  FROM Ipl_Balls Group By Bowler  Having count(bowler) &gt; 500 Order By Economy Limit 10;</vt:lpstr>
      <vt:lpstr>TASK 5: Query     Select a.bowler, Round((a.total_balls/(a.total_wickets*1.0)),2) as Balling_SR from (select bowler, Sum(case when is_wicket=1 then 1 else 0 end) as total_wickets, count(ball) as Total_balls from IPL_balls group by bowler) as a where Total_balls&gt;=500 order by Balling_SR asc limit 10;</vt:lpstr>
      <vt:lpstr>TASK 6 : Query     Select a.Batsman AS All_Rounder, a.Batting_SR AS Batting_SR, b.Balling_SR AS Balling_SR FROM (SELECT Batsman, Round((sum(batsman_runs)*1.0 / COUNT(ball)) * 100,2) AS Batting_SR from IPL_balls group by batsman having count (ball)&gt;=500 order by Batting_SR desc) as a JOIN (SELECT bowler, Round(count(ball)*1.0/sum(case when is_wicket=1 then 1 else 0 end),2) as Balling_SR  from IPL_balls group by bowler having count(ball)&gt;=300 order by Balling_SR asc) as b on a.Batsman = b.Bowler limit 10;</vt:lpstr>
      <vt:lpstr>Best wicketkeepers for a T20 team in the IPL</vt:lpstr>
      <vt:lpstr>Additional Questions</vt:lpstr>
      <vt:lpstr>Q 1. Get the count of cities that have hosted an IPL match.  Query : Select Count(Distinct City) AS City_Counts  from IPL_Matches;  Here, City count is 33 including ‘NA’, So the actual city count is 32. </vt:lpstr>
      <vt:lpstr>Q 2. Create table deliveries_v02 with all the columns of the table      ‘deliveries’ and an additional column ball_result containing values boundary, dot or other depending on the total_run.  Query : CREATE TABLE Deliveries_v02 AS    SELECT *,    CASE     WHEN total_runs &gt;= 4 THEN 'boundary'     WHEN total_runs  = 0 THEN 'dot'     ELSE 'other’         END AS ball_result           FROM IPL_balls;</vt:lpstr>
      <vt:lpstr>Q3. Write a query to fetch the total number of boundaries and dot balls from       the deliveries_v02 table.  Query : SELECT Ball_Result, COUNT(Ball_Result) FROM Deliveries_v02        GROUP BY Ball_Result; </vt:lpstr>
      <vt:lpstr>Q4. Write a query to fetch the total number of boundaries scored by each team   from the deliveries_v02 table and order it in descending order of the number of boundaries scored.  Query : Select Batting_Team as Teams,  Count(Ball_result) AS Boundary from     Deliveries_v02  where Ball_result='boundary’  Group By Teams order by Boundary desc;</vt:lpstr>
      <vt:lpstr>5. Write a query to fetch the total number of dot balls bowled by each team and order it in descending order of the total number of dot balls bowled.  Query : SELECT Batting_Team AS Teams,   COUNT(Ball_result) AS Dot_Balls    FROM Deliveries_v02    WHERE Ball_result='dot’    Group By Teams   ORDER BY Dot_Balls DESC;</vt:lpstr>
      <vt:lpstr>Q6. Write a query to fetch the total number of dismissals by dismissal kinds where        dismissal kind is not NA.  Query : SELECT COUNT(dismissal_kind) AS Disimissal_Kind_NA_Count           FROM  Deliveries_v02 WHERE dismissal_kind != 'NA';</vt:lpstr>
      <vt:lpstr>Q7. Write a query to get the top 5 bowlers who conceded maximum extra runs from   the deliveries table  Query : SELECT Bowler, SUM(extra_runs) AS Total_Extra_Runs    FROM Deliveries_v02    GROUP BY Bowler ORDER BY Total_Extra_Runs DESC LIMIT 5;</vt:lpstr>
      <vt:lpstr>Q8. Write a query to create a table named deliveries_v03 with all the columns of    deliveries_v02 table and two additional column (named venue and match_date)  of venue and date from table matches  Query : CREATE TABLE deliveries_v03 AS   SELECT d.*, m.venue , EXTRACT(DAY FROM m.date) AS Match_date   FROM deliveries_v02 d LEFT JOIN IPL_Matches m    ON d.id = m.id;</vt:lpstr>
      <vt:lpstr>Q9. Write a query to fetch the total runs scored for each venue and order it in the     descending order of total runs scored.  Query : SELECT Venue, Sum(Total_runs)    AS Total_Runs FROM deliveries_v03    GROUP BY Venue    ORDER BY Total_Runs DESC;</vt:lpstr>
      <vt:lpstr>Q10. Write a query to fetch the year-wise total runs scored at Eden Gardens and        order it in the descending order of total runs scored.  Query : SELECT Extract(Year FROM match_date) AS Year,     SUM(runs_scored) AS EDENGARDEN_RUNS_SCORED               FROM deliveries_v03         WHERE venue = 'Eden Gardens’    GROUP BY Year    ORDER BY     EDENGARDEN_RUNS_SCORED DESC;</vt:lpstr>
      <vt:lpstr>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SQL Final Project</dc:title>
  <dc:creator>Adarsh Prasad</dc:creator>
  <cp:lastModifiedBy>Adarsh Prasad</cp:lastModifiedBy>
  <cp:revision>19</cp:revision>
  <dcterms:created xsi:type="dcterms:W3CDTF">2024-05-05T16:52:30Z</dcterms:created>
  <dcterms:modified xsi:type="dcterms:W3CDTF">2024-05-07T17:58:46Z</dcterms:modified>
</cp:coreProperties>
</file>