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7" r:id="rId3"/>
    <p:sldId id="261" r:id="rId4"/>
    <p:sldId id="266" r:id="rId5"/>
    <p:sldId id="262" r:id="rId6"/>
    <p:sldId id="277" r:id="rId7"/>
    <p:sldId id="270" r:id="rId8"/>
    <p:sldId id="273" r:id="rId9"/>
    <p:sldId id="279" r:id="rId10"/>
    <p:sldId id="281" r:id="rId11"/>
    <p:sldId id="283" r:id="rId12"/>
    <p:sldId id="28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0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9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029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843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710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09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486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76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5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0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5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7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0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6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2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0D914D-B099-4142-A885-11F276715148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77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utsource2india.com/software/articles/machine-learning-applications-how-it-works-who-uses-it.Asp" TargetMode="External"/><Relationship Id="rId2" Type="http://schemas.openxmlformats.org/officeDocument/2006/relationships/hyperlink" Target="https://expertsystem.com/machine-learning-definiti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305" y="1602252"/>
            <a:ext cx="8825658" cy="19029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Prediction System using Machine Learning</a:t>
            </a:r>
            <a:b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Grp</a:t>
            </a: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no:19CSP14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863" y="464584"/>
            <a:ext cx="1089631" cy="818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578" y="114300"/>
            <a:ext cx="1146772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0">
              <a:lnSpc>
                <a:spcPts val="1830"/>
              </a:lnSpc>
              <a:spcBef>
                <a:spcPts val="305"/>
              </a:spcBef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NITTE MEENAKSHI INSTITUTE OF TECHNOLOGY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(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INSTITUTION, AFFILIATED TO VISVESVARAYA TECHNOLOGICAL UNIVERSITY,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BELGAUM , APPROVED BY AICTE &amp; GOVT.OF KARNATAKA)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(Accredited by NBA Tier-1)</a:t>
            </a:r>
          </a:p>
          <a:p>
            <a:pPr marL="635000" algn="ctr">
              <a:lnSpc>
                <a:spcPts val="1830"/>
              </a:lnSpc>
              <a:spcBef>
                <a:spcPts val="305"/>
              </a:spcBef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algn="ctr">
              <a:lnSpc>
                <a:spcPts val="1830"/>
              </a:lnSpc>
              <a:spcBef>
                <a:spcPts val="305"/>
              </a:spcBef>
            </a:pP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9" y="419093"/>
            <a:ext cx="1267981" cy="4421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2700" y="4152900"/>
            <a:ext cx="46650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Pramod Sudi 			1NT16CS077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 S Y 				1NT16CS131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Adarsh R				1NT16CS005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Deekshitha R			1NT16CS028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6473" y="5321300"/>
            <a:ext cx="3236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Dr. Nalini 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Dept. of CSE,NMIT</a:t>
            </a:r>
          </a:p>
        </p:txBody>
      </p:sp>
    </p:spTree>
    <p:extLst>
      <p:ext uri="{BB962C8B-B14F-4D97-AF65-F5344CB8AC3E}">
        <p14:creationId xmlns:p14="http://schemas.microsoft.com/office/powerpoint/2010/main" val="158663495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DEDD-97AA-4C4E-8974-49CEB4D2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1" y="-181232"/>
            <a:ext cx="10131425" cy="1456267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6222-BFEF-49D6-81A4-F1D04437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methodology is a collection of methods, practices, processes, techniques, procedures, and rules. In project management, methodologies are specific, strict, and usually contain a series of steps and activities for each phase of the project's life cycle. We have implemented an iterative development cycle for our  project.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modules involved in developing the prototype are: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Algorithm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assistance related to the predicted output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interface for displaying the results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3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D556-BC60-4BC0-9F28-1645AEF1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2C84-2A3A-4707-BE73-A07E7D976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38649"/>
            <a:ext cx="10505940" cy="4052552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for development.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micro framework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 for model development and prediction.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related packages for development.</a:t>
            </a:r>
          </a:p>
        </p:txBody>
      </p:sp>
    </p:spTree>
    <p:extLst>
      <p:ext uri="{BB962C8B-B14F-4D97-AF65-F5344CB8AC3E}">
        <p14:creationId xmlns:p14="http://schemas.microsoft.com/office/powerpoint/2010/main" val="197549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D9E7-F67D-46DC-9643-2A32343E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E00BB-7791-4BA9-B458-23C4BF00C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79" y="2283204"/>
            <a:ext cx="5168721" cy="4297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FCDBF3-DFA3-476B-A645-90608932EB77}"/>
              </a:ext>
            </a:extLst>
          </p:cNvPr>
          <p:cNvSpPr txBox="1"/>
          <p:nvPr/>
        </p:nvSpPr>
        <p:spPr>
          <a:xfrm>
            <a:off x="7250806" y="1725769"/>
            <a:ext cx="3734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of the project is done as one of the two main modules are done: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– completed</a:t>
            </a: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module: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CONVERSION 		of text to speech</a:t>
            </a:r>
          </a:p>
        </p:txBody>
      </p:sp>
    </p:spTree>
    <p:extLst>
      <p:ext uri="{BB962C8B-B14F-4D97-AF65-F5344CB8AC3E}">
        <p14:creationId xmlns:p14="http://schemas.microsoft.com/office/powerpoint/2010/main" val="372382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4655" y="1020233"/>
            <a:ext cx="8825658" cy="567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1586" y="1969249"/>
            <a:ext cx="8825658" cy="4442820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system, “machine learning”                                  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 </a:t>
            </a:r>
            <a:r>
              <a:rPr lang="en-US" sz="2400" u="sng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https://expertsystem.Com/machine-learning-definition/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 YOU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TO KNOW ABOUT MACHINE LEARNING - APPLICATIONS, HOW IT WORKS, AND WHO USES IT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Available : </a:t>
            </a:r>
            <a:r>
              <a:rPr lang="en-US" sz="2400" u="sng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https://www.Outsource2india.Com/software/articles/machine-learning-applications-how-it-works-who-uses-it.Asp</a:t>
            </a:r>
            <a:endParaRPr lang="en-US" sz="240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Flask.com/documentation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1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723214" y="943918"/>
            <a:ext cx="7250113" cy="5969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943918"/>
            <a:ext cx="8825658" cy="4406900"/>
          </a:xfrm>
        </p:spPr>
        <p:txBody>
          <a:bodyPr>
            <a:noAutofit/>
          </a:bodyPr>
          <a:lstStyle/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0 Diagram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 diagram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 progress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5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41699" y="625642"/>
            <a:ext cx="8825658" cy="838200"/>
          </a:xfrm>
        </p:spPr>
        <p:txBody>
          <a:bodyPr/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D7C4A-1D0B-4B98-A202-E0DF6C137A8B}"/>
              </a:ext>
            </a:extLst>
          </p:cNvPr>
          <p:cNvSpPr txBox="1"/>
          <p:nvPr/>
        </p:nvSpPr>
        <p:spPr>
          <a:xfrm>
            <a:off x="450761" y="1906073"/>
            <a:ext cx="113076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need not grow the same crop every year as the soil conditions change. So we build a system to scientifically predict the best crop based on soil conditions and assist him on the same.</a:t>
            </a:r>
            <a:endParaRPr lang="en-US" sz="4800" dirty="0"/>
          </a:p>
          <a:p>
            <a:pPr algn="just"/>
            <a:endParaRPr lang="en-US" sz="4800" dirty="0"/>
          </a:p>
          <a:p>
            <a:pPr algn="just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403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82601" y="317500"/>
            <a:ext cx="6459967" cy="860167"/>
          </a:xfrm>
        </p:spPr>
        <p:txBody>
          <a:bodyPr/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291" y="1478692"/>
            <a:ext cx="11123542" cy="3900616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best crop based on the conditions of the soil.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the risks of growing a wrong crop unscientifically.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collect a scientifically predicted crop of each and every farmer and estimate the yield beforehand.</a:t>
            </a:r>
          </a:p>
          <a:p>
            <a:pPr algn="just"/>
            <a:endParaRPr lang="en-US" sz="2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interface that successfully converts the data related to a crop into speech and present it to the user like a video assistant.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0496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69901" y="0"/>
            <a:ext cx="7402513" cy="1612900"/>
          </a:xfrm>
        </p:spPr>
        <p:txBody>
          <a:bodyPr/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2100" y="996145"/>
            <a:ext cx="11079945" cy="4541770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Agricultural department through soil health card(SHC)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SHC will contain the status of farmer’s soil with respect to 12 parameters and advice him/her on the dosage of fertilizers.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maintained by the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this dataset by analyzing the various studies that has taken place for the conditions needed for each crop to grow optimally.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related to each crop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crop, we store a certain set of data related to each describing the various techniques through which that crop can be optimized.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Crops to be classified: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certain set of crops that possibly have the conditions in terms of range are to be used.</a:t>
            </a:r>
          </a:p>
          <a:p>
            <a:pPr lvl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2F076-475C-47B6-A972-9A2EF709ED49}"/>
              </a:ext>
            </a:extLst>
          </p:cNvPr>
          <p:cNvSpPr txBox="1"/>
          <p:nvPr/>
        </p:nvSpPr>
        <p:spPr>
          <a:xfrm>
            <a:off x="1056068" y="428178"/>
            <a:ext cx="96677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research paper was published by Prof. D.S.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Zingade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Omkar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Buchade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Nilesh Mehta, Shubham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Ghodekar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Chandan Mehta on “Crop Prediction System using Machine Learning” using data analytics and machine learning at International Journal of Advance Engineering and Research Development.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Paul, Santosh K. Vishwakarma, Ashok Verma published a research paper. In order to predict the yielding of the crops, the crops are analyzed and based on analysis they are categorized.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S.Nagini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Dr. T. V.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RajiniKanth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B.V.Kiranmayee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paper theorizes an Explorative data analysis and discusses about designing of various predictive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agricultural papers that contained details of each crop and its requirements.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7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88" y="159781"/>
            <a:ext cx="8825658" cy="719667"/>
          </a:xfrm>
        </p:spPr>
        <p:txBody>
          <a:bodyPr/>
          <a:lstStyle/>
          <a:p>
            <a:pPr algn="l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2205" y="159781"/>
            <a:ext cx="4932804" cy="65384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parameters in soil card as input.</a:t>
            </a:r>
          </a:p>
          <a:p>
            <a:pPr marL="857250" indent="-8572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those parameters to the machine learning model.</a:t>
            </a:r>
          </a:p>
          <a:p>
            <a:pPr marL="857250" indent="-8572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model to predict the crop using training dataset.</a:t>
            </a:r>
          </a:p>
          <a:p>
            <a:pPr marL="857250" indent="-8572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predicted crop on th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web interface.</a:t>
            </a:r>
          </a:p>
          <a:p>
            <a:pPr marL="857250" indent="-8572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 the details of crop predi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cted and present them to the user.</a:t>
            </a:r>
            <a:endParaRPr lang="en-US" sz="2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72549-E3C1-4FDF-B909-17A183DFB7F6}"/>
              </a:ext>
            </a:extLst>
          </p:cNvPr>
          <p:cNvSpPr txBox="1"/>
          <p:nvPr/>
        </p:nvSpPr>
        <p:spPr>
          <a:xfrm>
            <a:off x="1946283" y="5034323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3: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 for proposed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2F645-3873-4A86-B7DD-04A0699ED1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80" y="1454345"/>
            <a:ext cx="6325405" cy="3697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81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309099" y="509819"/>
            <a:ext cx="2347913" cy="26776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0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4DD26-32BE-4F72-9BA6-0CC62FDD8D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21" y="188745"/>
            <a:ext cx="6748530" cy="6480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57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0232-C87A-4541-9321-A6734A09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7" y="-345075"/>
            <a:ext cx="10131425" cy="14562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AEE88-B572-4439-8500-516605B13DCA}"/>
              </a:ext>
            </a:extLst>
          </p:cNvPr>
          <p:cNvSpPr txBox="1"/>
          <p:nvPr/>
        </p:nvSpPr>
        <p:spPr>
          <a:xfrm>
            <a:off x="2071824" y="6278528"/>
            <a:ext cx="326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Use Case Diagram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5582C-0881-4DEA-A3E1-AE0AE816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9" y="4262907"/>
            <a:ext cx="416417" cy="20606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6CC4A-7172-4834-A162-CF296AA5D7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24" y="383058"/>
            <a:ext cx="6349284" cy="6142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053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1773</TotalTime>
  <Words>784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Celestial</vt:lpstr>
      <vt:lpstr>Crop Prediction System using Machine Learning Grp  no:19CSP14</vt:lpstr>
      <vt:lpstr>Table of contents   </vt:lpstr>
      <vt:lpstr>Problem statement</vt:lpstr>
      <vt:lpstr>Objectives</vt:lpstr>
      <vt:lpstr>Literature survey </vt:lpstr>
      <vt:lpstr>PowerPoint Presentation</vt:lpstr>
      <vt:lpstr>Design</vt:lpstr>
      <vt:lpstr>Dataflow diagram</vt:lpstr>
      <vt:lpstr>Use Case Diagram</vt:lpstr>
      <vt:lpstr>METHODOLOGY</vt:lpstr>
      <vt:lpstr>Tools used</vt:lpstr>
      <vt:lpstr>PROGRESS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 AND ALERT SYSTEM FOR LOW URBAN AREAS Grp No:19CSP57</dc:title>
  <dc:creator>Mahalakshmi Venkatesh</dc:creator>
  <cp:lastModifiedBy>VIJAYGOUDA YALLAPPAGOUDAR</cp:lastModifiedBy>
  <cp:revision>99</cp:revision>
  <dcterms:created xsi:type="dcterms:W3CDTF">2019-11-03T17:33:48Z</dcterms:created>
  <dcterms:modified xsi:type="dcterms:W3CDTF">2020-02-05T04:11:26Z</dcterms:modified>
</cp:coreProperties>
</file>