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70" r:id="rId4"/>
    <p:sldId id="258" r:id="rId5"/>
    <p:sldId id="259" r:id="rId6"/>
    <p:sldId id="260" r:id="rId7"/>
    <p:sldId id="261" r:id="rId8"/>
    <p:sldId id="262" r:id="rId9"/>
    <p:sldId id="263" r:id="rId10"/>
    <p:sldId id="264" r:id="rId11"/>
    <p:sldId id="265" r:id="rId12"/>
    <p:sldId id="271"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6" y="592429"/>
            <a:ext cx="10985679" cy="5679582"/>
          </a:xfrm>
          <a:prstGeom prst="rect">
            <a:avLst/>
          </a:prstGeom>
        </p:spPr>
      </p:pic>
    </p:spTree>
    <p:extLst>
      <p:ext uri="{BB962C8B-B14F-4D97-AF65-F5344CB8AC3E}">
        <p14:creationId xmlns:p14="http://schemas.microsoft.com/office/powerpoint/2010/main" val="1041557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on Design</a:t>
            </a:r>
            <a:endParaRPr lang="en-US" dirty="0"/>
          </a:p>
        </p:txBody>
      </p:sp>
      <p:sp>
        <p:nvSpPr>
          <p:cNvPr id="3" name="Content Placeholder 2"/>
          <p:cNvSpPr>
            <a:spLocks noGrp="1"/>
          </p:cNvSpPr>
          <p:nvPr>
            <p:ph idx="1"/>
          </p:nvPr>
        </p:nvSpPr>
        <p:spPr>
          <a:xfrm>
            <a:off x="1295401" y="2556931"/>
            <a:ext cx="9601196" cy="3509017"/>
          </a:xfrm>
        </p:spPr>
        <p:txBody>
          <a:bodyPr/>
          <a:lstStyle/>
          <a:p>
            <a:r>
              <a:rPr lang="en-US" dirty="0" smtClean="0"/>
              <a:t>Pure Honeypot</a:t>
            </a:r>
          </a:p>
          <a:p>
            <a:pPr lvl="3"/>
            <a:r>
              <a:rPr lang="en-US" dirty="0"/>
              <a:t>The activities of the attacker are monitored by using a casual tap that has been installed on the honeypot's link to the </a:t>
            </a:r>
            <a:r>
              <a:rPr lang="en-US" dirty="0" smtClean="0"/>
              <a:t>network.</a:t>
            </a:r>
          </a:p>
          <a:p>
            <a:r>
              <a:rPr lang="en-US" dirty="0" smtClean="0"/>
              <a:t>High-</a:t>
            </a:r>
            <a:r>
              <a:rPr lang="en-US" dirty="0"/>
              <a:t>I</a:t>
            </a:r>
            <a:r>
              <a:rPr lang="en-US" dirty="0" smtClean="0"/>
              <a:t>nteraction Honeypot</a:t>
            </a:r>
          </a:p>
          <a:p>
            <a:pPr lvl="3"/>
            <a:r>
              <a:rPr lang="en-US" dirty="0"/>
              <a:t>By employing virtual machines, multiple honeypots can be hosted on a single physical machine.</a:t>
            </a:r>
            <a:endParaRPr lang="en-US" dirty="0" smtClean="0"/>
          </a:p>
          <a:p>
            <a:r>
              <a:rPr lang="en-US" dirty="0" smtClean="0"/>
              <a:t>Low-Interaction Honeypot</a:t>
            </a:r>
          </a:p>
          <a:p>
            <a:pPr lvl="3"/>
            <a:r>
              <a:rPr lang="en-US" dirty="0"/>
              <a:t> </a:t>
            </a:r>
            <a:r>
              <a:rPr lang="en-US" dirty="0" smtClean="0"/>
              <a:t>The </a:t>
            </a:r>
            <a:r>
              <a:rPr lang="en-US" dirty="0"/>
              <a:t>virtual systems have a short response time, and less code is required, reducing the complexity of the virtual system's security.</a:t>
            </a:r>
            <a:endParaRPr lang="en-US" dirty="0" smtClean="0"/>
          </a:p>
        </p:txBody>
      </p:sp>
    </p:spTree>
    <p:extLst>
      <p:ext uri="{BB962C8B-B14F-4D97-AF65-F5344CB8AC3E}">
        <p14:creationId xmlns:p14="http://schemas.microsoft.com/office/powerpoint/2010/main" val="243971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 ( Disadvantages )</a:t>
            </a:r>
            <a:endParaRPr lang="en-US" dirty="0"/>
          </a:p>
        </p:txBody>
      </p:sp>
      <p:sp>
        <p:nvSpPr>
          <p:cNvPr id="3" name="Content Placeholder 2"/>
          <p:cNvSpPr>
            <a:spLocks noGrp="1"/>
          </p:cNvSpPr>
          <p:nvPr>
            <p:ph idx="1"/>
          </p:nvPr>
        </p:nvSpPr>
        <p:spPr/>
        <p:txBody>
          <a:bodyPr/>
          <a:lstStyle/>
          <a:p>
            <a:r>
              <a:rPr lang="en-US" dirty="0" smtClean="0"/>
              <a:t>If a good hacker identified that he is getting tricked, he/she will become more keen to attack this setup.</a:t>
            </a:r>
          </a:p>
          <a:p>
            <a:r>
              <a:rPr lang="en-US" dirty="0" smtClean="0"/>
              <a:t>Making fake data may have chances to fail and original data may get altered or selected.</a:t>
            </a:r>
          </a:p>
          <a:p>
            <a:r>
              <a:rPr lang="en-US" dirty="0" smtClean="0"/>
              <a:t>If admin machine fails, it will be difficult to get back data. </a:t>
            </a:r>
          </a:p>
          <a:p>
            <a:endParaRPr lang="en-US" dirty="0"/>
          </a:p>
        </p:txBody>
      </p:sp>
    </p:spTree>
    <p:extLst>
      <p:ext uri="{BB962C8B-B14F-4D97-AF65-F5344CB8AC3E}">
        <p14:creationId xmlns:p14="http://schemas.microsoft.com/office/powerpoint/2010/main" val="2488970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Content Placeholder 2"/>
          <p:cNvSpPr>
            <a:spLocks noGrp="1"/>
          </p:cNvSpPr>
          <p:nvPr>
            <p:ph idx="1"/>
          </p:nvPr>
        </p:nvSpPr>
        <p:spPr/>
        <p:txBody>
          <a:bodyPr/>
          <a:lstStyle/>
          <a:p>
            <a:r>
              <a:rPr lang="en-US" dirty="0" smtClean="0"/>
              <a:t>Someone have to develop in the way that it is to be like original or it should be left available to consider any development.</a:t>
            </a:r>
          </a:p>
          <a:p>
            <a:r>
              <a:rPr lang="en-US" dirty="0" smtClean="0"/>
              <a:t>Since the original is unknown the only way of future development is to create something alike to its original.</a:t>
            </a:r>
            <a:endParaRPr lang="en-US" dirty="0"/>
          </a:p>
        </p:txBody>
      </p:sp>
    </p:spTree>
    <p:extLst>
      <p:ext uri="{BB962C8B-B14F-4D97-AF65-F5344CB8AC3E}">
        <p14:creationId xmlns:p14="http://schemas.microsoft.com/office/powerpoint/2010/main" val="2414407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Wikipedia</a:t>
            </a:r>
          </a:p>
          <a:p>
            <a:r>
              <a:rPr lang="en-US" dirty="0" smtClean="0"/>
              <a:t>Yahoo ! Answers</a:t>
            </a:r>
          </a:p>
          <a:p>
            <a:r>
              <a:rPr lang="en-US" dirty="0" smtClean="0"/>
              <a:t>Encarta</a:t>
            </a:r>
          </a:p>
          <a:p>
            <a:r>
              <a:rPr lang="en-US" dirty="0" smtClean="0"/>
              <a:t>Globalfirepower.com</a:t>
            </a:r>
            <a:endParaRPr lang="en-US" dirty="0"/>
          </a:p>
        </p:txBody>
      </p:sp>
    </p:spTree>
    <p:extLst>
      <p:ext uri="{BB962C8B-B14F-4D97-AF65-F5344CB8AC3E}">
        <p14:creationId xmlns:p14="http://schemas.microsoft.com/office/powerpoint/2010/main" val="29166980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ADARSH R NAIR</a:t>
            </a:r>
          </a:p>
          <a:p>
            <a:r>
              <a:rPr lang="en-US" dirty="0" smtClean="0"/>
              <a:t>( AM.AR.U313BCA001 )</a:t>
            </a:r>
            <a:endParaRPr lang="en-US" dirty="0"/>
          </a:p>
        </p:txBody>
      </p:sp>
    </p:spTree>
    <p:extLst>
      <p:ext uri="{BB962C8B-B14F-4D97-AF65-F5344CB8AC3E}">
        <p14:creationId xmlns:p14="http://schemas.microsoft.com/office/powerpoint/2010/main" val="3387812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865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Vajravyuha</a:t>
            </a:r>
            <a:endParaRPr lang="en-US" dirty="0"/>
          </a:p>
        </p:txBody>
      </p:sp>
      <p:sp>
        <p:nvSpPr>
          <p:cNvPr id="3" name="Subtitle 2"/>
          <p:cNvSpPr>
            <a:spLocks noGrp="1"/>
          </p:cNvSpPr>
          <p:nvPr>
            <p:ph type="subTitle" idx="1"/>
          </p:nvPr>
        </p:nvSpPr>
        <p:spPr/>
        <p:txBody>
          <a:bodyPr/>
          <a:lstStyle/>
          <a:p>
            <a:r>
              <a:rPr lang="en-US" dirty="0" smtClean="0"/>
              <a:t>A stepping stone to Honeypot. </a:t>
            </a:r>
            <a:endParaRPr lang="en-US" dirty="0"/>
          </a:p>
        </p:txBody>
      </p:sp>
    </p:spTree>
    <p:extLst>
      <p:ext uri="{BB962C8B-B14F-4D97-AF65-F5344CB8AC3E}">
        <p14:creationId xmlns:p14="http://schemas.microsoft.com/office/powerpoint/2010/main" val="2843489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1295402" y="2441021"/>
            <a:ext cx="9601196" cy="3676443"/>
          </a:xfrm>
        </p:spPr>
        <p:txBody>
          <a:bodyPr/>
          <a:lstStyle/>
          <a:p>
            <a:r>
              <a:rPr lang="en-US" dirty="0" err="1" smtClean="0"/>
              <a:t>HoneyPot</a:t>
            </a:r>
            <a:endParaRPr lang="en-US" dirty="0" smtClean="0"/>
          </a:p>
          <a:p>
            <a:r>
              <a:rPr lang="en-US" dirty="0" smtClean="0"/>
              <a:t>Architecture</a:t>
            </a:r>
          </a:p>
          <a:p>
            <a:r>
              <a:rPr lang="en-US" dirty="0" smtClean="0"/>
              <a:t>Developer</a:t>
            </a:r>
          </a:p>
          <a:p>
            <a:r>
              <a:rPr lang="en-US" dirty="0" smtClean="0"/>
              <a:t>Characteristics</a:t>
            </a:r>
          </a:p>
          <a:p>
            <a:r>
              <a:rPr lang="en-US" dirty="0" smtClean="0"/>
              <a:t>Types</a:t>
            </a:r>
          </a:p>
          <a:p>
            <a:r>
              <a:rPr lang="en-US" dirty="0" smtClean="0"/>
              <a:t>Advantages</a:t>
            </a:r>
          </a:p>
          <a:p>
            <a:r>
              <a:rPr lang="en-US" dirty="0" smtClean="0"/>
              <a:t>Disadvantages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406512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 Pot</a:t>
            </a:r>
            <a:endParaRPr lang="en-US" dirty="0"/>
          </a:p>
        </p:txBody>
      </p:sp>
      <p:sp>
        <p:nvSpPr>
          <p:cNvPr id="3" name="Content Placeholder 2"/>
          <p:cNvSpPr>
            <a:spLocks noGrp="1"/>
          </p:cNvSpPr>
          <p:nvPr>
            <p:ph idx="1"/>
          </p:nvPr>
        </p:nvSpPr>
        <p:spPr/>
        <p:txBody>
          <a:bodyPr/>
          <a:lstStyle/>
          <a:p>
            <a:r>
              <a:rPr lang="en-US" dirty="0" smtClean="0"/>
              <a:t>A s/w highly and efficiently used by R&amp;D Pakistan.</a:t>
            </a:r>
          </a:p>
          <a:p>
            <a:r>
              <a:rPr lang="en-US" dirty="0" smtClean="0"/>
              <a:t>Used to trap a hacker by confusing his attention.</a:t>
            </a:r>
          </a:p>
          <a:p>
            <a:r>
              <a:rPr lang="en-US" dirty="0" smtClean="0"/>
              <a:t>Installed as a subsidiary to firewalls to give more protection.</a:t>
            </a:r>
          </a:p>
          <a:p>
            <a:r>
              <a:rPr lang="en-US" dirty="0" smtClean="0"/>
              <a:t>Not actually a stand alone.</a:t>
            </a:r>
          </a:p>
          <a:p>
            <a:r>
              <a:rPr lang="en-US" dirty="0" smtClean="0"/>
              <a:t>Mainly used to protect a Database or a server from external interference. </a:t>
            </a:r>
            <a:endParaRPr lang="en-US" dirty="0"/>
          </a:p>
        </p:txBody>
      </p:sp>
    </p:spTree>
    <p:extLst>
      <p:ext uri="{BB962C8B-B14F-4D97-AF65-F5344CB8AC3E}">
        <p14:creationId xmlns:p14="http://schemas.microsoft.com/office/powerpoint/2010/main" val="28763452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618186"/>
            <a:ext cx="10663707" cy="5640946"/>
          </a:xfrm>
          <a:prstGeom prst="rect">
            <a:avLst/>
          </a:prstGeom>
        </p:spPr>
      </p:pic>
    </p:spTree>
    <p:extLst>
      <p:ext uri="{BB962C8B-B14F-4D97-AF65-F5344CB8AC3E}">
        <p14:creationId xmlns:p14="http://schemas.microsoft.com/office/powerpoint/2010/main" val="3760269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Pakistan R&amp;D hold the only honeypot which is not yet trespassed by any hacker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115" y="2557463"/>
            <a:ext cx="4893971" cy="3317875"/>
          </a:xfrm>
        </p:spPr>
      </p:pic>
    </p:spTree>
    <p:extLst>
      <p:ext uri="{BB962C8B-B14F-4D97-AF65-F5344CB8AC3E}">
        <p14:creationId xmlns:p14="http://schemas.microsoft.com/office/powerpoint/2010/main" val="9428291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 Characteristics )</a:t>
            </a:r>
            <a:endParaRPr lang="en-US" dirty="0"/>
          </a:p>
        </p:txBody>
      </p:sp>
      <p:sp>
        <p:nvSpPr>
          <p:cNvPr id="3" name="Content Placeholder 2"/>
          <p:cNvSpPr>
            <a:spLocks noGrp="1"/>
          </p:cNvSpPr>
          <p:nvPr>
            <p:ph idx="1"/>
          </p:nvPr>
        </p:nvSpPr>
        <p:spPr/>
        <p:txBody>
          <a:bodyPr/>
          <a:lstStyle/>
          <a:p>
            <a:r>
              <a:rPr lang="en-US" dirty="0" smtClean="0"/>
              <a:t>The efficiency of a honeypot depends on </a:t>
            </a:r>
          </a:p>
          <a:p>
            <a:pPr marL="0" indent="0">
              <a:buNone/>
            </a:pPr>
            <a:r>
              <a:rPr lang="en-US" dirty="0"/>
              <a:t>	</a:t>
            </a:r>
            <a:r>
              <a:rPr lang="en-US" dirty="0" smtClean="0"/>
              <a:t>	1. How good it is to detect a spoofed IP / MAC address.</a:t>
            </a:r>
          </a:p>
          <a:p>
            <a:pPr marL="0" indent="0">
              <a:buNone/>
            </a:pPr>
            <a:r>
              <a:rPr lang="en-US" dirty="0"/>
              <a:t>	</a:t>
            </a:r>
            <a:r>
              <a:rPr lang="en-US" dirty="0" smtClean="0"/>
              <a:t>	2. Ability to create fake database and files as fast as possible without consuming space and without identifying its unreal.</a:t>
            </a:r>
          </a:p>
          <a:p>
            <a:pPr marL="0" indent="0">
              <a:buNone/>
            </a:pPr>
            <a:r>
              <a:rPr lang="en-US" dirty="0" smtClean="0"/>
              <a:t>		3. Provide good and secured configuration setting panel to admin.</a:t>
            </a:r>
          </a:p>
          <a:p>
            <a:pPr marL="0" indent="0">
              <a:buNone/>
            </a:pPr>
            <a:r>
              <a:rPr lang="en-US" dirty="0"/>
              <a:t>	</a:t>
            </a:r>
            <a:r>
              <a:rPr lang="en-US" dirty="0" smtClean="0"/>
              <a:t>	4.  Safety provided to admin computer.</a:t>
            </a:r>
            <a:endParaRPr lang="en-US" dirty="0"/>
          </a:p>
        </p:txBody>
      </p:sp>
    </p:spTree>
    <p:extLst>
      <p:ext uri="{BB962C8B-B14F-4D97-AF65-F5344CB8AC3E}">
        <p14:creationId xmlns:p14="http://schemas.microsoft.com/office/powerpoint/2010/main" val="1519046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on deployment</a:t>
            </a:r>
            <a:endParaRPr lang="en-US" dirty="0"/>
          </a:p>
        </p:txBody>
      </p:sp>
      <p:sp>
        <p:nvSpPr>
          <p:cNvPr id="3" name="Content Placeholder 2"/>
          <p:cNvSpPr>
            <a:spLocks noGrp="1"/>
          </p:cNvSpPr>
          <p:nvPr>
            <p:ph idx="1"/>
          </p:nvPr>
        </p:nvSpPr>
        <p:spPr/>
        <p:txBody>
          <a:bodyPr/>
          <a:lstStyle/>
          <a:p>
            <a:r>
              <a:rPr lang="en-US" dirty="0" smtClean="0"/>
              <a:t>Production</a:t>
            </a:r>
          </a:p>
          <a:p>
            <a:endParaRPr lang="en-US" dirty="0" smtClean="0"/>
          </a:p>
          <a:p>
            <a:pPr lvl="3"/>
            <a:r>
              <a:rPr lang="en-US" b="1" dirty="0"/>
              <a:t>Production honeypots</a:t>
            </a:r>
            <a:r>
              <a:rPr lang="en-US" dirty="0"/>
              <a:t> are easy to use, capture only limited information, and are used primarily by companies or corporations. Production honeypots are placed inside the production network with other production servers by an organization to improve their overall state of security. Normally, production honeypots are low-interaction honeypots, which are easier to deploy. They give less information about the attacks or attackers than research honeypots do</a:t>
            </a:r>
            <a:r>
              <a:rPr lang="en-US" dirty="0" smtClean="0"/>
              <a:t>.</a:t>
            </a:r>
            <a:endParaRPr lang="en-US" dirty="0"/>
          </a:p>
          <a:p>
            <a:pPr lvl="3"/>
            <a:endParaRPr lang="en-US" dirty="0" smtClean="0"/>
          </a:p>
        </p:txBody>
      </p:sp>
    </p:spTree>
    <p:extLst>
      <p:ext uri="{BB962C8B-B14F-4D97-AF65-F5344CB8AC3E}">
        <p14:creationId xmlns:p14="http://schemas.microsoft.com/office/powerpoint/2010/main" val="2457670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on deployment</a:t>
            </a:r>
            <a:endParaRPr lang="en-US" dirty="0"/>
          </a:p>
        </p:txBody>
      </p:sp>
      <p:sp>
        <p:nvSpPr>
          <p:cNvPr id="3" name="Content Placeholder 2"/>
          <p:cNvSpPr>
            <a:spLocks noGrp="1"/>
          </p:cNvSpPr>
          <p:nvPr>
            <p:ph idx="1"/>
          </p:nvPr>
        </p:nvSpPr>
        <p:spPr/>
        <p:txBody>
          <a:bodyPr/>
          <a:lstStyle/>
          <a:p>
            <a:r>
              <a:rPr lang="en-US" dirty="0" smtClean="0"/>
              <a:t>Research Honeypot</a:t>
            </a:r>
          </a:p>
          <a:p>
            <a:pPr lvl="4"/>
            <a:endParaRPr lang="en-US" dirty="0"/>
          </a:p>
          <a:p>
            <a:pPr lvl="4"/>
            <a:r>
              <a:rPr lang="en-US" sz="1600" b="1" dirty="0"/>
              <a:t>Research honeypots</a:t>
            </a:r>
            <a:r>
              <a:rPr lang="en-US" sz="1600" dirty="0"/>
              <a:t> are run to gather information about the motives and tactics of the </a:t>
            </a:r>
            <a:r>
              <a:rPr lang="en-US" sz="1600" dirty="0" err="1" smtClean="0"/>
              <a:t>blackhat</a:t>
            </a:r>
            <a:r>
              <a:rPr lang="en-US" sz="1600" dirty="0"/>
              <a:t> community targeting different networks. These honeypots do not add direct value to a specific organization; instead, they are used to research the threats that organizations face and to learn how to better protect against those threats</a:t>
            </a:r>
            <a:r>
              <a:rPr lang="en-US" sz="1600" dirty="0" smtClean="0"/>
              <a:t>. </a:t>
            </a:r>
            <a:r>
              <a:rPr lang="en-US" sz="1600" dirty="0"/>
              <a:t> Research honeypots are complex to deploy and maintain, capture extensive information, and are used primarily by research, military, or government organizations</a:t>
            </a:r>
          </a:p>
        </p:txBody>
      </p:sp>
    </p:spTree>
    <p:extLst>
      <p:ext uri="{BB962C8B-B14F-4D97-AF65-F5344CB8AC3E}">
        <p14:creationId xmlns:p14="http://schemas.microsoft.com/office/powerpoint/2010/main" val="3514588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900</TotalTime>
  <Words>256</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PowerPoint Presentation</vt:lpstr>
      <vt:lpstr>Vajravyuha</vt:lpstr>
      <vt:lpstr>Index</vt:lpstr>
      <vt:lpstr>Honey Pot</vt:lpstr>
      <vt:lpstr>PowerPoint Presentation</vt:lpstr>
      <vt:lpstr>Pakistan R&amp;D hold the only honeypot which is not yet trespassed by any hacker</vt:lpstr>
      <vt:lpstr>Efficiency ( Characteristics )</vt:lpstr>
      <vt:lpstr>Types on deployment</vt:lpstr>
      <vt:lpstr>Types on deployment</vt:lpstr>
      <vt:lpstr>Types on Design</vt:lpstr>
      <vt:lpstr>Hazards ( Disadvantages )</vt:lpstr>
      <vt:lpstr>FUTURE DEVELOPMENT</vt:lpstr>
      <vt:lpstr>References</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13</cp:revision>
  <dcterms:created xsi:type="dcterms:W3CDTF">2015-04-06T14:37:47Z</dcterms:created>
  <dcterms:modified xsi:type="dcterms:W3CDTF">2015-04-23T06:56:12Z</dcterms:modified>
</cp:coreProperties>
</file>