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jlgwZp8Mtv4k3isSoZTI/yV0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2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8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2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72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24000" y="1478525"/>
            <a:ext cx="9144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BLIP - </a:t>
            </a:r>
            <a:endParaRPr sz="3600" b="1" dirty="0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r>
              <a:rPr lang="en-US" sz="3600" b="1" dirty="0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Real-Time Chat And Communication App</a:t>
            </a:r>
            <a:endParaRPr sz="3600" b="1" dirty="0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endParaRPr sz="416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966089" y="3545231"/>
            <a:ext cx="10751094" cy="28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/>
              <a:t>A project 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Adarsh Shiv (</a:t>
            </a:r>
            <a:r>
              <a:rPr lang="en-IN" sz="1800" i="0">
                <a:effectLst/>
                <a:latin typeface="Arial" panose="020B0604020202020204" pitchFamily="34" charset="0"/>
              </a:rPr>
              <a:t>3B6819A50AC0CC0ACF14332888B744FE)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Prithiv Varma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486B642526DDF91BF494BD8862208A51)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Tharun</a:t>
            </a:r>
            <a:r>
              <a:rPr lang="en-US" dirty="0"/>
              <a:t> </a:t>
            </a:r>
            <a:r>
              <a:rPr lang="en-US" dirty="0" err="1"/>
              <a:t>Nivek</a:t>
            </a:r>
            <a:r>
              <a:rPr lang="en-US" dirty="0"/>
              <a:t>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5642C1C6EE5B97480E8432C0FB569615)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Mukhil</a:t>
            </a:r>
            <a:r>
              <a:rPr lang="en-US" dirty="0"/>
              <a:t> </a:t>
            </a:r>
            <a:r>
              <a:rPr lang="en-US" dirty="0" err="1"/>
              <a:t>Adinath</a:t>
            </a:r>
            <a:r>
              <a:rPr lang="en-US" dirty="0"/>
              <a:t> (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B5E2322414A104098ED483B89EF81E60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)</a:t>
            </a:r>
            <a:r>
              <a:rPr lang="en-US" dirty="0"/>
              <a:t>         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38150" y="196650"/>
            <a:ext cx="91440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userRecyclerView = findViewById(R.id.userRecyclerView)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userRecyclerView.layoutManager = LinearLayoutManager(this)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userRecyclerView.adapter = 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mDbRef.child("user").addValueEventListener(object : ValueEventListener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onDataChange(snapshot: DataSnapshot)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userList.clear()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for (postSnapshot in snapshot.children)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currentUser = postSnapshot.getValue(User::class.java)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if (mAuth.currentUser?.uid != currentUser?.uid)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userList.add(currentUser!!)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adapter.notifyDataSetChanged()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onCancelled(error: DatabaseError)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647700" y="114300"/>
            <a:ext cx="9144000" cy="6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onCreateOptionsMenu(menu: Menu?):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menuInflater.inflate(R.menu.menu, 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super.onCreateOptionsMenu(menu)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onOptionsItemSelected(item: MenuItem):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(item.itemId == R.id.logout)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mAuth.signOut()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LoginActivity::class.java)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true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message:String? =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senderId: String? = null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01600" y="101600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constructor(message:String?,senderId:String?){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this.message = 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this.senderId = senderId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MessageAdapter(val context: Context, val messageList: ArrayList&lt;Message&gt;)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RecyclerView.Adapter&lt;RecyclerView.ViewHolder&gt;()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ITEM_RECEIVE =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ITEM_SENT = 2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0" y="0"/>
            <a:ext cx="107304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 fun onCreateViewHolder(parent: ViewGroup, viewType: Int): RecyclerView.ViewHolder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(viewType == 1)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LayoutInflater.from(context).inflate(R.layout.receive,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ReceiveViewHolder(view)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LayoutInflater.from(context).inflate(R.layout.sent,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SentViewHolder(view)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onBindViewHolder(holder: RecyclerView.ViewHolder, position: Int)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(holder.javaClass == SentViewHolder::class.java)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sent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SentViewHolder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holder.sentMessage.text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receive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ReceiveViewHolder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holder.receiveMessage.text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0" y="0"/>
            <a:ext cx="9639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getItemViewType(position: Int):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(FirebaseAuth.getInstance().currentUser?.uid.equals(currentMessage.senderId))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messageList.size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SentViewHolder(itemView: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sentMessage = itemView.findViewById&lt;TextView&gt;(R.id.txt_sent_message)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ReceiveViewHolder(itemView: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receiveMessage = itemView.findViewById&lt;TextView&gt;(R.id.txt_receive_message)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127000" y="0"/>
            <a:ext cx="95118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SignupActivity.kt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com.google.firebase.database.FirebaseDatabase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SignupActivity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edtName: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0" y="0"/>
            <a:ext cx="97683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edtName = findViewById(R.id.edt_Name)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name = edtName.text.toString()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signUp(name,email,password)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fun signUp(name: String, 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mAuth.createUserWithEmailAndPassword(email,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addUserToDatabase(name, email, mAuth.currentUser?.uid!!)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0" y="0"/>
            <a:ext cx="9144000" cy="6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 "error",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fun addUserToDatabase(name: String, email: String, uid: String?)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mDbRef.child("user").child(uid!!).setValue(User(name,email,uid))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SplashActivity.kt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android.os.Handler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androidx.appcompat.app.AppCompatDelegate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0" y="0"/>
            <a:ext cx="101013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SplashActivity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setContentView(R.layout.activity_splash)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AppCompatDelegate.setDefaultNightMode(AppCompatDelegate.MODE_NIGHT_NO)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Handler().postDelayed({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LoginActivity::class.java))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}, 2000)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name:String?=null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email:String?=null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uid:String?=null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01600" y="1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constructor(name:String?,email:String?,uid:String?){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this.name = name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this.email = email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this.uid = uid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UserAdapter(val context: Context, val userList: ArrayList&lt;User&gt;)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RecyclerView.Adapter&lt;UserAdapter.UserViewHolder&gt;()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05400" y="609500"/>
            <a:ext cx="109812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DESCRIPTION</a:t>
            </a:r>
            <a:endParaRPr b="1"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idx="1"/>
          </p:nvPr>
        </p:nvSpPr>
        <p:spPr>
          <a:xfrm>
            <a:off x="838200" y="1003250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Blip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 an interactive communication platform, built using Android's Compose UI toolkit, for seamless messaging. It allows users to connect and communicate easily through real-time text messaging.</a:t>
            </a:r>
          </a:p>
          <a:p>
            <a:pPr marL="285750" indent="-285750">
              <a:spcBef>
                <a:spcPts val="1200"/>
              </a:spcBef>
              <a:buSzPts val="128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Compose UI Integration: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Blip showcases the modern declarative approach of Compose UI for UI design. This is how smooth, responsive, and adaptive user interfaces can be created.</a:t>
            </a:r>
          </a:p>
          <a:p>
            <a:pPr marL="285750" indent="-285750">
              <a:spcBef>
                <a:spcPts val="1200"/>
              </a:spcBef>
              <a:buSzPts val="128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Real-Time Messaging: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messages are instantly shown because of efficient state management. So, the flow of the conversation is instant and fluent.</a:t>
            </a:r>
          </a:p>
          <a:p>
            <a:pPr marL="285750" indent="-285750">
              <a:spcBef>
                <a:spcPts val="1200"/>
              </a:spcBef>
              <a:buSzPts val="128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File Sharing: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tool supports various file types such as images, ZIP files, PDFs, etc. Hence, it's an ideal tool for sharing multimedia and documents in the course of chat.</a:t>
            </a:r>
          </a:p>
          <a:p>
            <a:pPr marL="285750" indent="-285750">
              <a:spcBef>
                <a:spcPts val="1200"/>
              </a:spcBef>
              <a:buSzPts val="128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Firebase Integration: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Firebase is used by Blip for creating a strong backend to store and retrieve messages, enabling real-time updates in chat windows.</a:t>
            </a:r>
          </a:p>
          <a:p>
            <a:pPr marL="285750" indent="-285750">
              <a:spcBef>
                <a:spcPts val="1200"/>
              </a:spcBef>
              <a:buSzPts val="128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Seamless Navigation: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composables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the application makes the navigation very smooth, enhancing usability and leading users through the chat threads intuitively.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Blip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an example project for developers that allows them to learn and understand chat capabilities in Android by using Compose and deliver a modern, streamlined user interface.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/>
        </p:nvSpPr>
        <p:spPr>
          <a:xfrm>
            <a:off x="342900" y="406400"/>
            <a:ext cx="9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42900" y="371400"/>
            <a:ext cx="9601200" cy="6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 view: View = LayoutInflater.from(context).inflate(R.layout.user_layout, parent, false)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UserViewHolder(view)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onBindViewHolder(holder: UserViewHolder, position: Int)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currentUser = userList[position]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holder.textName.text = currentUser.name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holder.itemView.setOnClickListener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Intent(context, ChatActivity::class.java)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intent.putExtra("name",currentUser.name)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intent.putExtra("uid",currentUser.uid)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context.startActivity(intent)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userList.size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UserViewHolder(itemView: View) : RecyclerView.ViewHolder(itemView)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textName = itemView.findViewById&lt;TextView&gt;(R.id.txtName)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EC7CC-3257-8024-A0B7-11B661C57898}"/>
              </a:ext>
            </a:extLst>
          </p:cNvPr>
          <p:cNvSpPr txBox="1"/>
          <p:nvPr/>
        </p:nvSpPr>
        <p:spPr>
          <a:xfrm>
            <a:off x="489768" y="12192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</a:t>
            </a:r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3885FC0E-9956-2563-158A-AC84C22B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" y="654972"/>
            <a:ext cx="2961355" cy="599238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91E5C9B-27D5-1B06-3D74-BB717205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69" y="645140"/>
            <a:ext cx="3024262" cy="5992389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21EC17D0-5907-0D7B-8D79-F4139A0B6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28" y="645140"/>
            <a:ext cx="2899765" cy="59923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2E36411-0109-E1AE-03D6-11814CA5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3" y="355600"/>
            <a:ext cx="3047332" cy="6291032"/>
          </a:xfrm>
          <a:prstGeom prst="rect">
            <a:avLst/>
          </a:prstGeom>
        </p:spPr>
      </p:pic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4938C1A3-57A0-644B-6DE1-95FA5E3FC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95" y="355600"/>
            <a:ext cx="3113237" cy="6291032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77E37DE9-DAFE-3105-2AD9-92E2A0F2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268" y="355600"/>
            <a:ext cx="3134453" cy="62910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925FC9E5-386B-8D29-0852-B7C48F97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5" y="538316"/>
            <a:ext cx="2801281" cy="5781368"/>
          </a:xfrm>
          <a:prstGeom prst="rect">
            <a:avLst/>
          </a:prstGeom>
        </p:spPr>
      </p:pic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73266023-94D6-4F8C-5707-062D171E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80" y="538316"/>
            <a:ext cx="2847240" cy="5781368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4071EC5-A426-4F62-61D0-C723BDC9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066" y="538316"/>
            <a:ext cx="2853923" cy="57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331300" y="139675"/>
            <a:ext cx="29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ChatActivity.kt</a:t>
            </a:r>
            <a:r>
              <a:rPr lang="en-US" sz="2400" b="1" i="0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/>
          </a:p>
        </p:txBody>
      </p:sp>
      <p:sp>
        <p:nvSpPr>
          <p:cNvPr id="156" name="Google Shape;156;p3"/>
          <p:cNvSpPr txBox="1"/>
          <p:nvPr/>
        </p:nvSpPr>
        <p:spPr>
          <a:xfrm>
            <a:off x="444500" y="601374"/>
            <a:ext cx="8966100" cy="6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com.chat.chatapp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com.google.firebase.database.*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ChatActivity : AppCompatActivity()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chatRecyclerView: 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messageBox: 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sendButton: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messageAdapter: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messageList: ArrayList&lt;Message&gt;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receiverRoom: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senderRoom: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210775" y="312750"/>
            <a:ext cx="90042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override fun onCreate(savedInstanceState: Bundle?)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setContentView(R.layout.activity_chat)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name = intent.getStringExtra("name")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receiverUid = intent.getStringExtra("uid")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senderUid = FirebaseAuth.getInstance().currentUser?.uid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senderRoom = receiverUid + senderUid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receiverRoom = senderUid + receiverUid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supportActionBar?.title = 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 = findViewById(R.id.chatRecyclerView)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messageBox = findViewById(R.id.messageBox)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 = findViewById(R.id.sentButton)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messageList = ArrayList()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messageAdapter = MessageAdapter(this, messageList)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chatRecyclerView.layoutManager = LinearLayoutManager(this)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chatRecyclerView.adapter =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0850" y="152400"/>
            <a:ext cx="9017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//        logic for adding data or chats to recycler 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mDbRef.child("chats").child(senderRoom!!).child("messages")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.addValueEventListener(object : ValueEventListener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onDataChange(snapshot: DataSnapshot)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messageList.clear()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for (postSnapshot in snapshot.children)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val message = postSnapshot.getValue(Message::class.java)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messageList.add(message!!)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messageAdapter.notifyDataSetChanged()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onCancelled(error: DatabaseError)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//        adding the message to database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 = messageBox.text.toString()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messageObject = Message(message, senderUid)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mDbRef.child("chats").child(senderRoom!!).child("messages").push()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.setValue(messageObject).addOnSuccessListener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mDbRef.child("chats").child(receiverRoom!!).child("messages").push()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.setValue(messageObject)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messageBox.setText("")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}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457200" y="0"/>
            <a:ext cx="9042300" cy="7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LoginActivity.kt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LoginActivity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btnLogin: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 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590550" y="0"/>
            <a:ext cx="9144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 = findViewById(R.id.btn_Login)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SignupActivity::class.java))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login(email,password)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user = FirebaseAuth.getInstance().getCurrentUser()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(user != null)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42125" y="-25"/>
            <a:ext cx="9042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fun login(email: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mAuth.signInWithEmailAndPassword(email,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Toast.makeText(this,"user not exist",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42125" y="4594550"/>
            <a:ext cx="219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MainActivity.kt</a:t>
            </a:r>
            <a:endParaRPr sz="1800" b="1"/>
          </a:p>
        </p:txBody>
      </p:sp>
      <p:sp>
        <p:nvSpPr>
          <p:cNvPr id="183" name="Google Shape;183;p8"/>
          <p:cNvSpPr txBox="1"/>
          <p:nvPr/>
        </p:nvSpPr>
        <p:spPr>
          <a:xfrm>
            <a:off x="342125" y="5136350"/>
            <a:ext cx="748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660400" y="88800"/>
            <a:ext cx="9493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 android.view.Menu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android.view.MenuItem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com.google.firebase.database.*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userRecyclerView: 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userList: ArrayList&lt;User&gt;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adapter: UserAdapter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setContentView(R.layout.activity_main)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userList = ArrayList()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adapter = UserAdapter(this, userList)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2918</Words>
  <Application>Microsoft Office PowerPoint</Application>
  <PresentationFormat>Widescreen</PresentationFormat>
  <Paragraphs>430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Times New Roman</vt:lpstr>
      <vt:lpstr>Trebuchet MS</vt:lpstr>
      <vt:lpstr>Gallery</vt:lpstr>
      <vt:lpstr>     BLIP -  A Real-Time Chat And Communication App </vt:lpstr>
      <vt:lpstr>          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KOLLATI SREE SAI SRAVANI</dc:creator>
  <cp:lastModifiedBy>Prithiv Varma</cp:lastModifiedBy>
  <cp:revision>7</cp:revision>
  <dcterms:created xsi:type="dcterms:W3CDTF">2024-03-18T04:06:37Z</dcterms:created>
  <dcterms:modified xsi:type="dcterms:W3CDTF">2024-12-04T16:23:24Z</dcterms:modified>
</cp:coreProperties>
</file>