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925DD-00EE-4430-82AB-26AF477A15D1}" type="datetimeFigureOut">
              <a:rPr lang="en-US" smtClean="0"/>
              <a:t>7/20/2013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E391-7B9B-4FF8-B871-1664DC7B50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DE391-7B9B-4FF8-B871-1664DC7B503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8B5FD4-E53D-430B-B25A-885A301F2B98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BA5177D-C5F0-402E-8ED1-0C2D72A4FD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GUITAR </a:t>
            </a:r>
            <a:r>
              <a:rPr lang="en-US" dirty="0" err="1" smtClean="0"/>
              <a:t>NOTeTUNER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-An </a:t>
            </a:r>
            <a:r>
              <a:rPr lang="en-US" dirty="0" err="1" smtClean="0"/>
              <a:t>Approid</a:t>
            </a:r>
            <a:r>
              <a:rPr lang="en-US" dirty="0" smtClean="0"/>
              <a:t> Application</a:t>
            </a:r>
            <a:endParaRPr lang="en-US" dirty="0"/>
          </a:p>
        </p:txBody>
      </p:sp>
      <p:pic>
        <p:nvPicPr>
          <p:cNvPr id="4" name="Picture 3" descr="Final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500" y="6096000"/>
            <a:ext cx="571500" cy="609600"/>
          </a:xfrm>
          <a:prstGeom prst="rect">
            <a:avLst/>
          </a:prstGeom>
        </p:spPr>
      </p:pic>
      <p:pic>
        <p:nvPicPr>
          <p:cNvPr id="1026" name="Picture 2" descr="C:\Users\Adarsh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990600"/>
            <a:ext cx="2895600" cy="3790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NoteTuner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Guitar </a:t>
            </a:r>
            <a:r>
              <a:rPr lang="en-US" dirty="0" err="1" smtClean="0"/>
              <a:t>Notetuner</a:t>
            </a:r>
            <a:r>
              <a:rPr lang="en-US" dirty="0" smtClean="0"/>
              <a:t> is a very handy android application </a:t>
            </a:r>
            <a:r>
              <a:rPr lang="en-US" dirty="0" smtClean="0"/>
              <a:t>for tuning </a:t>
            </a:r>
            <a:r>
              <a:rPr lang="en-US" dirty="0" smtClean="0"/>
              <a:t>acoustics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It has highly amplified Major standard </a:t>
            </a:r>
            <a:r>
              <a:rPr lang="en-US" dirty="0" smtClean="0"/>
              <a:t>notes.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uses Simple and easy to understand interface for guitar players.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NoteTuner</a:t>
            </a:r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based on the classic Note tuning methodology.</a:t>
            </a:r>
          </a:p>
          <a:p>
            <a:endParaRPr lang="en-US" dirty="0" smtClean="0"/>
          </a:p>
          <a:p>
            <a:r>
              <a:rPr lang="en-US" dirty="0" smtClean="0"/>
              <a:t>In this methodology the guitar is tuned by hearing the Notes for the corresponding String.</a:t>
            </a:r>
          </a:p>
          <a:p>
            <a:endParaRPr lang="en-US" dirty="0" smtClean="0"/>
          </a:p>
          <a:p>
            <a:r>
              <a:rPr lang="en-US" dirty="0" smtClean="0"/>
              <a:t>It provides tuning for Standard Tuning namely EADGBE tuning.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works like a classic guitar tuner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contains buttons for each standard open string </a:t>
            </a:r>
            <a:r>
              <a:rPr lang="en-US" dirty="0" err="1" smtClean="0"/>
              <a:t>notebaly</a:t>
            </a:r>
            <a:r>
              <a:rPr lang="en-US" dirty="0" smtClean="0"/>
              <a:t>-E A D G B e.</a:t>
            </a:r>
          </a:p>
          <a:p>
            <a:r>
              <a:rPr lang="en-US" dirty="0" smtClean="0"/>
              <a:t>Clicking the play button will make the corresponding note </a:t>
            </a:r>
            <a:r>
              <a:rPr lang="en-US" dirty="0" smtClean="0"/>
              <a:t>play.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hit the pause </a:t>
            </a:r>
            <a:r>
              <a:rPr lang="en-US" dirty="0" smtClean="0"/>
              <a:t>button to stop.</a:t>
            </a:r>
            <a:endParaRPr lang="en-US" dirty="0" smtClean="0"/>
          </a:p>
          <a:p>
            <a:r>
              <a:rPr lang="en-US" dirty="0" smtClean="0"/>
              <a:t>Similarly all the strings can be tuned.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Shot-</a:t>
            </a:r>
            <a:endParaRPr lang="en-US" dirty="0"/>
          </a:p>
        </p:txBody>
      </p:sp>
      <p:pic>
        <p:nvPicPr>
          <p:cNvPr id="2050" name="Picture 2" descr="F:\DOcs\Approid\GuitarTuner\Images\Hom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524000"/>
            <a:ext cx="35052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Shot-</a:t>
            </a:r>
            <a:endParaRPr lang="en-US" dirty="0"/>
          </a:p>
        </p:txBody>
      </p:sp>
      <p:pic>
        <p:nvPicPr>
          <p:cNvPr id="3074" name="Picture 2" descr="F:\DOcs\Approid\GuitarTuner\Images\Help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600200"/>
            <a:ext cx="35814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Shot-</a:t>
            </a:r>
            <a:endParaRPr lang="en-US" dirty="0"/>
          </a:p>
        </p:txBody>
      </p:sp>
      <p:pic>
        <p:nvPicPr>
          <p:cNvPr id="4098" name="Picture 2" descr="F:\DOcs\Approid\GuitarTuner\Images\Tune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600200"/>
            <a:ext cx="3591869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CHIEF CHARACTERSTICS-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1)It </a:t>
            </a:r>
            <a:r>
              <a:rPr lang="en-US" dirty="0" smtClean="0"/>
              <a:t>provide a simple interface tuning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2)It is a small app thus consuming less memory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3)It is loaded with boosted notes which makes them audible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4)The play button helps in continuous play for the </a:t>
            </a:r>
            <a:r>
              <a:rPr lang="en-US" dirty="0" smtClean="0"/>
              <a:t>note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/>
              <a:t>		  </a:t>
            </a:r>
          </a:p>
          <a:p>
            <a:pPr>
              <a:buNone/>
            </a:pPr>
            <a:r>
              <a:rPr lang="en-US" sz="9600" dirty="0" smtClean="0"/>
              <a:t> </a:t>
            </a:r>
            <a:r>
              <a:rPr lang="en-US" sz="9600" dirty="0" smtClean="0"/>
              <a:t>  THANKYOU</a:t>
            </a:r>
            <a:endParaRPr lang="en-US" sz="9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</TotalTime>
  <Words>174</Words>
  <Application>Microsoft Office PowerPoint</Application>
  <PresentationFormat>On-screen Show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GUITAR NOTeTUNER</vt:lpstr>
      <vt:lpstr>NoteTuner-</vt:lpstr>
      <vt:lpstr>NoteTuner-</vt:lpstr>
      <vt:lpstr>How It Work-</vt:lpstr>
      <vt:lpstr>Snap Shot-</vt:lpstr>
      <vt:lpstr>Snap Shot-</vt:lpstr>
      <vt:lpstr>Snap Shot-</vt:lpstr>
      <vt:lpstr>CHIEF CHARACTERSTICS-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NOTeTUNER</dc:title>
  <dc:creator>Adarsh</dc:creator>
  <cp:lastModifiedBy>Adarsh</cp:lastModifiedBy>
  <cp:revision>6</cp:revision>
  <dcterms:created xsi:type="dcterms:W3CDTF">2013-07-19T18:01:18Z</dcterms:created>
  <dcterms:modified xsi:type="dcterms:W3CDTF">2013-07-19T19:01:17Z</dcterms:modified>
</cp:coreProperties>
</file>