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3" r:id="rId5"/>
    <p:sldId id="274" r:id="rId6"/>
    <p:sldId id="275" r:id="rId7"/>
    <p:sldId id="277" r:id="rId8"/>
    <p:sldId id="276" r:id="rId9"/>
    <p:sldId id="273"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p:cViewPr>
        <p:scale>
          <a:sx n="50" d="100"/>
          <a:sy n="50" d="100"/>
        </p:scale>
        <p:origin x="2010" y="3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9EA7DA-6946-4AA8-8DD5-EA5F40690853}"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80A5-729C-420F-8A52-88018456193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EA7DA-6946-4AA8-8DD5-EA5F40690853}"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80A5-729C-420F-8A52-88018456193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EA7DA-6946-4AA8-8DD5-EA5F40690853}"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80A5-729C-420F-8A52-88018456193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EA7DA-6946-4AA8-8DD5-EA5F40690853}"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80A5-729C-420F-8A52-88018456193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9EA7DA-6946-4AA8-8DD5-EA5F40690853}"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80A5-729C-420F-8A52-88018456193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9EA7DA-6946-4AA8-8DD5-EA5F40690853}"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4580A5-729C-420F-8A52-88018456193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9EA7DA-6946-4AA8-8DD5-EA5F40690853}" type="datetimeFigureOut">
              <a:rPr lang="en-IN" smtClean="0"/>
              <a:t>04-05-2024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4580A5-729C-420F-8A52-88018456193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9EA7DA-6946-4AA8-8DD5-EA5F40690853}" type="datetimeFigureOut">
              <a:rPr lang="en-IN" smtClean="0"/>
              <a:t>04-05-2024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4580A5-729C-420F-8A52-88018456193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EA7DA-6946-4AA8-8DD5-EA5F40690853}" type="datetimeFigureOut">
              <a:rPr lang="en-IN" smtClean="0"/>
              <a:t>04-05-2024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4580A5-729C-420F-8A52-88018456193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9EA7DA-6946-4AA8-8DD5-EA5F40690853}"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4580A5-729C-420F-8A52-880184561931}"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F9EA7DA-6946-4AA8-8DD5-EA5F40690853}" type="datetimeFigureOut">
              <a:rPr lang="en-IN" smtClean="0"/>
              <a:t>04-05-2024</a:t>
            </a:fld>
            <a:endParaRPr lang="en-IN"/>
          </a:p>
        </p:txBody>
      </p:sp>
      <p:sp>
        <p:nvSpPr>
          <p:cNvPr id="9" name="Slide Number Placeholder 8"/>
          <p:cNvSpPr>
            <a:spLocks noGrp="1"/>
          </p:cNvSpPr>
          <p:nvPr>
            <p:ph type="sldNum" sz="quarter" idx="11"/>
          </p:nvPr>
        </p:nvSpPr>
        <p:spPr/>
        <p:txBody>
          <a:bodyPr/>
          <a:lstStyle/>
          <a:p>
            <a:fld id="{074580A5-729C-420F-8A52-880184561931}"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74580A5-729C-420F-8A52-880184561931}"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F9EA7DA-6946-4AA8-8DD5-EA5F40690853}" type="datetimeFigureOut">
              <a:rPr lang="en-IN" smtClean="0"/>
              <a:t>04-05-2024</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712"/>
            <a:ext cx="8492480" cy="1181993"/>
          </a:xfrm>
        </p:spPr>
        <p:txBody>
          <a:bodyPr>
            <a:normAutofit fontScale="90000"/>
          </a:bodyPr>
          <a:lstStyle/>
          <a:p>
            <a:pPr algn="ctr"/>
            <a:br>
              <a:rPr lang="en-US" dirty="0">
                <a:solidFill>
                  <a:schemeClr val="tx1"/>
                </a:solidFill>
                <a:latin typeface="Times New Roman" pitchFamily="18" charset="0"/>
                <a:cs typeface="Times New Roman" pitchFamily="18" charset="0"/>
              </a:rPr>
            </a:br>
            <a:br>
              <a:rPr lang="en-US" dirty="0">
                <a:solidFill>
                  <a:schemeClr val="tx1"/>
                </a:solidFill>
                <a:latin typeface="Times New Roman" pitchFamily="18" charset="0"/>
                <a:cs typeface="Times New Roman" pitchFamily="18" charset="0"/>
              </a:rPr>
            </a:br>
            <a:br>
              <a:rPr lang="en-US" dirty="0">
                <a:solidFill>
                  <a:schemeClr val="tx1"/>
                </a:solidFill>
                <a:latin typeface="Times New Roman" pitchFamily="18" charset="0"/>
                <a:cs typeface="Times New Roman" pitchFamily="18" charset="0"/>
              </a:rPr>
            </a:br>
            <a:br>
              <a:rPr lang="en-US" dirty="0">
                <a:solidFill>
                  <a:schemeClr val="tx1"/>
                </a:solidFill>
                <a:latin typeface="Times New Roman" pitchFamily="18" charset="0"/>
                <a:cs typeface="Times New Roman" pitchFamily="18" charset="0"/>
              </a:rPr>
            </a:br>
            <a:br>
              <a:rPr lang="en-US" dirty="0">
                <a:solidFill>
                  <a:schemeClr val="tx1"/>
                </a:solidFill>
                <a:latin typeface="Times New Roman" pitchFamily="18" charset="0"/>
                <a:cs typeface="Times New Roman" pitchFamily="18" charset="0"/>
              </a:rPr>
            </a:br>
            <a:br>
              <a:rPr lang="en-US" dirty="0">
                <a:solidFill>
                  <a:schemeClr val="tx1"/>
                </a:solidFill>
                <a:latin typeface="Times New Roman" pitchFamily="18" charset="0"/>
                <a:cs typeface="Times New Roman" pitchFamily="18" charset="0"/>
              </a:rPr>
            </a:br>
            <a:r>
              <a:rPr lang="en-US" sz="4000" dirty="0" err="1">
                <a:solidFill>
                  <a:schemeClr val="tx1"/>
                </a:solidFill>
                <a:latin typeface="Times New Roman" pitchFamily="18" charset="0"/>
                <a:cs typeface="Times New Roman" pitchFamily="18" charset="0"/>
              </a:rPr>
              <a:t>Priyadarshini</a:t>
            </a:r>
            <a:r>
              <a:rPr lang="en-US" sz="4000" dirty="0">
                <a:solidFill>
                  <a:schemeClr val="tx1"/>
                </a:solidFill>
                <a:latin typeface="Times New Roman" pitchFamily="18" charset="0"/>
                <a:cs typeface="Times New Roman" pitchFamily="18" charset="0"/>
              </a:rPr>
              <a:t> College of Engineering, </a:t>
            </a:r>
            <a:br>
              <a:rPr lang="en-US" sz="4000" dirty="0">
                <a:solidFill>
                  <a:schemeClr val="tx1"/>
                </a:solidFill>
                <a:latin typeface="Times New Roman" pitchFamily="18" charset="0"/>
                <a:cs typeface="Times New Roman" pitchFamily="18" charset="0"/>
              </a:rPr>
            </a:br>
            <a:r>
              <a:rPr lang="en-US" sz="4000" dirty="0">
                <a:solidFill>
                  <a:schemeClr val="tx1"/>
                </a:solidFill>
                <a:latin typeface="Times New Roman" pitchFamily="18" charset="0"/>
                <a:cs typeface="Times New Roman" pitchFamily="18" charset="0"/>
              </a:rPr>
              <a:t>Nagpur</a:t>
            </a:r>
            <a:br>
              <a:rPr lang="en-US" dirty="0">
                <a:solidFill>
                  <a:schemeClr val="tx1"/>
                </a:solidFill>
                <a:latin typeface="Times New Roman" pitchFamily="18" charset="0"/>
                <a:cs typeface="Times New Roman" pitchFamily="18" charset="0"/>
              </a:rPr>
            </a:br>
            <a:endParaRPr lang="en-IN" sz="31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5148064" y="4221088"/>
            <a:ext cx="3416424" cy="1921768"/>
          </a:xfrm>
        </p:spPr>
        <p:txBody>
          <a:bodyPr>
            <a:normAutofit/>
          </a:bodyPr>
          <a:lstStyle/>
          <a:p>
            <a:pPr algn="just"/>
            <a:endParaRPr lang="en-US" dirty="0">
              <a:solidFill>
                <a:schemeClr val="tx1"/>
              </a:solidFill>
              <a:latin typeface="Times New Roman" pitchFamily="18" charset="0"/>
              <a:cs typeface="Times New Roman" pitchFamily="18" charset="0"/>
            </a:endParaRPr>
          </a:p>
          <a:p>
            <a:pPr algn="just"/>
            <a:r>
              <a:rPr lang="en-US" dirty="0">
                <a:solidFill>
                  <a:schemeClr val="tx1"/>
                </a:solidFill>
                <a:latin typeface="Times New Roman" pitchFamily="18" charset="0"/>
                <a:cs typeface="Times New Roman" pitchFamily="18" charset="0"/>
              </a:rPr>
              <a:t>PROJECT BY –</a:t>
            </a:r>
          </a:p>
          <a:p>
            <a:pPr algn="just"/>
            <a:endParaRPr lang="en-US" dirty="0">
              <a:solidFill>
                <a:schemeClr val="tx1"/>
              </a:solidFill>
              <a:latin typeface="Times New Roman" pitchFamily="18" charset="0"/>
              <a:cs typeface="Times New Roman" pitchFamily="18" charset="0"/>
            </a:endParaRPr>
          </a:p>
          <a:p>
            <a:pPr algn="l"/>
            <a:r>
              <a:rPr lang="en-US" dirty="0">
                <a:solidFill>
                  <a:schemeClr val="tx1"/>
                </a:solidFill>
                <a:latin typeface="Times New Roman" pitchFamily="18" charset="0"/>
                <a:cs typeface="Times New Roman" pitchFamily="18" charset="0"/>
              </a:rPr>
              <a:t>         ADARSH SONKUSRE</a:t>
            </a:r>
          </a:p>
          <a:p>
            <a:endParaRPr lang="en-IN" dirty="0">
              <a:solidFill>
                <a:schemeClr val="tx1"/>
              </a:solidFill>
              <a:latin typeface="Times New Roman" pitchFamily="18" charset="0"/>
              <a:cs typeface="Times New Roman" pitchFamily="18" charset="0"/>
            </a:endParaRPr>
          </a:p>
        </p:txBody>
      </p:sp>
      <p:sp>
        <p:nvSpPr>
          <p:cNvPr id="5" name="TextBox 4"/>
          <p:cNvSpPr txBox="1"/>
          <p:nvPr/>
        </p:nvSpPr>
        <p:spPr>
          <a:xfrm>
            <a:off x="1763688" y="1556792"/>
            <a:ext cx="4896544" cy="954107"/>
          </a:xfrm>
          <a:prstGeom prst="rect">
            <a:avLst/>
          </a:prstGeom>
          <a:noFill/>
        </p:spPr>
        <p:txBody>
          <a:bodyPr wrap="square" rtlCol="0">
            <a:spAutoFit/>
          </a:bodyPr>
          <a:lstStyle/>
          <a:p>
            <a:pPr algn="ctr"/>
            <a:r>
              <a:rPr lang="en-US" sz="2800" dirty="0">
                <a:latin typeface="Times New Roman" pitchFamily="18" charset="0"/>
                <a:cs typeface="Times New Roman" pitchFamily="18" charset="0"/>
              </a:rPr>
              <a:t>Department of Artificial Intelligence And Data Science</a:t>
            </a:r>
            <a:endParaRPr lang="en-IN" sz="2800" dirty="0"/>
          </a:p>
        </p:txBody>
      </p:sp>
      <p:sp>
        <p:nvSpPr>
          <p:cNvPr id="4" name="TextBox 3"/>
          <p:cNvSpPr txBox="1"/>
          <p:nvPr/>
        </p:nvSpPr>
        <p:spPr>
          <a:xfrm>
            <a:off x="0" y="3140968"/>
            <a:ext cx="5076056" cy="1754326"/>
          </a:xfrm>
          <a:prstGeom prst="rect">
            <a:avLst/>
          </a:prstGeom>
          <a:noFill/>
        </p:spPr>
        <p:txBody>
          <a:bodyPr wrap="square" rtlCol="0">
            <a:spAutoFit/>
          </a:bodyPr>
          <a:lstStyle/>
          <a:p>
            <a:r>
              <a:rPr lang="en-US" sz="3600" dirty="0">
                <a:latin typeface="Baskerville Old Face" pitchFamily="18" charset="0"/>
              </a:rPr>
              <a:t>HAIR DISEASES IDENTIFICATION and ANALYSIS</a:t>
            </a:r>
            <a:endParaRPr lang="en-IN" sz="3600" dirty="0">
              <a:latin typeface="Baskerville Old Face" pitchFamily="18" charset="0"/>
            </a:endParaRPr>
          </a:p>
        </p:txBody>
      </p:sp>
      <p:grpSp>
        <p:nvGrpSpPr>
          <p:cNvPr id="6" name="Group 5"/>
          <p:cNvGrpSpPr/>
          <p:nvPr/>
        </p:nvGrpSpPr>
        <p:grpSpPr>
          <a:xfrm>
            <a:off x="107504" y="4895294"/>
            <a:ext cx="3942308" cy="1740069"/>
            <a:chOff x="827584" y="2189584"/>
            <a:chExt cx="7029450" cy="243840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89584"/>
              <a:ext cx="70294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875448" y="3609933"/>
              <a:ext cx="2160240" cy="369332"/>
            </a:xfrm>
            <a:prstGeom prst="rect">
              <a:avLst/>
            </a:prstGeom>
          </p:spPr>
          <p:style>
            <a:lnRef idx="0">
              <a:scrgbClr r="0" g="0" b="0"/>
            </a:lnRef>
            <a:fillRef idx="1001">
              <a:schemeClr val="lt1"/>
            </a:fillRef>
            <a:effectRef idx="0">
              <a:scrgbClr r="0" g="0" b="0"/>
            </a:effectRef>
            <a:fontRef idx="major"/>
          </p:style>
          <p:txBody>
            <a:bodyPr wrap="square" rtlCol="0">
              <a:spAutoFit/>
            </a:bodyPr>
            <a:lstStyle/>
            <a:p>
              <a:endParaRPr lang="en-IN" dirty="0"/>
            </a:p>
          </p:txBody>
        </p:sp>
      </p:grpSp>
    </p:spTree>
    <p:extLst>
      <p:ext uri="{BB962C8B-B14F-4D97-AF65-F5344CB8AC3E}">
        <p14:creationId xmlns:p14="http://schemas.microsoft.com/office/powerpoint/2010/main" val="35452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lstStyle/>
          <a:p>
            <a:r>
              <a:rPr lang="en-US" dirty="0"/>
              <a:t>The Hundred-Page Machine Learning Book by </a:t>
            </a:r>
            <a:r>
              <a:rPr lang="en-US" dirty="0" err="1"/>
              <a:t>Andriy</a:t>
            </a:r>
            <a:r>
              <a:rPr lang="en-US" dirty="0"/>
              <a:t> </a:t>
            </a:r>
            <a:r>
              <a:rPr lang="en-US" dirty="0" err="1"/>
              <a:t>Burkov</a:t>
            </a:r>
            <a:r>
              <a:rPr lang="en-US" dirty="0"/>
              <a:t>.</a:t>
            </a:r>
          </a:p>
          <a:p>
            <a:r>
              <a:rPr lang="en-US" dirty="0"/>
              <a:t>Internet form the datasets .</a:t>
            </a:r>
          </a:p>
          <a:p>
            <a:r>
              <a:rPr lang="en-US" dirty="0"/>
              <a:t>Data science Learning book by Data Science Projects with Python: A case study approach to gaining valuable insights from real data with machine learning, 2nd Edition.</a:t>
            </a:r>
          </a:p>
          <a:p>
            <a:endParaRPr lang="en-US" dirty="0"/>
          </a:p>
          <a:p>
            <a:endParaRPr lang="en-US" dirty="0"/>
          </a:p>
          <a:p>
            <a:pPr marL="114300" indent="0">
              <a:buNone/>
            </a:pPr>
            <a:endParaRPr lang="en-IN" dirty="0"/>
          </a:p>
        </p:txBody>
      </p:sp>
    </p:spTree>
    <p:extLst>
      <p:ext uri="{BB962C8B-B14F-4D97-AF65-F5344CB8AC3E}">
        <p14:creationId xmlns:p14="http://schemas.microsoft.com/office/powerpoint/2010/main" val="67481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descr="First alopecia treatment for autoimmune disorder that causes sudden hair  loss approved by the F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7" descr="First alopecia treatment for autoimmune disorder that causes sudden hair  loss approved by the FD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75" y="2708920"/>
            <a:ext cx="6904420" cy="313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22431" y="1121728"/>
            <a:ext cx="7720409" cy="923330"/>
          </a:xfrm>
          <a:prstGeom prst="rect">
            <a:avLst/>
          </a:prstGeom>
          <a:noFill/>
        </p:spPr>
        <p:txBody>
          <a:bodyPr wrap="square" rtlCol="0">
            <a:spAutoFit/>
          </a:bodyPr>
          <a:lstStyle/>
          <a:p>
            <a:r>
              <a:rPr lang="en-US" dirty="0"/>
              <a:t>This is to build a machine learning model in order to identify the hair related diseases ,to analyze the data to identify the major hair problems among the people around the world</a:t>
            </a:r>
          </a:p>
        </p:txBody>
      </p:sp>
      <p:sp>
        <p:nvSpPr>
          <p:cNvPr id="11" name="Title 1"/>
          <p:cNvSpPr txBox="1">
            <a:spLocks/>
          </p:cNvSpPr>
          <p:nvPr/>
        </p:nvSpPr>
        <p:spPr>
          <a:xfrm>
            <a:off x="244440" y="-126365"/>
            <a:ext cx="7620000" cy="1143000"/>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pPr algn="ctr"/>
            <a:r>
              <a:rPr lang="en-US" sz="4000" dirty="0"/>
              <a:t>INTRODUCTION</a:t>
            </a:r>
            <a:endParaRPr lang="en-IN" sz="4000" dirty="0"/>
          </a:p>
        </p:txBody>
      </p:sp>
    </p:spTree>
    <p:extLst>
      <p:ext uri="{BB962C8B-B14F-4D97-AF65-F5344CB8AC3E}">
        <p14:creationId xmlns:p14="http://schemas.microsoft.com/office/powerpoint/2010/main" val="217436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OBJECTIVE</a:t>
            </a:r>
            <a:endParaRPr lang="en-IN" sz="4000" dirty="0"/>
          </a:p>
        </p:txBody>
      </p:sp>
      <p:sp>
        <p:nvSpPr>
          <p:cNvPr id="3" name="TextBox 2"/>
          <p:cNvSpPr txBox="1"/>
          <p:nvPr/>
        </p:nvSpPr>
        <p:spPr>
          <a:xfrm>
            <a:off x="251520" y="1310604"/>
            <a:ext cx="7452320" cy="2523768"/>
          </a:xfrm>
          <a:prstGeom prst="rect">
            <a:avLst/>
          </a:prstGeom>
          <a:noFill/>
        </p:spPr>
        <p:txBody>
          <a:bodyPr wrap="square" rtlCol="0">
            <a:spAutoFit/>
          </a:bodyPr>
          <a:lstStyle/>
          <a:p>
            <a:r>
              <a:rPr lang="en-US" sz="2800" dirty="0"/>
              <a:t>Hair diseases are very common problems nowadays. Mostly hair loss due to:</a:t>
            </a:r>
          </a:p>
          <a:p>
            <a:pPr marL="285750" indent="-285750">
              <a:buFont typeface="Arial" pitchFamily="34" charset="0"/>
              <a:buChar char="•"/>
            </a:pPr>
            <a:r>
              <a:rPr lang="en-US" sz="2800" dirty="0"/>
              <a:t>Family history (heredity)</a:t>
            </a:r>
          </a:p>
          <a:p>
            <a:pPr marL="285750" indent="-285750">
              <a:buFont typeface="Arial" pitchFamily="34" charset="0"/>
              <a:buChar char="•"/>
            </a:pPr>
            <a:r>
              <a:rPr lang="en-US" sz="2800" dirty="0"/>
              <a:t>Hormonal changes </a:t>
            </a:r>
          </a:p>
          <a:p>
            <a:pPr marL="285750" indent="-285750">
              <a:buFont typeface="Arial" pitchFamily="34" charset="0"/>
              <a:buChar char="•"/>
            </a:pPr>
            <a:r>
              <a:rPr lang="en-US" sz="2800" dirty="0"/>
              <a:t>Medical conditions etc.</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113282"/>
            <a:ext cx="3327056"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53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Data Collection</a:t>
            </a:r>
            <a:br>
              <a:rPr lang="en-US" dirty="0"/>
            </a:br>
            <a:br>
              <a:rPr lang="en-US" dirty="0"/>
            </a:br>
            <a:r>
              <a:rPr lang="en-US" dirty="0"/>
              <a:t>Train Data</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2421" t="9766" b="6193"/>
          <a:stretch/>
        </p:blipFill>
        <p:spPr>
          <a:xfrm>
            <a:off x="179512" y="2348880"/>
            <a:ext cx="8008260" cy="4320480"/>
          </a:xfrm>
        </p:spPr>
      </p:pic>
    </p:spTree>
    <p:extLst>
      <p:ext uri="{BB962C8B-B14F-4D97-AF65-F5344CB8AC3E}">
        <p14:creationId xmlns:p14="http://schemas.microsoft.com/office/powerpoint/2010/main" val="43933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lstStyle/>
          <a:p>
            <a:pPr marL="114300" indent="0">
              <a:buNone/>
            </a:pPr>
            <a:r>
              <a:rPr lang="en-US" dirty="0"/>
              <a:t>The problem statement for hair disease identification using AI is to develop a system that can accurately and efficiently identify various hair diseases from images of a patient's scalp or hair. The system should be able to differentiate between different types of hair diseases, such as alopecia, dandruff, psoriasis, and fungal infections, among others. It should also be able to detect the severity of the disease and provide appropriate treatment recommendations. The goal is to improve the accuracy and speed of diagnosis, reduce misdiagnosis and improve patient outcomes.</a:t>
            </a:r>
            <a:endParaRPr lang="en-IN" dirty="0"/>
          </a:p>
        </p:txBody>
      </p:sp>
    </p:spTree>
    <p:extLst>
      <p:ext uri="{BB962C8B-B14F-4D97-AF65-F5344CB8AC3E}">
        <p14:creationId xmlns:p14="http://schemas.microsoft.com/office/powerpoint/2010/main" val="267363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IN" dirty="0"/>
          </a:p>
        </p:txBody>
      </p:sp>
      <p:sp>
        <p:nvSpPr>
          <p:cNvPr id="3" name="Content Placeholder 2"/>
          <p:cNvSpPr>
            <a:spLocks noGrp="1"/>
          </p:cNvSpPr>
          <p:nvPr>
            <p:ph idx="1"/>
          </p:nvPr>
        </p:nvSpPr>
        <p:spPr/>
        <p:txBody>
          <a:bodyPr>
            <a:normAutofit lnSpcReduction="10000"/>
          </a:bodyPr>
          <a:lstStyle/>
          <a:p>
            <a:r>
              <a:rPr lang="en-US" dirty="0"/>
              <a:t>Collect and prepare a dataset of images: The first step is to gather a large dataset of high-quality images of different hair diseases.</a:t>
            </a:r>
          </a:p>
          <a:p>
            <a:r>
              <a:rPr lang="en-US" dirty="0"/>
              <a:t>Annotate the images: The next step is to annotate the images with labels indicating the type of hair disease that is present in each image. </a:t>
            </a:r>
          </a:p>
          <a:p>
            <a:r>
              <a:rPr lang="en-US" dirty="0"/>
              <a:t>Train the AI algorithm: Once the images have been annotated, they can be used to train an AI algorithm. </a:t>
            </a:r>
          </a:p>
          <a:p>
            <a:r>
              <a:rPr lang="en-US" dirty="0"/>
              <a:t>Test and refine the algorithm: After training the algorithm, it is important to test it on a separate dataset of images that it has not seen before.</a:t>
            </a:r>
          </a:p>
          <a:p>
            <a:r>
              <a:rPr lang="en-US" dirty="0"/>
              <a:t>Deploy the algorithm: Once the algorithm has been trained and refined, it can be deployed for use in identifying hair diseases in real-world settings.</a:t>
            </a:r>
            <a:endParaRPr lang="en-IN" dirty="0"/>
          </a:p>
        </p:txBody>
      </p:sp>
    </p:spTree>
    <p:extLst>
      <p:ext uri="{BB962C8B-B14F-4D97-AF65-F5344CB8AC3E}">
        <p14:creationId xmlns:p14="http://schemas.microsoft.com/office/powerpoint/2010/main" val="137015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268760"/>
            <a:ext cx="6048672" cy="5363156"/>
          </a:xfrm>
        </p:spPr>
      </p:pic>
    </p:spTree>
    <p:extLst>
      <p:ext uri="{BB962C8B-B14F-4D97-AF65-F5344CB8AC3E}">
        <p14:creationId xmlns:p14="http://schemas.microsoft.com/office/powerpoint/2010/main" val="2369542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endParaRPr lang="en-IN" dirty="0"/>
          </a:p>
        </p:txBody>
      </p:sp>
      <p:sp>
        <p:nvSpPr>
          <p:cNvPr id="3" name="Content Placeholder 2"/>
          <p:cNvSpPr>
            <a:spLocks noGrp="1"/>
          </p:cNvSpPr>
          <p:nvPr>
            <p:ph idx="1"/>
          </p:nvPr>
        </p:nvSpPr>
        <p:spPr/>
        <p:txBody>
          <a:bodyPr/>
          <a:lstStyle/>
          <a:p>
            <a:r>
              <a:rPr lang="en-US" dirty="0"/>
              <a:t>In future our project has ability to cure the human as well as  animal hair detection too.</a:t>
            </a:r>
          </a:p>
          <a:p>
            <a:r>
              <a:rPr lang="en-US" dirty="0"/>
              <a:t>It is used in villages that are not socially connected to the current environment.</a:t>
            </a:r>
          </a:p>
          <a:p>
            <a:r>
              <a:rPr lang="en-US" dirty="0"/>
              <a:t>In future we will create an application through which anyone can easily detect the whatever disease</a:t>
            </a:r>
          </a:p>
        </p:txBody>
      </p:sp>
    </p:spTree>
    <p:extLst>
      <p:ext uri="{BB962C8B-B14F-4D97-AF65-F5344CB8AC3E}">
        <p14:creationId xmlns:p14="http://schemas.microsoft.com/office/powerpoint/2010/main" val="39726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sp>
        <p:nvSpPr>
          <p:cNvPr id="3" name="TextBox 2"/>
          <p:cNvSpPr txBox="1"/>
          <p:nvPr/>
        </p:nvSpPr>
        <p:spPr>
          <a:xfrm>
            <a:off x="611560" y="1695672"/>
            <a:ext cx="6563072" cy="2308324"/>
          </a:xfrm>
          <a:prstGeom prst="rect">
            <a:avLst/>
          </a:prstGeom>
          <a:noFill/>
        </p:spPr>
        <p:txBody>
          <a:bodyPr wrap="square" rtlCol="0">
            <a:spAutoFit/>
          </a:bodyPr>
          <a:lstStyle/>
          <a:p>
            <a:pPr marL="285750" indent="-285750">
              <a:buFont typeface="Arial" panose="020B0604020202020204" pitchFamily="34" charset="0"/>
              <a:buChar char="•"/>
            </a:pPr>
            <a:endParaRPr lang="en-US" dirty="0"/>
          </a:p>
          <a:p>
            <a:r>
              <a:rPr lang="en-US" dirty="0"/>
              <a:t>There have been several developments in using artificial intelligence (AI) for hair disease identification.</a:t>
            </a:r>
          </a:p>
          <a:p>
            <a:r>
              <a:rPr lang="en-US" dirty="0"/>
              <a:t>The system was trained on a dataset of over 1,000 images and achieved an accuracy rate of 98.00 % in diagnosing the condition.</a:t>
            </a:r>
          </a:p>
          <a:p>
            <a:r>
              <a:rPr lang="en-US" dirty="0"/>
              <a:t>However, further research and validation are needed before these technologies can be widely adopted in clinical settings.</a:t>
            </a:r>
          </a:p>
          <a:p>
            <a:endParaRPr lang="en-IN" dirty="0"/>
          </a:p>
        </p:txBody>
      </p:sp>
    </p:spTree>
    <p:extLst>
      <p:ext uri="{BB962C8B-B14F-4D97-AF65-F5344CB8AC3E}">
        <p14:creationId xmlns:p14="http://schemas.microsoft.com/office/powerpoint/2010/main" val="1040727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454</TotalTime>
  <Words>488</Words>
  <Application>Microsoft Office PowerPoint</Application>
  <PresentationFormat>On-screen Show (4:3)</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Baskerville Old Face</vt:lpstr>
      <vt:lpstr>Calibri</vt:lpstr>
      <vt:lpstr>Cambria</vt:lpstr>
      <vt:lpstr>Times New Roman</vt:lpstr>
      <vt:lpstr>Adjacency</vt:lpstr>
      <vt:lpstr>      Priyadarshini College of Engineering,  Nagpur </vt:lpstr>
      <vt:lpstr>PowerPoint Presentation</vt:lpstr>
      <vt:lpstr>OBJECTIVE</vt:lpstr>
      <vt:lpstr> Data Collection  Train Data</vt:lpstr>
      <vt:lpstr>Problem Statement</vt:lpstr>
      <vt:lpstr>Methodology</vt:lpstr>
      <vt:lpstr>Flowchart</vt:lpstr>
      <vt:lpstr>Future Scope</vt:lpstr>
      <vt:lpstr>Result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Priyadarshini Collage of Engineering, Nagpur     Department of Artificial Intelligence And Data Science</dc:title>
  <dc:creator>PRANAV BANTE</dc:creator>
  <cp:lastModifiedBy>ADARSH SONKUSRE</cp:lastModifiedBy>
  <cp:revision>35</cp:revision>
  <dcterms:created xsi:type="dcterms:W3CDTF">2023-02-16T16:57:25Z</dcterms:created>
  <dcterms:modified xsi:type="dcterms:W3CDTF">2024-05-04T09:47:05Z</dcterms:modified>
</cp:coreProperties>
</file>