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143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FECF-08F1-544A-10C7-610419B24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9AA1E-5367-5DA9-6025-063E67F0C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7AEE3-B04A-0E58-F92A-38522338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94A3-5225-4A7B-8B7B-3B3F704EFAC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135F8-5CBF-0E4D-33AE-B1F6727B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88F63-3439-1F3C-D32D-23ECA2C0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E932-4795-4C6F-B450-2E3520A21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89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FE92-CA87-F936-1EDD-A4FF2449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ECE51-485E-96BD-27E6-381F7A150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C076D-A7E1-5A5A-C032-79875779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94A3-5225-4A7B-8B7B-3B3F704EFAC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D9789-8A5A-271D-11BE-2EB65996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9F0F7-A282-796A-5B85-E6E06B6E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E932-4795-4C6F-B450-2E3520A21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97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195A5-5D21-0C42-F9DE-4D36E297E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454B5-9F81-9785-573E-6E46B4A7A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5D6E1-B665-481F-3F2E-79FE9327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94A3-5225-4A7B-8B7B-3B3F704EFAC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4B311-5978-64BA-8792-ABBD3AE9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19FF7-D944-537E-9068-9A15E18F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E932-4795-4C6F-B450-2E3520A21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13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4E51-A3F3-BC44-FC46-2B2DB631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A6C96-B11F-94B2-9481-52E60CF71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81D24-85CA-36BA-CA60-9E6703B7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94A3-5225-4A7B-8B7B-3B3F704EFAC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E3AC1-141D-2A80-351B-C23DD1B5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BF088-AD46-5D39-442F-CA4080A0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E932-4795-4C6F-B450-2E3520A21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65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975A-2EBC-89A3-1B6F-97F991FD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6C540-C844-A3AD-E08C-471C73CC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7E484-28E9-45BA-C004-AA755CA5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94A3-5225-4A7B-8B7B-3B3F704EFAC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E61DD-5CFC-3314-27C6-8E7C7CDD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864F7-AA3B-6D0E-0F51-A0C41581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E932-4795-4C6F-B450-2E3520A21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35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5DAA-46D4-2346-551F-50AB72D2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EA661-DB1D-421D-CD99-EA6EFE593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B030F-2E31-2C6D-70E8-D577C6ADD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F846F-410B-6DB5-1676-2FD97A81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94A3-5225-4A7B-8B7B-3B3F704EFAC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019A0-34E3-0E7A-4BA7-0991B73E7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2754B-8685-8938-9D4B-3337FB3A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E932-4795-4C6F-B450-2E3520A21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75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099D-6E5A-F92D-99E1-95BCE4487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704ED-2B17-2353-9911-8D1E1190F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401E3-80BA-D727-457F-3AFD6EC50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B3C97-684D-6B5D-2416-25AE423D9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0A11CD-661F-AA6E-A43E-565BD7E7A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2D132-E8AD-4513-08F7-E9B1F35F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94A3-5225-4A7B-8B7B-3B3F704EFAC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771314-9EC6-615F-077E-5D8EA22D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3E35C-CB36-388B-4E48-A92337B2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E932-4795-4C6F-B450-2E3520A21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1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ACBE-AFA0-667E-5A93-320EA729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F820-27E5-073F-25E0-8C173FB7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94A3-5225-4A7B-8B7B-3B3F704EFAC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2103F-21E2-65EB-3BDB-F07E0D7A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E2ACD-5AD3-D36F-CC82-55535AC5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E932-4795-4C6F-B450-2E3520A21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30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0766E-2C40-5537-F074-8BF89A9B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94A3-5225-4A7B-8B7B-3B3F704EFAC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6CE47A-A7CB-6182-69D9-C9A101F5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F2C56-33DC-0A15-D6B7-1AC2F50A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E932-4795-4C6F-B450-2E3520A21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29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21A7-7299-0B07-601F-8795FC58B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C7A24-FEED-34CC-3296-A1DF5BECF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8B437-7692-E085-8A80-32C601411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A404E-7157-93B7-0C56-4F508A55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94A3-5225-4A7B-8B7B-3B3F704EFAC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592B4-4813-5D05-C833-49607EDC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0ACDC-689A-95F2-3D8A-A06B414E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E932-4795-4C6F-B450-2E3520A21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09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FE54-F2C6-0BA6-ED74-97981FCD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86F6C-7B98-9FF9-3F76-CC07E3AAB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0AACF-8A10-F1B7-8B4D-8A729676A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66A4E-71B1-F5B8-AD65-5A467061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94A3-5225-4A7B-8B7B-3B3F704EFAC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A1A5F-DFBB-E501-88B3-7EFC40E9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463F1-7A85-320B-BA8C-B5487BA4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E932-4795-4C6F-B450-2E3520A21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89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45132-2503-787C-52A8-746BADB7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81C6D-7EBF-7789-4494-60CF48514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37850-F8AE-C50A-C158-52C7F18DD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494A3-5225-4A7B-8B7B-3B3F704EFAC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0D587-0E51-89F1-2419-BFD5A3BEB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87354-E599-B7DC-A26C-989E17C3A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77E932-4795-4C6F-B450-2E3520A21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40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7.xml"/><Relationship Id="rId7" Type="http://schemas.openxmlformats.org/officeDocument/2006/relationships/image" Target="../media/image6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1.xml"/><Relationship Id="rId7" Type="http://schemas.openxmlformats.org/officeDocument/2006/relationships/image" Target="../media/image6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D6DEF3E8-22FC-7C63-9F36-B6636F2C9C6A}"/>
              </a:ext>
            </a:extLst>
          </p:cNvPr>
          <p:cNvGrpSpPr/>
          <p:nvPr/>
        </p:nvGrpSpPr>
        <p:grpSpPr>
          <a:xfrm>
            <a:off x="2925341" y="628988"/>
            <a:ext cx="5724144" cy="3497635"/>
            <a:chOff x="4248912" y="3134914"/>
            <a:chExt cx="3051048" cy="149961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AAA5B1F-CCC9-5388-B327-FB02AEE0BCEF}"/>
                </a:ext>
              </a:extLst>
            </p:cNvPr>
            <p:cNvCxnSpPr>
              <a:cxnSpLocks/>
            </p:cNvCxnSpPr>
            <p:nvPr/>
          </p:nvCxnSpPr>
          <p:spPr>
            <a:xfrm>
              <a:off x="4248912" y="4634530"/>
              <a:ext cx="3051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02DA65C-EC25-11C4-33A6-E74F6B315C5B}"/>
                </a:ext>
              </a:extLst>
            </p:cNvPr>
            <p:cNvCxnSpPr>
              <a:cxnSpLocks/>
            </p:cNvCxnSpPr>
            <p:nvPr/>
          </p:nvCxnSpPr>
          <p:spPr>
            <a:xfrm>
              <a:off x="4248912" y="4494322"/>
              <a:ext cx="3051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D4CA35F-0732-9644-C7D8-D05651FEFC94}"/>
                </a:ext>
              </a:extLst>
            </p:cNvPr>
            <p:cNvCxnSpPr>
              <a:cxnSpLocks/>
            </p:cNvCxnSpPr>
            <p:nvPr/>
          </p:nvCxnSpPr>
          <p:spPr>
            <a:xfrm>
              <a:off x="4248912" y="4308394"/>
              <a:ext cx="3051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E4556D8-E402-1EE0-CE9C-AF60030D576B}"/>
                </a:ext>
              </a:extLst>
            </p:cNvPr>
            <p:cNvCxnSpPr>
              <a:cxnSpLocks/>
            </p:cNvCxnSpPr>
            <p:nvPr/>
          </p:nvCxnSpPr>
          <p:spPr>
            <a:xfrm>
              <a:off x="4248912" y="4031026"/>
              <a:ext cx="3051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0D534D4-1DE4-28FB-BE97-B2C53A294F4B}"/>
                </a:ext>
              </a:extLst>
            </p:cNvPr>
            <p:cNvCxnSpPr>
              <a:cxnSpLocks/>
            </p:cNvCxnSpPr>
            <p:nvPr/>
          </p:nvCxnSpPr>
          <p:spPr>
            <a:xfrm>
              <a:off x="4248912" y="3634786"/>
              <a:ext cx="3051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4A24D65-FD0E-5B5C-3545-24624B64CF5D}"/>
                </a:ext>
              </a:extLst>
            </p:cNvPr>
            <p:cNvCxnSpPr>
              <a:cxnSpLocks/>
            </p:cNvCxnSpPr>
            <p:nvPr/>
          </p:nvCxnSpPr>
          <p:spPr>
            <a:xfrm>
              <a:off x="4248912" y="3137962"/>
              <a:ext cx="3051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17A190A-8053-8225-FE94-2A20AE4362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2432" y="3134914"/>
              <a:ext cx="0" cy="1499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C1CD5B4-8FCA-7DEC-F0C6-00D688F7D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8912" y="3134914"/>
              <a:ext cx="0" cy="1499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C7F1F64-B875-CCD1-296A-3D463483D2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9960" y="3141010"/>
              <a:ext cx="0" cy="14935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1B5D432-6990-E508-C374-664F8019B9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816" y="3134914"/>
              <a:ext cx="0" cy="13594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CA9D5C4-0C6A-BE94-BDD3-D3AFBA31F2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0528" y="3134914"/>
              <a:ext cx="0" cy="13594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71197D8-811D-B77A-745C-879F9E4B06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9056" y="3137962"/>
              <a:ext cx="0" cy="1170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2A8BB-449B-2A1C-8A85-46E6A3EDC1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9240" y="3134914"/>
              <a:ext cx="0" cy="1178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5A13354-2A96-F35D-D27B-15A2D87A16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3432" y="3134914"/>
              <a:ext cx="0" cy="1173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14D2DCB-795C-B41A-916B-7F3919C659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7624" y="3134914"/>
              <a:ext cx="0" cy="1173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A52FE4-D98A-2699-DA4B-37A7E75420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3984" y="3134914"/>
              <a:ext cx="0" cy="8961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D4776E1-49FF-10C0-71B1-A277062DDD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8888" y="3134914"/>
              <a:ext cx="0" cy="8961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33F46E8-2A33-6BCE-DAD8-5EB238D37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3312" y="3141010"/>
              <a:ext cx="0" cy="890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AD20AC7-0251-2196-C871-5EF8AAB7B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3456" y="3134914"/>
              <a:ext cx="0" cy="8961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13378B9-E1ED-0C4D-60B9-4C93D511F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5312" y="3134914"/>
              <a:ext cx="0" cy="8961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30F3DFB-C594-57D8-8B30-9F3F365BC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7168" y="3134914"/>
              <a:ext cx="0" cy="8961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A7A2154-7DFE-3F30-0241-55A5EFE67B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6456" y="3134914"/>
              <a:ext cx="0" cy="8961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8BBA21F-B7CA-D653-D697-95B5B4D2F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7456" y="3134914"/>
              <a:ext cx="0" cy="8961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DD7FF05-0A19-EEE7-6AAC-71E4E486FB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352" y="3137962"/>
              <a:ext cx="0" cy="496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D8BCEAB-A0F7-F561-AF56-E09824DB4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8472" y="3137962"/>
              <a:ext cx="0" cy="493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F439B7B-6816-3B70-A5D8-DDD41B7179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7448" y="3137962"/>
              <a:ext cx="0" cy="493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4666579-A89A-607B-22D0-CBC335142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280" y="3137962"/>
              <a:ext cx="0" cy="493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CE11345-CF15-3D8D-25E2-2FD9B90618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7112" y="3137962"/>
              <a:ext cx="0" cy="493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D1F9EE9-6B04-C351-2B83-6223597C34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8656" y="3137962"/>
              <a:ext cx="0" cy="493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25614BB-1A3C-8E23-BD53-D05CC2C3E1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9824" y="3137962"/>
              <a:ext cx="0" cy="493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AD66947-0A14-3EE1-DEC4-B657E9646D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4896" y="3137962"/>
              <a:ext cx="0" cy="493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4DD37D9-22AE-766A-8BAF-A43C7AC262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184" y="3137962"/>
              <a:ext cx="0" cy="493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26C58A4-D4F2-CEB0-9B15-536FC341D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3872" y="3134914"/>
              <a:ext cx="0" cy="493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0899067-447F-0C75-73B4-EAD5515089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5896" y="3134914"/>
              <a:ext cx="0" cy="493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BFD7D03-BE1E-5A56-6799-04CDD7B2F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7920" y="3134914"/>
              <a:ext cx="0" cy="493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AE1A5AF-B237-01F9-1B95-4CF0ECF18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9944" y="3144058"/>
              <a:ext cx="0" cy="493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01E170C-70AD-00AD-37A5-969DEA07D8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1968" y="3137532"/>
              <a:ext cx="0" cy="493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04AE71D-3657-EB0F-E63E-526818C844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3992" y="3134914"/>
              <a:ext cx="0" cy="493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B202B30-21BF-5369-4C78-FFDFE5507C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2968" y="3141010"/>
              <a:ext cx="0" cy="493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4D80E0F-761C-08DF-4025-E5A7727AB291}"/>
              </a:ext>
            </a:extLst>
          </p:cNvPr>
          <p:cNvGrpSpPr/>
          <p:nvPr/>
        </p:nvGrpSpPr>
        <p:grpSpPr>
          <a:xfrm>
            <a:off x="2253673" y="332509"/>
            <a:ext cx="6807200" cy="4876800"/>
            <a:chOff x="2253673" y="332509"/>
            <a:chExt cx="6807200" cy="4876800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BC0DAB3-1C2A-E478-8BEE-B9EF1AE544AD}"/>
                </a:ext>
              </a:extLst>
            </p:cNvPr>
            <p:cNvCxnSpPr/>
            <p:nvPr/>
          </p:nvCxnSpPr>
          <p:spPr>
            <a:xfrm>
              <a:off x="2253673" y="5200073"/>
              <a:ext cx="680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69B8F32-FB0B-94EA-B329-24435AC9D157}"/>
                </a:ext>
              </a:extLst>
            </p:cNvPr>
            <p:cNvCxnSpPr/>
            <p:nvPr/>
          </p:nvCxnSpPr>
          <p:spPr>
            <a:xfrm flipV="1">
              <a:off x="2253673" y="332509"/>
              <a:ext cx="0" cy="48768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5" name="Picture 104" descr="\documentclass{article}&#10;\usepackage{amsmath}&#10;\pagestyle{empty}&#10;\begin{document}&#10;&#10;&#10;$\mathsf{Time}$&#10;&#10;\end{document}" title="IguanaTex Bitmap Display">
            <a:extLst>
              <a:ext uri="{FF2B5EF4-FFF2-40B4-BE49-F238E27FC236}">
                <a16:creationId xmlns:a16="http://schemas.microsoft.com/office/drawing/2014/main" id="{C3D5D7C5-2434-68EF-CBAA-50DF0E71925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49" y="5503662"/>
            <a:ext cx="620448" cy="206224"/>
          </a:xfrm>
          <a:prstGeom prst="rect">
            <a:avLst/>
          </a:prstGeom>
        </p:spPr>
      </p:pic>
      <p:pic>
        <p:nvPicPr>
          <p:cNvPr id="107" name="Picture 106" descr="\documentclass{article}&#10;\usepackage{amsmath}&#10;\pagestyle{empty}&#10;\begin{document}&#10;&#10;&#10;$\mathsf{Frequency}$&#10;&#10;\end{document}" title="IguanaTex Bitmap Display">
            <a:extLst>
              <a:ext uri="{FF2B5EF4-FFF2-40B4-BE49-F238E27FC236}">
                <a16:creationId xmlns:a16="http://schemas.microsoft.com/office/drawing/2014/main" id="{EE2B91A7-986D-060C-553A-79BDCD9A284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66568" y="2656178"/>
            <a:ext cx="1043809" cy="227048"/>
          </a:xfrm>
          <a:prstGeom prst="rect">
            <a:avLst/>
          </a:prstGeom>
        </p:spPr>
      </p:pic>
      <p:pic>
        <p:nvPicPr>
          <p:cNvPr id="111" name="Picture 110" descr="\documentclass{article}&#10;\usepackage{amsmath}&#10;\pagestyle{empty}&#10;\begin{document}&#10;&#10;$\mathsf{\Delta t_i}$&#10;&#10;&#10;\end{document}" title="IguanaTex Bitmap Display">
            <a:extLst>
              <a:ext uri="{FF2B5EF4-FFF2-40B4-BE49-F238E27FC236}">
                <a16:creationId xmlns:a16="http://schemas.microsoft.com/office/drawing/2014/main" id="{3D26305A-0423-8A98-5D7B-EE1E1F6A5B4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462" y="4503338"/>
            <a:ext cx="324571" cy="213333"/>
          </a:xfrm>
          <a:prstGeom prst="rect">
            <a:avLst/>
          </a:prstGeom>
        </p:spPr>
      </p:pic>
      <p:pic>
        <p:nvPicPr>
          <p:cNvPr id="113" name="Picture 112" descr="\documentclass{article}&#10;\usepackage{amsmath}&#10;\pagestyle{empty}&#10;\begin{document}&#10;&#10;$\mathsf{\Delta f_i}$&#10;&#10;&#10;\end{document}" title="IguanaTex Bitmap Display">
            <a:extLst>
              <a:ext uri="{FF2B5EF4-FFF2-40B4-BE49-F238E27FC236}">
                <a16:creationId xmlns:a16="http://schemas.microsoft.com/office/drawing/2014/main" id="{9B6619EC-6A35-FD31-B610-1EEC9E5839F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56033" y="3882300"/>
            <a:ext cx="310857" cy="216381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0CC7A4A-AEEA-92F8-D421-9AD7B1A762B1}"/>
              </a:ext>
            </a:extLst>
          </p:cNvPr>
          <p:cNvCxnSpPr>
            <a:cxnSpLocks/>
          </p:cNvCxnSpPr>
          <p:nvPr/>
        </p:nvCxnSpPr>
        <p:spPr>
          <a:xfrm>
            <a:off x="2925341" y="4322618"/>
            <a:ext cx="286207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02FE601-7855-B7FB-7094-2A04EF64B98E}"/>
              </a:ext>
            </a:extLst>
          </p:cNvPr>
          <p:cNvCxnSpPr>
            <a:cxnSpLocks/>
          </p:cNvCxnSpPr>
          <p:nvPr/>
        </p:nvCxnSpPr>
        <p:spPr>
          <a:xfrm>
            <a:off x="2812103" y="3790213"/>
            <a:ext cx="0" cy="3642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1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E92AAA-FD61-F121-D736-4A3CD5BC3916}"/>
              </a:ext>
            </a:extLst>
          </p:cNvPr>
          <p:cNvGrpSpPr/>
          <p:nvPr/>
        </p:nvGrpSpPr>
        <p:grpSpPr>
          <a:xfrm>
            <a:off x="2925341" y="628988"/>
            <a:ext cx="5724144" cy="3497635"/>
            <a:chOff x="4248912" y="3134914"/>
            <a:chExt cx="3051048" cy="149961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68B1DE0-2126-DFDE-D92B-5C721575BF67}"/>
                </a:ext>
              </a:extLst>
            </p:cNvPr>
            <p:cNvCxnSpPr>
              <a:cxnSpLocks/>
            </p:cNvCxnSpPr>
            <p:nvPr/>
          </p:nvCxnSpPr>
          <p:spPr>
            <a:xfrm>
              <a:off x="4248912" y="4634530"/>
              <a:ext cx="3051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7B556B0-F00A-8AD1-4557-109A7CAE9D0E}"/>
                </a:ext>
              </a:extLst>
            </p:cNvPr>
            <p:cNvCxnSpPr>
              <a:cxnSpLocks/>
            </p:cNvCxnSpPr>
            <p:nvPr/>
          </p:nvCxnSpPr>
          <p:spPr>
            <a:xfrm>
              <a:off x="4248912" y="4494322"/>
              <a:ext cx="3051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3405707-4A64-3194-D83C-65D2A0BA17CB}"/>
                </a:ext>
              </a:extLst>
            </p:cNvPr>
            <p:cNvCxnSpPr>
              <a:cxnSpLocks/>
            </p:cNvCxnSpPr>
            <p:nvPr/>
          </p:nvCxnSpPr>
          <p:spPr>
            <a:xfrm>
              <a:off x="4248912" y="4308394"/>
              <a:ext cx="3051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AE11579-9308-21EB-6B06-F6772846FCF0}"/>
                </a:ext>
              </a:extLst>
            </p:cNvPr>
            <p:cNvCxnSpPr>
              <a:cxnSpLocks/>
            </p:cNvCxnSpPr>
            <p:nvPr/>
          </p:nvCxnSpPr>
          <p:spPr>
            <a:xfrm>
              <a:off x="4248912" y="4031026"/>
              <a:ext cx="3051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381008E-4D18-AC22-1357-1497B86717E0}"/>
                </a:ext>
              </a:extLst>
            </p:cNvPr>
            <p:cNvCxnSpPr>
              <a:cxnSpLocks/>
            </p:cNvCxnSpPr>
            <p:nvPr/>
          </p:nvCxnSpPr>
          <p:spPr>
            <a:xfrm>
              <a:off x="4248912" y="3634786"/>
              <a:ext cx="3051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A6B5692-6F43-805B-7EBA-D70031B6E533}"/>
                </a:ext>
              </a:extLst>
            </p:cNvPr>
            <p:cNvCxnSpPr>
              <a:cxnSpLocks/>
            </p:cNvCxnSpPr>
            <p:nvPr/>
          </p:nvCxnSpPr>
          <p:spPr>
            <a:xfrm>
              <a:off x="4248912" y="3137962"/>
              <a:ext cx="3051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87811-7599-C61A-5660-7F0465518B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2432" y="3134914"/>
              <a:ext cx="0" cy="1499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19EBD28-9C43-02C2-BB7A-1969701FD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8912" y="3134914"/>
              <a:ext cx="0" cy="1499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91A3737-FFE6-52EE-1584-8BA94E5990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9960" y="3141010"/>
              <a:ext cx="0" cy="14935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790DC30-610B-65BF-87F3-2D2FA0DFFF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816" y="3134914"/>
              <a:ext cx="0" cy="13594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34D7E84-C7C1-9EDE-3033-BFC762EFEE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0528" y="3134914"/>
              <a:ext cx="0" cy="13594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1B67B6B-14D8-A312-1AA2-1576FDA144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9056" y="3137962"/>
              <a:ext cx="0" cy="1170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763010-296C-A046-BFCF-B6C4097952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9240" y="3134914"/>
              <a:ext cx="0" cy="1178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DFA0F7C-D5A6-4D0D-8C51-7A6533C8A0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3432" y="3134914"/>
              <a:ext cx="0" cy="1173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CC429C9-CD3F-318F-E7F7-09FD9B2CDB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7624" y="3134914"/>
              <a:ext cx="0" cy="1173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9C75D67-B447-9E1D-5B5E-2549F6F410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3984" y="3134914"/>
              <a:ext cx="0" cy="8961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37832E-03E0-C710-2911-B7E5F2D24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8888" y="3134914"/>
              <a:ext cx="0" cy="8961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527161D-4B72-C5E5-D66E-DBAB77749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3312" y="3141010"/>
              <a:ext cx="0" cy="890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E89750E-F6D3-F153-2DE3-534E5D24A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3456" y="3134914"/>
              <a:ext cx="0" cy="8961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C6E368B-6E3E-37CB-AC22-CFD89BF29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5312" y="3134914"/>
              <a:ext cx="0" cy="8961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7971949-4A47-8F2D-2794-FD3FEBB60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7168" y="3134914"/>
              <a:ext cx="0" cy="8961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B3F73FA-CDDC-F697-38C8-DFF5E22E8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6456" y="3134914"/>
              <a:ext cx="0" cy="8961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EFD7170-02EE-7F21-3256-EAD350837D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7456" y="3134914"/>
              <a:ext cx="0" cy="8961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06F81AC-1772-9DEA-4BAE-15596495A2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352" y="3137962"/>
              <a:ext cx="0" cy="496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1D7383-8743-ADA8-FEFE-8F5162AF44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8472" y="3137962"/>
              <a:ext cx="0" cy="493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7D8E7C-4FCF-057A-0AC8-9F33AF8E05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7448" y="3137962"/>
              <a:ext cx="0" cy="493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15692-A84F-742E-4D25-66631B256E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280" y="3137962"/>
              <a:ext cx="0" cy="493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DD2783F-4814-7A47-ABAD-D5EAAD813F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7112" y="3137962"/>
              <a:ext cx="0" cy="493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F405F7D-5CA8-313D-011E-C6A214D5AF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8656" y="3137962"/>
              <a:ext cx="0" cy="493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EAFE1C2-A8CE-CA74-A842-F3258ADA4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9824" y="3137962"/>
              <a:ext cx="0" cy="493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DFB2ADD-183F-9AB8-1B51-B4E7151A0D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4896" y="3137962"/>
              <a:ext cx="0" cy="493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792D34D-615A-FAC5-81BD-A3F8AC6A80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184" y="3137962"/>
              <a:ext cx="0" cy="493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5248E23-86B1-9F06-3C4C-67D9174C7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3872" y="3134914"/>
              <a:ext cx="0" cy="493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9F14526-768F-B2A4-F8A2-DFDE33EAC1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5896" y="3134914"/>
              <a:ext cx="0" cy="493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85F7868-36E3-6D76-FE4D-F0ED0C1353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7920" y="3134914"/>
              <a:ext cx="0" cy="493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A109A58-F717-4C50-BE71-DC1341DAFF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9944" y="3144058"/>
              <a:ext cx="0" cy="493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D5B166-0A3F-01C4-2A68-E07764789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1968" y="3137532"/>
              <a:ext cx="0" cy="493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B7E844C-A15E-EF53-55AE-DF5412F77E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3992" y="3134914"/>
              <a:ext cx="0" cy="493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390984C-E944-549E-922E-4442FE2565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2968" y="3141010"/>
              <a:ext cx="0" cy="493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6F89AF-F9F7-BE51-EA88-6EEF1353FD44}"/>
              </a:ext>
            </a:extLst>
          </p:cNvPr>
          <p:cNvGrpSpPr/>
          <p:nvPr/>
        </p:nvGrpSpPr>
        <p:grpSpPr>
          <a:xfrm>
            <a:off x="2253673" y="332509"/>
            <a:ext cx="6807200" cy="4876800"/>
            <a:chOff x="2253673" y="332509"/>
            <a:chExt cx="6807200" cy="4876800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C7901F1-EFFC-403C-12E2-EF5D05F8ED25}"/>
                </a:ext>
              </a:extLst>
            </p:cNvPr>
            <p:cNvCxnSpPr/>
            <p:nvPr/>
          </p:nvCxnSpPr>
          <p:spPr>
            <a:xfrm>
              <a:off x="2253673" y="5200073"/>
              <a:ext cx="680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F85DE56-FC33-643B-5853-E063C345928B}"/>
                </a:ext>
              </a:extLst>
            </p:cNvPr>
            <p:cNvCxnSpPr/>
            <p:nvPr/>
          </p:nvCxnSpPr>
          <p:spPr>
            <a:xfrm flipV="1">
              <a:off x="2253673" y="332509"/>
              <a:ext cx="0" cy="48768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" name="Picture 55" descr="\documentclass{article}&#10;\usepackage{amsmath}&#10;\pagestyle{empty}&#10;\begin{document}&#10;&#10;&#10;Time&#10;&#10;\end{document}" title="IguanaTex Bitmap Display">
            <a:extLst>
              <a:ext uri="{FF2B5EF4-FFF2-40B4-BE49-F238E27FC236}">
                <a16:creationId xmlns:a16="http://schemas.microsoft.com/office/drawing/2014/main" id="{33FA6E79-2D9E-AF72-35E8-9526EB49C32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49" y="5503662"/>
            <a:ext cx="654226" cy="202668"/>
          </a:xfrm>
          <a:prstGeom prst="rect">
            <a:avLst/>
          </a:prstGeom>
        </p:spPr>
      </p:pic>
      <p:pic>
        <p:nvPicPr>
          <p:cNvPr id="54" name="Picture 53" descr="\documentclass{article}&#10;\usepackage{amsmath}&#10;\pagestyle{empty}&#10;\begin{document}&#10;&#10;&#10;Frequency&#10;&#10;\end{document}" title="IguanaTex Bitmap Display">
            <a:extLst>
              <a:ext uri="{FF2B5EF4-FFF2-40B4-BE49-F238E27FC236}">
                <a16:creationId xmlns:a16="http://schemas.microsoft.com/office/drawing/2014/main" id="{AAE2587C-7241-A796-3B4D-8B48C0D1675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66568" y="2656178"/>
            <a:ext cx="1118476" cy="224000"/>
          </a:xfrm>
          <a:prstGeom prst="rect">
            <a:avLst/>
          </a:prstGeom>
        </p:spPr>
      </p:pic>
      <p:pic>
        <p:nvPicPr>
          <p:cNvPr id="58" name="Picture 57" descr="\documentclass{article}&#10;\usepackage{amsmath}&#10;\pagestyle{empty}&#10;\begin{document}&#10;&#10;$\Delta t_i$&#10;&#10;&#10;\end{document}" title="IguanaTex Bitmap Display">
            <a:extLst>
              <a:ext uri="{FF2B5EF4-FFF2-40B4-BE49-F238E27FC236}">
                <a16:creationId xmlns:a16="http://schemas.microsoft.com/office/drawing/2014/main" id="{FCEF98F7-0A64-F6F3-0F02-A7A46A5BD0B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463" y="4503338"/>
            <a:ext cx="353523" cy="220952"/>
          </a:xfrm>
          <a:prstGeom prst="rect">
            <a:avLst/>
          </a:prstGeom>
        </p:spPr>
      </p:pic>
      <p:pic>
        <p:nvPicPr>
          <p:cNvPr id="60" name="Picture 59" descr="\documentclass{article}&#10;\usepackage{amsmath}&#10;\pagestyle{empty}&#10;\begin{document}&#10;&#10;$\Delta f_i$&#10;&#10;&#10;\end{document}" title="IguanaTex Bitmap Display">
            <a:extLst>
              <a:ext uri="{FF2B5EF4-FFF2-40B4-BE49-F238E27FC236}">
                <a16:creationId xmlns:a16="http://schemas.microsoft.com/office/drawing/2014/main" id="{E6262D2A-2A6F-5E13-985A-A6C4F146F46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56033" y="3882300"/>
            <a:ext cx="385524" cy="233143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C068869-3EAC-2080-9B32-A3EB4157D2B7}"/>
              </a:ext>
            </a:extLst>
          </p:cNvPr>
          <p:cNvCxnSpPr>
            <a:cxnSpLocks/>
          </p:cNvCxnSpPr>
          <p:nvPr/>
        </p:nvCxnSpPr>
        <p:spPr>
          <a:xfrm>
            <a:off x="2925341" y="4322618"/>
            <a:ext cx="286207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0ED89C7-0727-EA0C-0ECE-F57CE3405B06}"/>
              </a:ext>
            </a:extLst>
          </p:cNvPr>
          <p:cNvCxnSpPr>
            <a:cxnSpLocks/>
          </p:cNvCxnSpPr>
          <p:nvPr/>
        </p:nvCxnSpPr>
        <p:spPr>
          <a:xfrm>
            <a:off x="2812103" y="3790213"/>
            <a:ext cx="0" cy="3642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36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AF16F782-F4D9-95D6-CA8D-16D45A8D065A}"/>
              </a:ext>
            </a:extLst>
          </p:cNvPr>
          <p:cNvGrpSpPr/>
          <p:nvPr/>
        </p:nvGrpSpPr>
        <p:grpSpPr>
          <a:xfrm>
            <a:off x="3139203" y="984280"/>
            <a:ext cx="5724144" cy="3232623"/>
            <a:chOff x="2925341" y="758369"/>
            <a:chExt cx="5724144" cy="32326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4E11A85-B864-EC83-E7C3-502E852CD3F8}"/>
                </a:ext>
              </a:extLst>
            </p:cNvPr>
            <p:cNvGrpSpPr/>
            <p:nvPr/>
          </p:nvGrpSpPr>
          <p:grpSpPr>
            <a:xfrm>
              <a:off x="2925341" y="758369"/>
              <a:ext cx="5724144" cy="3232623"/>
              <a:chOff x="4248912" y="3190387"/>
              <a:chExt cx="3051048" cy="1385992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2399B8C7-D738-A640-9524-599E0B2E7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912" y="4576379"/>
                <a:ext cx="30510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63F959B-405D-E83F-20A5-40CE8BC0B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912" y="4308394"/>
                <a:ext cx="30510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1F7AB5B-8ADC-0231-3510-9CB310970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912" y="4031026"/>
                <a:ext cx="30510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5FF6291-4BA8-6972-F850-AF6073A692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912" y="3744195"/>
                <a:ext cx="30510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A3BFBEF-0F3E-5D4B-B203-93CCC65208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912" y="3190387"/>
                <a:ext cx="30510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EEF6BF6-A252-7B0C-6BAD-2BB8484DF7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2432" y="3190387"/>
                <a:ext cx="0" cy="13859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60A5386-71C1-F62D-6441-4D6223D38F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48912" y="3190387"/>
                <a:ext cx="0" cy="13859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5B30243-525A-0891-9DCE-27DB7C12EB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99960" y="3190387"/>
                <a:ext cx="0" cy="13859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BEFB543-476C-FDE2-0B37-B3F7A150DC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04816" y="3190387"/>
                <a:ext cx="0" cy="13859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EFC8D9D-BD6C-388A-990D-F5FA332923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10528" y="3190387"/>
                <a:ext cx="0" cy="13859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E66DAFC-9C2C-467A-E25D-304E49652F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9056" y="3190387"/>
                <a:ext cx="0" cy="13859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F0BA41A-7FDB-CD5B-019B-1DB55D848E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9240" y="3190387"/>
                <a:ext cx="0" cy="13859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475832C-1937-061D-20F2-A41969C7CF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23432" y="3190387"/>
                <a:ext cx="0" cy="13859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C173416-9ED4-4B05-34F2-0922F66F8F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97624" y="3190387"/>
                <a:ext cx="0" cy="13859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7C6CEB5-2951-DFEC-6A14-83ABD1CACD68}"/>
                </a:ext>
              </a:extLst>
            </p:cNvPr>
            <p:cNvCxnSpPr>
              <a:cxnSpLocks/>
            </p:cNvCxnSpPr>
            <p:nvPr/>
          </p:nvCxnSpPr>
          <p:spPr>
            <a:xfrm>
              <a:off x="2925341" y="1410322"/>
              <a:ext cx="57241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5894195-6E29-DD73-7180-541E9CB4852D}"/>
              </a:ext>
            </a:extLst>
          </p:cNvPr>
          <p:cNvGrpSpPr/>
          <p:nvPr/>
        </p:nvGrpSpPr>
        <p:grpSpPr>
          <a:xfrm>
            <a:off x="2253673" y="332509"/>
            <a:ext cx="6807200" cy="4876800"/>
            <a:chOff x="2253673" y="332509"/>
            <a:chExt cx="6807200" cy="4876800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CB50522-CE70-5F98-A914-BB970A3A04B2}"/>
                </a:ext>
              </a:extLst>
            </p:cNvPr>
            <p:cNvCxnSpPr/>
            <p:nvPr/>
          </p:nvCxnSpPr>
          <p:spPr>
            <a:xfrm>
              <a:off x="2253673" y="5200073"/>
              <a:ext cx="680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F6B07C7-24B2-C55C-651B-2421DB10D708}"/>
                </a:ext>
              </a:extLst>
            </p:cNvPr>
            <p:cNvCxnSpPr/>
            <p:nvPr/>
          </p:nvCxnSpPr>
          <p:spPr>
            <a:xfrm flipV="1">
              <a:off x="2253673" y="332509"/>
              <a:ext cx="0" cy="48768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Picture 65" descr="\documentclass{article}&#10;\usepackage{amsmath}&#10;\pagestyle{empty}&#10;\begin{document}&#10;&#10;&#10;Time&#10;&#10;\end{document}" title="IguanaTex Bitmap Display">
            <a:extLst>
              <a:ext uri="{FF2B5EF4-FFF2-40B4-BE49-F238E27FC236}">
                <a16:creationId xmlns:a16="http://schemas.microsoft.com/office/drawing/2014/main" id="{D726D667-E81E-A216-CF5A-BE7EF164480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49" y="5503662"/>
            <a:ext cx="654226" cy="202668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begin{document}&#10;&#10;&#10;Frequency&#10;&#10;\end{document}" title="IguanaTex Bitmap Display">
            <a:extLst>
              <a:ext uri="{FF2B5EF4-FFF2-40B4-BE49-F238E27FC236}">
                <a16:creationId xmlns:a16="http://schemas.microsoft.com/office/drawing/2014/main" id="{D7A1DE7B-D66B-2D11-1D5F-C16725DC82F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66568" y="2656178"/>
            <a:ext cx="1118476" cy="224000"/>
          </a:xfrm>
          <a:prstGeom prst="rect">
            <a:avLst/>
          </a:prstGeom>
        </p:spPr>
      </p:pic>
      <p:pic>
        <p:nvPicPr>
          <p:cNvPr id="69" name="Picture 68" descr="\documentclass{article}&#10;\usepackage{amsmath}&#10;\pagestyle{empty}&#10;\begin{document}&#10;&#10;$\Delta t_i$&#10;&#10;&#10;\end{document}" title="IguanaTex Bitmap Display">
            <a:extLst>
              <a:ext uri="{FF2B5EF4-FFF2-40B4-BE49-F238E27FC236}">
                <a16:creationId xmlns:a16="http://schemas.microsoft.com/office/drawing/2014/main" id="{CE9756D4-3271-81C8-9FC9-E429A35B2A2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762" y="4456313"/>
            <a:ext cx="353523" cy="220952"/>
          </a:xfrm>
          <a:prstGeom prst="rect">
            <a:avLst/>
          </a:prstGeom>
        </p:spPr>
      </p:pic>
      <p:pic>
        <p:nvPicPr>
          <p:cNvPr id="70" name="Picture 69" descr="\documentclass{article}&#10;\usepackage{amsmath}&#10;\pagestyle{empty}&#10;\begin{document}&#10;&#10;$\Delta f_i$&#10;&#10;&#10;\end{document}" title="IguanaTex Bitmap Display">
            <a:extLst>
              <a:ext uri="{FF2B5EF4-FFF2-40B4-BE49-F238E27FC236}">
                <a16:creationId xmlns:a16="http://schemas.microsoft.com/office/drawing/2014/main" id="{43184AF8-A269-5F69-01FC-F658D349544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56033" y="3882300"/>
            <a:ext cx="385524" cy="233143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CCE958F-BD57-4339-02E0-095E69DEE3D9}"/>
              </a:ext>
            </a:extLst>
          </p:cNvPr>
          <p:cNvCxnSpPr>
            <a:cxnSpLocks/>
          </p:cNvCxnSpPr>
          <p:nvPr/>
        </p:nvCxnSpPr>
        <p:spPr>
          <a:xfrm>
            <a:off x="3139203" y="4322618"/>
            <a:ext cx="73195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BAA0DD2-5147-FCC5-3A5F-551EC120748E}"/>
              </a:ext>
            </a:extLst>
          </p:cNvPr>
          <p:cNvCxnSpPr>
            <a:cxnSpLocks/>
          </p:cNvCxnSpPr>
          <p:nvPr/>
        </p:nvCxnSpPr>
        <p:spPr>
          <a:xfrm>
            <a:off x="3016498" y="3591867"/>
            <a:ext cx="0" cy="6250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8660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61.7173"/>
  <p:tag name="LATEXADDIN" val="\documentclass{article}&#10;\usepackage{amsmath}&#10;\pagestyle{empty}&#10;\begin{document}&#10;&#10;&#10;$\mathsf{Time}$&#10;&#10;\end{document}"/>
  <p:tag name="IGUANATEXSIZE" val="20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550.4312"/>
  <p:tag name="LATEXADDIN" val="\documentclass{article}&#10;\usepackage{amsmath}&#10;\pagestyle{empty}&#10;\begin{document}&#10;&#10;&#10;Frequency&#10;&#10;\end{document}"/>
  <p:tag name="IGUANATEXSIZE" val="2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173.9783"/>
  <p:tag name="LATEXADDIN" val="\documentclass{article}&#10;\usepackage{amsmath}&#10;\pagestyle{empty}&#10;\begin{document}&#10;&#10;$\Delta t_i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189.7263"/>
  <p:tag name="LATEXADDIN" val="\documentclass{article}&#10;\usepackage{amsmath}&#10;\pagestyle{empty}&#10;\begin{document}&#10;&#10;$\Delta f_i$&#10;&#10;&#10;\end{document}"/>
  <p:tag name="IGUANATEXSIZE" val="20"/>
  <p:tag name="IGUANATEXCURSOR" val="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13.6857"/>
  <p:tag name="LATEXADDIN" val="\documentclass{article}&#10;\usepackage{amsmath}&#10;\pagestyle{empty}&#10;\begin{document}&#10;&#10;&#10;$\mathsf{Frequency}$&#10;&#10;\end{document}"/>
  <p:tag name="IGUANATEXSIZE" val="20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59.73"/>
  <p:tag name="LATEXADDIN" val="\documentclass{article}&#10;\usepackage{amsmath}&#10;\pagestyle{empty}&#10;\begin{document}&#10;&#10;$\mathsf{\Delta t_i}$&#10;&#10;&#10;\end{document}"/>
  <p:tag name="IGUANATEXSIZE" val="20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52.9809"/>
  <p:tag name="LATEXADDIN" val="\documentclass{article}&#10;\usepackage{amsmath}&#10;\pagestyle{empty}&#10;\begin{document}&#10;&#10;$\mathsf{\Delta f_i}$&#10;&#10;&#10;\end{document}"/>
  <p:tag name="IGUANATEXSIZE" val="20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75.9655"/>
  <p:tag name="LATEXADDIN" val="\documentclass{article}&#10;\usepackage{amsmath}&#10;\pagestyle{empty}&#10;\begin{document}&#10;&#10;&#10;Time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550.4312"/>
  <p:tag name="LATEXADDIN" val="\documentclass{article}&#10;\usepackage{amsmath}&#10;\pagestyle{empty}&#10;\begin{document}&#10;&#10;&#10;Frequency&#10;&#10;\end{document}"/>
  <p:tag name="IGUANATEXSIZE" val="2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173.9783"/>
  <p:tag name="LATEXADDIN" val="\documentclass{article}&#10;\usepackage{amsmath}&#10;\pagestyle{empty}&#10;\begin{document}&#10;&#10;$\Delta t_i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189.7263"/>
  <p:tag name="LATEXADDIN" val="\documentclass{article}&#10;\usepackage{amsmath}&#10;\pagestyle{empty}&#10;\begin{document}&#10;&#10;$\Delta f_i$&#10;&#10;&#10;\end{document}"/>
  <p:tag name="IGUANATEXSIZE" val="20"/>
  <p:tag name="IGUANATEXCURSOR" val="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75.9655"/>
  <p:tag name="LATEXADDIN" val="\documentclass{article}&#10;\usepackage{amsmath}&#10;\pagestyle{empty}&#10;\begin{document}&#10;&#10;&#10;Time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Adarsh S</dc:creator>
  <cp:lastModifiedBy>Adarsh S</cp:lastModifiedBy>
  <cp:revision>5</cp:revision>
  <dcterms:created xsi:type="dcterms:W3CDTF">2024-04-21T20:45:30Z</dcterms:created>
  <dcterms:modified xsi:type="dcterms:W3CDTF">2024-04-22T20:05:52Z</dcterms:modified>
</cp:coreProperties>
</file>