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9"/>
  </p:notesMasterIdLst>
  <p:handoutMasterIdLst>
    <p:handoutMasterId r:id="rId32"/>
  </p:handoutMasterIdLst>
  <p:sldIdLst>
    <p:sldId id="256" r:id="rId8"/>
    <p:sldId id="257" r:id="rId10"/>
    <p:sldId id="258" r:id="rId11"/>
    <p:sldId id="259" r:id="rId12"/>
    <p:sldId id="260" r:id="rId13"/>
    <p:sldId id="261" r:id="rId14"/>
    <p:sldId id="262" r:id="rId15"/>
    <p:sldId id="263" r:id="rId16"/>
    <p:sldId id="264" r:id="rId17"/>
    <p:sldId id="266" r:id="rId18"/>
    <p:sldId id="267" r:id="rId19"/>
    <p:sldId id="268" r:id="rId20"/>
    <p:sldId id="269" r:id="rId21"/>
    <p:sldId id="270" r:id="rId22"/>
    <p:sldId id="271" r:id="rId23"/>
    <p:sldId id="272" r:id="rId24"/>
    <p:sldId id="273" r:id="rId25"/>
    <p:sldId id="274" r:id="rId26"/>
    <p:sldId id="276" r:id="rId27"/>
    <p:sldId id="275" r:id="rId28"/>
    <p:sldId id="277" r:id="rId29"/>
    <p:sldId id="279" r:id="rId30"/>
    <p:sldId id="280" r:id="rId31"/>
  </p:sldIdLst>
  <p:sldSz cx="10080625" cy="5670550"/>
  <p:notesSz cx="6858000" cy="9144000"/>
  <p:defaultTextStyle>
    <a:defPPr>
      <a:defRPr lang="en-GB"/>
    </a:defPPr>
    <a:lvl1pPr marL="0" lvl="0" indent="0" algn="l" defTabSz="457200" rtl="0" eaLnBrk="1" fontAlgn="base" latinLnBrk="0" hangingPunct="1">
      <a:lnSpc>
        <a:spcPct val="93000"/>
      </a:lnSpc>
      <a:spcBef>
        <a:spcPct val="0"/>
      </a:spcBef>
      <a:spcAft>
        <a:spcPct val="0"/>
      </a:spcAft>
      <a:buSzPct val="100000"/>
      <a:buFont typeface="Times New Roman" pitchFamily="16" charset="0"/>
      <a:buNone/>
      <a:defRPr b="0" i="0" u="none" kern="1200" baseline="0">
        <a:solidFill>
          <a:srgbClr val="000000"/>
        </a:solidFill>
        <a:latin typeface="Arial" panose="02080604020202020204" pitchFamily="34" charset="0"/>
        <a:ea typeface="+mn-ea"/>
        <a:cs typeface="+mn-cs"/>
      </a:defRPr>
    </a:lvl1pPr>
    <a:lvl2pPr marL="742950" lvl="1" indent="-28575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2pPr>
    <a:lvl3pPr marL="1143000" lvl="2"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3pPr>
    <a:lvl4pPr marL="1600200" lvl="3"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4pPr>
    <a:lvl5pPr marL="2057400" lvl="4"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5pPr>
    <a:lvl6pPr marL="2286000" lvl="5"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6pPr>
    <a:lvl7pPr marL="2743200" lvl="6"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7pPr>
    <a:lvl8pPr marL="3200400" lvl="7"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8pPr>
    <a:lvl9pPr marL="3657600" lvl="8"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80604020202020204" pitchFamily="34" charset="0"/>
                <a:ea typeface="+mn-ea"/>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8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Slide Image Placeholder 13312"/>
          <p:cNvSpPr>
            <a:spLocks noGrp="1"/>
          </p:cNvSpPr>
          <p:nvPr>
            <p:ph type="sldImg"/>
          </p:nvPr>
        </p:nvSpPr>
        <p:spPr>
          <a:xfrm>
            <a:off x="1106488" y="812800"/>
            <a:ext cx="5343525" cy="4006850"/>
          </a:xfrm>
          <a:prstGeom prst="rect">
            <a:avLst/>
          </a:prstGeom>
          <a:noFill/>
          <a:ln w="9525">
            <a:noFill/>
          </a:ln>
        </p:spPr>
      </p:sp>
      <p:sp>
        <p:nvSpPr>
          <p:cNvPr id="14339" name="Text Placeholder 13313"/>
          <p:cNvSpPr>
            <a:spLocks noGrp="1"/>
          </p:cNvSpPr>
          <p:nvPr>
            <p:ph type="body"/>
          </p:nvPr>
        </p:nvSpPr>
        <p:spPr>
          <a:xfrm>
            <a:off x="755650" y="5078413"/>
            <a:ext cx="6046788" cy="4810125"/>
          </a:xfrm>
          <a:prstGeom prst="rect">
            <a:avLst/>
          </a:prstGeom>
          <a:noFill/>
          <a:ln w="9525">
            <a:noFill/>
          </a:ln>
        </p:spPr>
        <p:txBody>
          <a:bodyPr wrap="square" lIns="0" tIns="0" rIns="0" bIns="0" anchor="t" anchorCtr="0"/>
          <a:p>
            <a:pPr lvl="0"/>
            <a:endParaRPr lang="en-GB"/>
          </a:p>
        </p:txBody>
      </p:sp>
      <p:sp>
        <p:nvSpPr>
          <p:cNvPr id="13315" name="Header Placeholder 13314"/>
          <p:cNvSpPr>
            <a:spLocks noGrp="1"/>
          </p:cNvSpPr>
          <p:nvPr>
            <p:ph type="hdr"/>
          </p:nvPr>
        </p:nvSpPr>
        <p:spPr>
          <a:xfrm>
            <a:off x="0" y="0"/>
            <a:ext cx="3279775" cy="533400"/>
          </a:xfrm>
          <a:prstGeom prst="rect">
            <a:avLst/>
          </a:prstGeom>
          <a:noFill/>
          <a:ln w="9525">
            <a:noFill/>
          </a:ln>
        </p:spPr>
        <p:txBody>
          <a:bodyPr wrap="square" lIns="0" tIns="0" rIns="0" bIns="0" anchor="t" anchorCtr="0"/>
          <a:p>
            <a:pPr lvl="0" defTabSz="457200" rtl="0" eaLnBrk="1" fontAlgn="base">
              <a:lnSpc>
                <a:spcPct val="93000"/>
              </a:lnSpc>
              <a:buNone/>
              <a:tabLst>
                <a:tab pos="457200" algn="l"/>
                <a:tab pos="914400" algn="l"/>
                <a:tab pos="1371600" algn="l"/>
                <a:tab pos="1828800" algn="l"/>
                <a:tab pos="2286000" algn="l"/>
                <a:tab pos="2743200" algn="l"/>
                <a:tab pos="3200400" algn="l"/>
              </a:tabLst>
            </a:pPr>
            <a:endParaRPr lang="en-US" altLang="x-none" sz="1400" strike="noStrike" noProof="1" dirty="0" err="1">
              <a:solidFill>
                <a:srgbClr val="000000"/>
              </a:solidFill>
            </a:endParaRPr>
          </a:p>
        </p:txBody>
      </p:sp>
      <p:sp>
        <p:nvSpPr>
          <p:cNvPr id="13316" name="Date Placeholder 13315"/>
          <p:cNvSpPr>
            <a:spLocks noGrp="1"/>
          </p:cNvSpPr>
          <p:nvPr>
            <p:ph type="dt"/>
          </p:nvPr>
        </p:nvSpPr>
        <p:spPr>
          <a:xfrm>
            <a:off x="4278313" y="0"/>
            <a:ext cx="3279775" cy="533400"/>
          </a:xfrm>
          <a:prstGeom prst="rect">
            <a:avLst/>
          </a:prstGeom>
          <a:noFill/>
          <a:ln w="9525">
            <a:noFill/>
          </a:ln>
        </p:spPr>
        <p:txBody>
          <a:bodyPr wrap="square" lIns="0" tIns="0" rIns="0" bIns="0" anchor="t" anchorCtr="0"/>
          <a:p>
            <a:pPr lvl="0" algn="r" defTabSz="457200" rtl="0" eaLnBrk="1" fontAlgn="base">
              <a:lnSpc>
                <a:spcPct val="93000"/>
              </a:lnSpc>
              <a:buNone/>
              <a:tabLst>
                <a:tab pos="457200" algn="l"/>
                <a:tab pos="914400" algn="l"/>
                <a:tab pos="1371600" algn="l"/>
                <a:tab pos="1828800" algn="l"/>
                <a:tab pos="2286000" algn="l"/>
                <a:tab pos="2743200" algn="l"/>
                <a:tab pos="3200400" algn="l"/>
              </a:tabLst>
            </a:pPr>
            <a:endParaRPr lang="en-US" altLang="x-none" sz="1400" strike="noStrike" noProof="1" dirty="0" err="1">
              <a:solidFill>
                <a:srgbClr val="000000"/>
              </a:solidFill>
            </a:endParaRPr>
          </a:p>
        </p:txBody>
      </p:sp>
      <p:sp>
        <p:nvSpPr>
          <p:cNvPr id="13317" name="Footer Placeholder 13316"/>
          <p:cNvSpPr>
            <a:spLocks noGrp="1"/>
          </p:cNvSpPr>
          <p:nvPr>
            <p:ph type="ftr"/>
          </p:nvPr>
        </p:nvSpPr>
        <p:spPr>
          <a:xfrm>
            <a:off x="0" y="10156825"/>
            <a:ext cx="3279775" cy="533400"/>
          </a:xfrm>
          <a:prstGeom prst="rect">
            <a:avLst/>
          </a:prstGeom>
          <a:noFill/>
          <a:ln w="9525">
            <a:noFill/>
          </a:ln>
        </p:spPr>
        <p:txBody>
          <a:bodyPr wrap="square" lIns="0" tIns="0" rIns="0" bIns="0" anchor="b" anchorCtr="0"/>
          <a:p>
            <a:pPr lvl="0" defTabSz="457200" rtl="0" eaLnBrk="1" fontAlgn="base">
              <a:lnSpc>
                <a:spcPct val="93000"/>
              </a:lnSpc>
              <a:buNone/>
              <a:tabLst>
                <a:tab pos="457200" algn="l"/>
                <a:tab pos="914400" algn="l"/>
                <a:tab pos="1371600" algn="l"/>
                <a:tab pos="1828800" algn="l"/>
                <a:tab pos="2286000" algn="l"/>
                <a:tab pos="2743200" algn="l"/>
                <a:tab pos="3200400" algn="l"/>
              </a:tabLst>
            </a:pPr>
            <a:endParaRPr lang="en-US" altLang="x-none" sz="1400" strike="noStrike" noProof="1" dirty="0" err="1">
              <a:solidFill>
                <a:srgbClr val="000000"/>
              </a:solidFill>
            </a:endParaRPr>
          </a:p>
        </p:txBody>
      </p:sp>
      <p:sp>
        <p:nvSpPr>
          <p:cNvPr id="13318" name="Slide Number Placeholder 13317"/>
          <p:cNvSpPr>
            <a:spLocks noGrp="1"/>
          </p:cNvSpPr>
          <p:nvPr>
            <p:ph type="sldNum"/>
          </p:nvPr>
        </p:nvSpPr>
        <p:spPr>
          <a:xfrm>
            <a:off x="4278313" y="10156825"/>
            <a:ext cx="3279775" cy="533400"/>
          </a:xfrm>
          <a:prstGeom prst="rect">
            <a:avLst/>
          </a:prstGeom>
          <a:noFill/>
          <a:ln w="9525">
            <a:noFill/>
          </a:ln>
        </p:spPr>
        <p:txBody>
          <a:bodyPr wrap="square" lIns="0" tIns="0" rIns="0" bIns="0" anchor="b" anchorCtr="0"/>
          <a:p>
            <a:pPr lvl="0" algn="r" defTabSz="457200" rtl="0" eaLnBrk="1" fontAlgn="base">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strike="noStrike" noProof="1" dirty="0" err="1">
                <a:solidFill>
                  <a:srgbClr val="000000"/>
                </a:solidFill>
                <a:latin typeface="Arial" panose="02080604020202020204" pitchFamily="34" charset="0"/>
                <a:ea typeface="+mn-ea"/>
                <a:cs typeface="+mn-cs"/>
              </a:rPr>
            </a:fld>
            <a:endParaRPr lang="en-US" altLang="x-none" sz="1400" strike="noStrike" noProof="1" dirty="0" err="1">
              <a:solidFill>
                <a:srgbClr val="000000"/>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defRPr sz="1200" b="0" i="0" u="none" kern="1200" baseline="0">
        <a:solidFill>
          <a:srgbClr val="000000"/>
        </a:solidFill>
        <a:latin typeface="Times New Roman"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6"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fld>
            <a:endParaRPr lang="en-US" altLang="x-none" sz="1400" dirty="0" err="1"/>
          </a:p>
        </p:txBody>
      </p:sp>
      <p:sp>
        <p:nvSpPr>
          <p:cNvPr id="16387" name="Slide Image Placeholder 22528"/>
          <p:cNvSpPr txBox="1">
            <a:spLocks noGrp="1"/>
          </p:cNvSpPr>
          <p:nvPr>
            <p:ph type="sldImg"/>
          </p:nvPr>
        </p:nvSpPr>
        <p:spPr>
          <a:xfrm>
            <a:off x="1106488" y="812800"/>
            <a:ext cx="5345112" cy="4008438"/>
          </a:xfrm>
          <a:solidFill>
            <a:srgbClr val="FFFFFF"/>
          </a:solidFill>
          <a:ln>
            <a:solidFill>
              <a:srgbClr val="000000"/>
            </a:solidFill>
            <a:miter/>
          </a:ln>
        </p:spPr>
      </p:sp>
      <p:sp>
        <p:nvSpPr>
          <p:cNvPr id="16388" name="Text Placeholder 22529"/>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30723" name="Slide Image Placeholder 29696"/>
          <p:cNvSpPr txBox="1">
            <a:spLocks noGrp="1"/>
          </p:cNvSpPr>
          <p:nvPr>
            <p:ph type="sldImg"/>
          </p:nvPr>
        </p:nvSpPr>
        <p:spPr>
          <a:xfrm>
            <a:off x="1106488" y="812800"/>
            <a:ext cx="5345112" cy="4008438"/>
          </a:xfrm>
          <a:solidFill>
            <a:srgbClr val="FFFFFF"/>
          </a:solidFill>
          <a:ln>
            <a:solidFill>
              <a:srgbClr val="000000"/>
            </a:solidFill>
            <a:miter/>
          </a:ln>
        </p:spPr>
      </p:sp>
      <p:sp>
        <p:nvSpPr>
          <p:cNvPr id="30724" name="Text Placeholder 29697"/>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30723" name="Slide Image Placeholder 29696"/>
          <p:cNvSpPr txBox="1">
            <a:spLocks noGrp="1"/>
          </p:cNvSpPr>
          <p:nvPr>
            <p:ph type="sldImg"/>
          </p:nvPr>
        </p:nvSpPr>
        <p:spPr>
          <a:xfrm>
            <a:off x="1106488" y="812800"/>
            <a:ext cx="5345112" cy="4008438"/>
          </a:xfrm>
          <a:solidFill>
            <a:srgbClr val="FFFFFF"/>
          </a:solidFill>
          <a:ln>
            <a:solidFill>
              <a:srgbClr val="000000"/>
            </a:solidFill>
            <a:miter/>
          </a:ln>
        </p:spPr>
      </p:sp>
      <p:sp>
        <p:nvSpPr>
          <p:cNvPr id="30724" name="Text Placeholder 29697"/>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18435" name="Slide Image Placeholder 23552"/>
          <p:cNvSpPr txBox="1">
            <a:spLocks noGrp="1"/>
          </p:cNvSpPr>
          <p:nvPr>
            <p:ph type="sldImg"/>
          </p:nvPr>
        </p:nvSpPr>
        <p:spPr>
          <a:xfrm>
            <a:off x="1106488" y="812800"/>
            <a:ext cx="5345112" cy="4008438"/>
          </a:xfrm>
          <a:solidFill>
            <a:srgbClr val="FFFFFF"/>
          </a:solidFill>
          <a:ln>
            <a:solidFill>
              <a:srgbClr val="000000"/>
            </a:solidFill>
            <a:miter/>
          </a:ln>
        </p:spPr>
      </p:sp>
      <p:sp>
        <p:nvSpPr>
          <p:cNvPr id="18436" name="Text Placeholder 2355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0483" name="Slide Image Placeholder 24576"/>
          <p:cNvSpPr txBox="1">
            <a:spLocks noGrp="1"/>
          </p:cNvSpPr>
          <p:nvPr>
            <p:ph type="sldImg"/>
          </p:nvPr>
        </p:nvSpPr>
        <p:spPr>
          <a:xfrm>
            <a:off x="1106488" y="812800"/>
            <a:ext cx="5345112" cy="4008438"/>
          </a:xfrm>
          <a:solidFill>
            <a:srgbClr val="FFFFFF"/>
          </a:solidFill>
          <a:ln>
            <a:solidFill>
              <a:srgbClr val="000000"/>
            </a:solidFill>
            <a:miter/>
          </a:ln>
        </p:spPr>
      </p:sp>
      <p:sp>
        <p:nvSpPr>
          <p:cNvPr id="20484" name="Text Placeholder 24577"/>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2531" name="Slide Image Placeholder 25600"/>
          <p:cNvSpPr txBox="1">
            <a:spLocks noGrp="1"/>
          </p:cNvSpPr>
          <p:nvPr>
            <p:ph type="sldImg"/>
          </p:nvPr>
        </p:nvSpPr>
        <p:spPr>
          <a:xfrm>
            <a:off x="1106488" y="812800"/>
            <a:ext cx="5345112" cy="4008438"/>
          </a:xfrm>
          <a:solidFill>
            <a:srgbClr val="FFFFFF"/>
          </a:solidFill>
          <a:ln>
            <a:solidFill>
              <a:srgbClr val="000000"/>
            </a:solidFill>
            <a:miter/>
          </a:ln>
        </p:spPr>
      </p:sp>
      <p:sp>
        <p:nvSpPr>
          <p:cNvPr id="22532" name="Text Placeholder 25601"/>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4579" name="Slide Image Placeholder 26624"/>
          <p:cNvSpPr txBox="1">
            <a:spLocks noGrp="1"/>
          </p:cNvSpPr>
          <p:nvPr>
            <p:ph type="sldImg"/>
          </p:nvPr>
        </p:nvSpPr>
        <p:spPr>
          <a:xfrm>
            <a:off x="1106488" y="812800"/>
            <a:ext cx="5345112" cy="4008438"/>
          </a:xfrm>
          <a:solidFill>
            <a:srgbClr val="FFFFFF"/>
          </a:solidFill>
          <a:ln>
            <a:solidFill>
              <a:srgbClr val="000000"/>
            </a:solidFill>
            <a:miter/>
          </a:ln>
        </p:spPr>
      </p:sp>
      <p:sp>
        <p:nvSpPr>
          <p:cNvPr id="24580" name="Text Placeholder 26625"/>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6627" name="Slide Image Placeholder 27648"/>
          <p:cNvSpPr txBox="1">
            <a:spLocks noGrp="1"/>
          </p:cNvSpPr>
          <p:nvPr>
            <p:ph type="sldImg"/>
          </p:nvPr>
        </p:nvSpPr>
        <p:spPr>
          <a:xfrm>
            <a:off x="1106488" y="812800"/>
            <a:ext cx="5345112" cy="4008438"/>
          </a:xfrm>
          <a:solidFill>
            <a:srgbClr val="FFFFFF"/>
          </a:solidFill>
          <a:ln>
            <a:solidFill>
              <a:srgbClr val="000000"/>
            </a:solidFill>
            <a:miter/>
          </a:ln>
        </p:spPr>
      </p:sp>
      <p:sp>
        <p:nvSpPr>
          <p:cNvPr id="26628" name="Text Placeholder 27649"/>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28675" name="Slide Image Placeholder 28672"/>
          <p:cNvSpPr txBox="1">
            <a:spLocks noGrp="1"/>
          </p:cNvSpPr>
          <p:nvPr>
            <p:ph type="sldImg"/>
          </p:nvPr>
        </p:nvSpPr>
        <p:spPr>
          <a:xfrm>
            <a:off x="1106488" y="812800"/>
            <a:ext cx="5345112" cy="4008438"/>
          </a:xfrm>
          <a:solidFill>
            <a:srgbClr val="FFFFFF"/>
          </a:solidFill>
          <a:ln>
            <a:solidFill>
              <a:srgbClr val="000000"/>
            </a:solidFill>
            <a:miter/>
          </a:ln>
        </p:spPr>
      </p:sp>
      <p:sp>
        <p:nvSpPr>
          <p:cNvPr id="28676" name="Text Placeholder 28673"/>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30723" name="Slide Image Placeholder 29696"/>
          <p:cNvSpPr txBox="1">
            <a:spLocks noGrp="1"/>
          </p:cNvSpPr>
          <p:nvPr>
            <p:ph type="sldImg"/>
          </p:nvPr>
        </p:nvSpPr>
        <p:spPr>
          <a:xfrm>
            <a:off x="1106488" y="812800"/>
            <a:ext cx="5345112" cy="4008438"/>
          </a:xfrm>
          <a:solidFill>
            <a:srgbClr val="FFFFFF"/>
          </a:solidFill>
          <a:ln>
            <a:solidFill>
              <a:srgbClr val="000000"/>
            </a:solidFill>
            <a:miter/>
          </a:ln>
        </p:spPr>
      </p:sp>
      <p:sp>
        <p:nvSpPr>
          <p:cNvPr id="30724" name="Text Placeholder 29697"/>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Slide Number Placeholder 1"/>
          <p:cNvSpPr/>
          <p:nvPr>
            <p:ph type="sldNum" sz="quarter"/>
          </p:nvPr>
        </p:nvSpPr>
        <p:spPr>
          <a:xfrm>
            <a:off x="4278313" y="10156825"/>
            <a:ext cx="3279775" cy="533400"/>
          </a:xfrm>
          <a:prstGeom prst="rect">
            <a:avLst/>
          </a:prstGeom>
          <a:noFill/>
          <a:ln w="9525">
            <a:noFill/>
          </a:ln>
        </p:spPr>
        <p:txBody>
          <a:bodyPr wrap="square" lIns="0" tIns="0" rIns="0" bIns="0" anchor="b" anchorCtr="0"/>
          <a:p>
            <a:pPr lvl="0" algn="r" defTabSz="457200">
              <a:tabLst>
                <a:tab pos="457200" algn="l"/>
                <a:tab pos="914400" algn="l"/>
                <a:tab pos="1371600" algn="l"/>
                <a:tab pos="1828800" algn="l"/>
                <a:tab pos="2286000" algn="l"/>
                <a:tab pos="2743200" algn="l"/>
                <a:tab pos="3200400" algn="l"/>
              </a:tabLst>
            </a:pPr>
            <a:fld id="{9A0DB2DC-4C9A-4742-B13C-FB6460FD3503}" type="slidenum">
              <a:rPr lang="en-US" altLang="x-none" sz="1400" dirty="0" err="1">
                <a:latin typeface="Arial" panose="02080604020202020204" pitchFamily="34" charset="0"/>
              </a:rPr>
            </a:fld>
            <a:endParaRPr lang="en-US" altLang="x-none" sz="1400" dirty="0" err="1">
              <a:latin typeface="Arial" panose="02080604020202020204" pitchFamily="34" charset="0"/>
            </a:endParaRPr>
          </a:p>
        </p:txBody>
      </p:sp>
      <p:sp>
        <p:nvSpPr>
          <p:cNvPr id="30723" name="Slide Image Placeholder 29696"/>
          <p:cNvSpPr txBox="1">
            <a:spLocks noGrp="1"/>
          </p:cNvSpPr>
          <p:nvPr>
            <p:ph type="sldImg"/>
          </p:nvPr>
        </p:nvSpPr>
        <p:spPr>
          <a:xfrm>
            <a:off x="1106488" y="812800"/>
            <a:ext cx="5345112" cy="4008438"/>
          </a:xfrm>
          <a:solidFill>
            <a:srgbClr val="FFFFFF"/>
          </a:solidFill>
          <a:ln>
            <a:solidFill>
              <a:srgbClr val="000000"/>
            </a:solidFill>
            <a:miter/>
          </a:ln>
        </p:spPr>
      </p:sp>
      <p:sp>
        <p:nvSpPr>
          <p:cNvPr id="30724" name="Text Placeholder 29697"/>
          <p:cNvSpPr txBox="1">
            <a:spLocks noGrp="1"/>
          </p:cNvSpPr>
          <p:nvPr>
            <p:ph type="body"/>
          </p:nvPr>
        </p:nvSpPr>
        <p:spPr>
          <a:xfrm>
            <a:off x="755650" y="5078413"/>
            <a:ext cx="6048375" cy="4811712"/>
          </a:xfrm>
        </p:spPr>
        <p:txBody>
          <a:bodyPr wrap="none" lIns="0" tIns="0" rIns="0" bIns="0" anchor="ctr" anchorCtr="0"/>
          <a:p>
            <a:pPr lvl="0"/>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8213" y="179388"/>
            <a:ext cx="2249488" cy="4319587"/>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9750" y="179388"/>
            <a:ext cx="6618057" cy="4319587"/>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9750"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8705"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8" name="Footer Placeholder 7"/>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 name="Slide Number Placeholder 8"/>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4" name="Footer Placeholder 3"/>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 name="Slide Number Placeholder 4"/>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3" name="Footer Placeholder 2"/>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4" name="Slide Number Placeholder 3"/>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8213" y="179388"/>
            <a:ext cx="2249488" cy="4319587"/>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9750" y="179388"/>
            <a:ext cx="6618057" cy="4319587"/>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9750"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8705"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8" name="Footer Placeholder 7"/>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 name="Slide Number Placeholder 8"/>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4" name="Footer Placeholder 3"/>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 name="Slide Number Placeholder 4"/>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3" name="Footer Placeholder 2"/>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4" name="Slide Number Placeholder 3"/>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8213" y="179388"/>
            <a:ext cx="2249488" cy="4319587"/>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9750" y="179388"/>
            <a:ext cx="6618057" cy="4319587"/>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9750"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8705"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8" name="Footer Placeholder 7"/>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 name="Slide Number Placeholder 8"/>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4" name="Footer Placeholder 3"/>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 name="Slide Number Placeholder 4"/>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9750"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8705"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3" name="Footer Placeholder 2"/>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4" name="Slide Number Placeholder 3"/>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8213" y="179388"/>
            <a:ext cx="2249488" cy="4319587"/>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9750" y="179388"/>
            <a:ext cx="6618057" cy="4319587"/>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9750"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8705" y="1260475"/>
            <a:ext cx="4408996" cy="32385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8" name="Footer Placeholder 7"/>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 name="Slide Number Placeholder 8"/>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8" name="Footer Placeholder 7"/>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 name="Slide Number Placeholder 8"/>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4" name="Footer Placeholder 3"/>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 name="Slide Number Placeholder 4"/>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3" name="Footer Placeholder 2"/>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4" name="Slide Number Placeholder 3"/>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8213" y="179388"/>
            <a:ext cx="2249488" cy="4319587"/>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9750" y="179388"/>
            <a:ext cx="6618057" cy="4319587"/>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 name="Footer Placeholder 4"/>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6" name="Slide Number Placeholder 5"/>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865616" y="3647792"/>
            <a:ext cx="2058128" cy="1926937"/>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10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10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10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10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10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10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10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10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100"/>
            </a:p>
          </p:txBody>
        </p:sp>
      </p:grpSp>
      <p:sp>
        <p:nvSpPr>
          <p:cNvPr id="2051" name="未知"/>
          <p:cNvSpPr>
            <a:spLocks noChangeAspect="1"/>
          </p:cNvSpPr>
          <p:nvPr/>
        </p:nvSpPr>
        <p:spPr>
          <a:xfrm>
            <a:off x="2516656" y="1896747"/>
            <a:ext cx="7604222" cy="379611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100"/>
          </a:p>
        </p:txBody>
      </p:sp>
      <p:sp>
        <p:nvSpPr>
          <p:cNvPr id="2061" name="Rectangle 13"/>
          <p:cNvSpPr>
            <a:spLocks noGrp="1" noChangeArrowheads="1"/>
          </p:cNvSpPr>
          <p:nvPr>
            <p:ph type="ctrTitle" sz="quarter"/>
          </p:nvPr>
        </p:nvSpPr>
        <p:spPr>
          <a:xfrm>
            <a:off x="437527" y="1764171"/>
            <a:ext cx="9286076" cy="1215493"/>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512094" y="3213312"/>
            <a:ext cx="7056438" cy="991034"/>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504031" y="5163876"/>
            <a:ext cx="2352146"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0" name="Rectangle 16"/>
          <p:cNvSpPr>
            <a:spLocks noGrp="1" noChangeArrowheads="1"/>
          </p:cNvSpPr>
          <p:nvPr>
            <p:ph type="ftr" sz="quarter" idx="3"/>
          </p:nvPr>
        </p:nvSpPr>
        <p:spPr bwMode="auto">
          <a:xfrm>
            <a:off x="3444214" y="5163876"/>
            <a:ext cx="3192198"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1" name="Rectangle 17"/>
          <p:cNvSpPr>
            <a:spLocks noGrp="1" noChangeArrowheads="1"/>
          </p:cNvSpPr>
          <p:nvPr>
            <p:ph type="sldNum" sz="quarter" idx="4"/>
          </p:nvPr>
        </p:nvSpPr>
        <p:spPr bwMode="auto">
          <a:xfrm>
            <a:off x="7224448" y="5163876"/>
            <a:ext cx="2352146"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3794806"/>
            <a:ext cx="8694539" cy="1240432"/>
          </a:xfrm>
        </p:spPr>
        <p:txBody>
          <a:bodyPr/>
          <a:lstStyle>
            <a:lvl1pPr marL="0" indent="0">
              <a:buNone/>
              <a:defRPr sz="1985"/>
            </a:lvl1pPr>
            <a:lvl2pPr marL="377825" indent="0">
              <a:buNone/>
              <a:defRPr sz="1655"/>
            </a:lvl2pPr>
            <a:lvl3pPr marL="756285" indent="0">
              <a:buNone/>
              <a:defRPr sz="1490"/>
            </a:lvl3pPr>
            <a:lvl4pPr marL="1134110" indent="0">
              <a:buNone/>
              <a:defRPr sz="1325"/>
            </a:lvl4pPr>
            <a:lvl5pPr marL="1511935" indent="0">
              <a:buNone/>
              <a:defRPr sz="1325"/>
            </a:lvl5pPr>
            <a:lvl6pPr marL="1890395" indent="0">
              <a:buNone/>
              <a:defRPr sz="1325"/>
            </a:lvl6pPr>
            <a:lvl7pPr marL="2268220" indent="0">
              <a:buNone/>
              <a:defRPr sz="1325"/>
            </a:lvl7pPr>
            <a:lvl8pPr marL="2646045" indent="0">
              <a:buNone/>
              <a:defRPr sz="1325"/>
            </a:lvl8pPr>
            <a:lvl9pPr marL="3024505" indent="0">
              <a:buNone/>
              <a:defRPr sz="1325"/>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28"/>
            <a:ext cx="4452276" cy="37423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4318" y="1323128"/>
            <a:ext cx="4452276" cy="37423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4" name="Footer Placeholder 3"/>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 name="Slide Number Placeholder 4"/>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794" y="301904"/>
            <a:ext cx="8694539" cy="109604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794" y="1390073"/>
            <a:ext cx="4265014"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794" y="2071326"/>
            <a:ext cx="4265014" cy="30466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390073"/>
            <a:ext cx="428601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071326"/>
            <a:ext cx="4286016" cy="30466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378037"/>
            <a:ext cx="3251702" cy="1323128"/>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6016"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794" y="1701165"/>
            <a:ext cx="3251702"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378037"/>
            <a:ext cx="3251702" cy="1323128"/>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6016" y="816454"/>
            <a:ext cx="5103316" cy="4029766"/>
          </a:xfrm>
        </p:spPr>
        <p:txBody>
          <a:bodyPr vert="horz" wrap="square" lIns="91440" tIns="45720" rIns="91440" bIns="45720" numCol="1" anchor="t" anchorCtr="0" compatLnSpc="1"/>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94794" y="1701165"/>
            <a:ext cx="3251702"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3" name="Footer Placeholder 2"/>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4" name="Slide Number Placeholder 3"/>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6" name="Footer Placeholder 5"/>
          <p:cNvSpPr>
            <a:spLocks noGrp="1"/>
          </p:cNvSpPr>
          <p:nvPr>
            <p:ph type="ftr" idx="11"/>
          </p:nvPr>
        </p:nvSpPr>
        <p:spPr/>
        <p:txBody>
          <a:bodyPr/>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7" name="Slide Number Placeholder 6"/>
          <p:cNvSpPr>
            <a:spLocks noGrp="1"/>
          </p:cNvSpPr>
          <p:nvPr>
            <p:ph type="sldNum" idx="12"/>
          </p:nvPr>
        </p:nvSpPr>
        <p:spPr/>
        <p:txBody>
          <a:bodyPr/>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slideLayout" Target="../slideLayouts/slideLayout67.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s 5120"/>
          <p:cNvSpPr/>
          <p:nvPr/>
        </p:nvSpPr>
        <p:spPr>
          <a:xfrm>
            <a:off x="0" y="5040313"/>
            <a:ext cx="10080625" cy="630237"/>
          </a:xfrm>
          <a:prstGeom prst="rect">
            <a:avLst/>
          </a:prstGeom>
          <a:solidFill>
            <a:srgbClr val="9ECF6C"/>
          </a:solidFill>
          <a:ln w="18000">
            <a:noFill/>
          </a:ln>
        </p:spPr>
        <p:txBody>
          <a:bodyPr anchor="t" anchorCtr="0"/>
          <a:p>
            <a:pPr lvl="0" hangingPunct="0"/>
            <a:endParaRPr lang="en-US" altLang="zh-CN">
              <a:latin typeface="Arial" panose="02080604020202020204" pitchFamily="34" charset="0"/>
            </a:endParaRPr>
          </a:p>
        </p:txBody>
      </p:sp>
      <p:sp>
        <p:nvSpPr>
          <p:cNvPr id="5123" name="Title 5121"/>
          <p:cNvSpPr>
            <a:spLocks noGrp="1"/>
          </p:cNvSpPr>
          <p:nvPr>
            <p:ph type="title"/>
          </p:nvPr>
        </p:nvSpPr>
        <p:spPr>
          <a:xfrm>
            <a:off x="539750" y="179388"/>
            <a:ext cx="8997950" cy="898525"/>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5124" name="Text Placeholder 5122"/>
          <p:cNvSpPr>
            <a:spLocks noGrp="1"/>
          </p:cNvSpPr>
          <p:nvPr>
            <p:ph type="body"/>
          </p:nvPr>
        </p:nvSpPr>
        <p:spPr>
          <a:xfrm>
            <a:off x="539750" y="1260475"/>
            <a:ext cx="8997950" cy="3238500"/>
          </a:xfrm>
          <a:prstGeom prst="rect">
            <a:avLst/>
          </a:prstGeom>
          <a:noFill/>
          <a:ln w="9525">
            <a:noFill/>
          </a:ln>
        </p:spPr>
        <p:txBody>
          <a:bodyPr wrap="square" lIns="0" tIns="2133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5123"/>
          <p:cNvSpPr>
            <a:spLocks noGrp="1"/>
          </p:cNvSpPr>
          <p:nvPr>
            <p:ph type="dt"/>
          </p:nvPr>
        </p:nvSpPr>
        <p:spPr>
          <a:xfrm>
            <a:off x="503238" y="5165725"/>
            <a:ext cx="2346325" cy="388938"/>
          </a:xfrm>
          <a:prstGeom prst="rect">
            <a:avLst/>
          </a:prstGeom>
          <a:noFill/>
          <a:ln w="9525">
            <a:noFill/>
          </a:ln>
        </p:spPr>
        <p:txBody>
          <a:bodyPr wrap="square" lIns="0" tIns="0" rIns="0" bIns="0" anchor="t" anchorCtr="0"/>
          <a:lstStyle>
            <a:lvl1pP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5125" name="Footer Placeholder 5124"/>
          <p:cNvSpPr>
            <a:spLocks noGrp="1"/>
          </p:cNvSpPr>
          <p:nvPr>
            <p:ph type="ftr"/>
          </p:nvPr>
        </p:nvSpPr>
        <p:spPr>
          <a:xfrm>
            <a:off x="3448050" y="5165725"/>
            <a:ext cx="3194050" cy="388938"/>
          </a:xfrm>
          <a:prstGeom prst="rect">
            <a:avLst/>
          </a:prstGeom>
          <a:noFill/>
          <a:ln w="9525">
            <a:noFill/>
          </a:ln>
        </p:spPr>
        <p:txBody>
          <a:bodyPr wrap="square" lIns="0" tIns="0" rIns="0" bIns="0" anchor="t" anchorCtr="0"/>
          <a:lstStyle>
            <a:lvl1pPr algn="ct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5126" name="Slide Number Placeholder 5125"/>
          <p:cNvSpPr>
            <a:spLocks noGrp="1"/>
          </p:cNvSpPr>
          <p:nvPr>
            <p:ph type="sldNum"/>
          </p:nvPr>
        </p:nvSpPr>
        <p:spPr>
          <a:xfrm>
            <a:off x="7227888" y="5165725"/>
            <a:ext cx="2346325" cy="388938"/>
          </a:xfrm>
          <a:prstGeom prst="rect">
            <a:avLst/>
          </a:prstGeom>
          <a:noFill/>
          <a:ln w="9525">
            <a:noFill/>
          </a:ln>
        </p:spPr>
        <p:txBody>
          <a:bodyPr wrap="square" lIns="0" tIns="0" rIns="0" bIns="0" anchor="t" anchorCtr="0"/>
          <a:lstStyle>
            <a:lvl1pPr algn="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grpSp>
        <p:nvGrpSpPr>
          <p:cNvPr id="5128" name="Group 5126"/>
          <p:cNvGrpSpPr/>
          <p:nvPr/>
        </p:nvGrpSpPr>
        <p:grpSpPr>
          <a:xfrm>
            <a:off x="7559675" y="4589463"/>
            <a:ext cx="538163" cy="719137"/>
            <a:chOff x="4762" y="2891"/>
            <a:chExt cx="339" cy="453"/>
          </a:xfrm>
        </p:grpSpPr>
        <p:sp>
          <p:nvSpPr>
            <p:cNvPr id="5129" name="Freeform 5127"/>
            <p:cNvSpPr/>
            <p:nvPr/>
          </p:nvSpPr>
          <p:spPr>
            <a:xfrm>
              <a:off x="4762" y="3202"/>
              <a:ext cx="59" cy="66"/>
            </a:xfrm>
            <a:custGeom>
              <a:avLst/>
              <a:gdLst/>
              <a:ahLst/>
              <a:cxnLst/>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path>
              </a:pathLst>
            </a:custGeom>
            <a:solidFill>
              <a:srgbClr val="74B531"/>
            </a:solidFill>
            <a:ln w="9525">
              <a:noFill/>
            </a:ln>
          </p:spPr>
          <p:txBody>
            <a:bodyPr/>
            <a:p>
              <a:endParaRPr lang="en-US"/>
            </a:p>
          </p:txBody>
        </p:sp>
        <p:sp>
          <p:nvSpPr>
            <p:cNvPr id="5130" name="Freeform 5128"/>
            <p:cNvSpPr/>
            <p:nvPr/>
          </p:nvSpPr>
          <p:spPr>
            <a:xfrm>
              <a:off x="4767" y="3195"/>
              <a:ext cx="128" cy="139"/>
            </a:xfrm>
            <a:custGeom>
              <a:avLst/>
              <a:gdLst/>
              <a:ahLst/>
              <a:cxnLst/>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path>
              </a:pathLst>
            </a:custGeom>
            <a:solidFill>
              <a:srgbClr val="74B531"/>
            </a:solidFill>
            <a:ln w="9525">
              <a:noFill/>
            </a:ln>
          </p:spPr>
          <p:txBody>
            <a:bodyPr/>
            <a:p>
              <a:endParaRPr lang="en-US"/>
            </a:p>
          </p:txBody>
        </p:sp>
        <p:sp>
          <p:nvSpPr>
            <p:cNvPr id="5131" name="Freeform 5129"/>
            <p:cNvSpPr/>
            <p:nvPr/>
          </p:nvSpPr>
          <p:spPr>
            <a:xfrm>
              <a:off x="4819" y="3267"/>
              <a:ext cx="60" cy="33"/>
            </a:xfrm>
            <a:custGeom>
              <a:avLst/>
              <a:gdLst/>
              <a:ahLst/>
              <a:cxnLst/>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path>
              </a:pathLst>
            </a:custGeom>
            <a:solidFill>
              <a:srgbClr val="74B531"/>
            </a:solidFill>
            <a:ln w="9525">
              <a:noFill/>
            </a:ln>
          </p:spPr>
          <p:txBody>
            <a:bodyPr/>
            <a:p>
              <a:endParaRPr lang="en-US"/>
            </a:p>
          </p:txBody>
        </p:sp>
        <p:sp>
          <p:nvSpPr>
            <p:cNvPr id="5132" name="Freeform 5130"/>
            <p:cNvSpPr/>
            <p:nvPr/>
          </p:nvSpPr>
          <p:spPr>
            <a:xfrm>
              <a:off x="4867" y="3184"/>
              <a:ext cx="97" cy="164"/>
            </a:xfrm>
            <a:custGeom>
              <a:avLst/>
              <a:gdLst/>
              <a:ahLst/>
              <a:cxnLst/>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path>
              </a:pathLst>
            </a:custGeom>
            <a:solidFill>
              <a:srgbClr val="74B531"/>
            </a:solidFill>
            <a:ln w="9525">
              <a:noFill/>
            </a:ln>
          </p:spPr>
          <p:txBody>
            <a:bodyPr/>
            <a:p>
              <a:endParaRPr lang="en-US"/>
            </a:p>
          </p:txBody>
        </p:sp>
        <p:sp>
          <p:nvSpPr>
            <p:cNvPr id="5133" name="Freeform 5131"/>
            <p:cNvSpPr/>
            <p:nvPr/>
          </p:nvSpPr>
          <p:spPr>
            <a:xfrm>
              <a:off x="4935" y="3184"/>
              <a:ext cx="97" cy="164"/>
            </a:xfrm>
            <a:custGeom>
              <a:avLst/>
              <a:gdLst/>
              <a:ahLst/>
              <a:cxnLst/>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path>
              </a:pathLst>
            </a:custGeom>
            <a:solidFill>
              <a:srgbClr val="74B531"/>
            </a:solidFill>
            <a:ln w="9525">
              <a:noFill/>
            </a:ln>
          </p:spPr>
          <p:txBody>
            <a:bodyPr/>
            <a:p>
              <a:endParaRPr lang="en-US"/>
            </a:p>
          </p:txBody>
        </p:sp>
        <p:sp>
          <p:nvSpPr>
            <p:cNvPr id="5134" name="Freeform 5132"/>
            <p:cNvSpPr/>
            <p:nvPr/>
          </p:nvSpPr>
          <p:spPr>
            <a:xfrm>
              <a:off x="4946" y="3270"/>
              <a:ext cx="5" cy="64"/>
            </a:xfrm>
            <a:custGeom>
              <a:avLst/>
              <a:gdLst/>
              <a:ahLst/>
              <a:cxnLst/>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path>
              </a:pathLst>
            </a:custGeom>
            <a:solidFill>
              <a:srgbClr val="74B531"/>
            </a:solidFill>
            <a:ln w="9525">
              <a:noFill/>
            </a:ln>
          </p:spPr>
          <p:txBody>
            <a:bodyPr/>
            <a:p>
              <a:endParaRPr lang="en-US"/>
            </a:p>
          </p:txBody>
        </p:sp>
        <p:sp>
          <p:nvSpPr>
            <p:cNvPr id="5135" name="Freeform 5133"/>
            <p:cNvSpPr/>
            <p:nvPr/>
          </p:nvSpPr>
          <p:spPr>
            <a:xfrm>
              <a:off x="4883" y="3178"/>
              <a:ext cx="133" cy="131"/>
            </a:xfrm>
            <a:custGeom>
              <a:avLst/>
              <a:gdLst/>
              <a:ahLst/>
              <a:cxnLst/>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path>
              </a:pathLst>
            </a:custGeom>
            <a:solidFill>
              <a:srgbClr val="74B531"/>
            </a:solidFill>
            <a:ln w="9525">
              <a:noFill/>
            </a:ln>
          </p:spPr>
          <p:txBody>
            <a:bodyPr/>
            <a:p>
              <a:endParaRPr lang="en-US"/>
            </a:p>
          </p:txBody>
        </p:sp>
        <p:sp>
          <p:nvSpPr>
            <p:cNvPr id="5136" name="Freeform 5134"/>
            <p:cNvSpPr/>
            <p:nvPr/>
          </p:nvSpPr>
          <p:spPr>
            <a:xfrm>
              <a:off x="4785" y="2889"/>
              <a:ext cx="111" cy="200"/>
            </a:xfrm>
            <a:custGeom>
              <a:avLst/>
              <a:gdLst/>
              <a:ahLst/>
              <a:cxnLst/>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path>
              </a:pathLst>
            </a:custGeom>
            <a:solidFill>
              <a:srgbClr val="74B531"/>
            </a:solidFill>
            <a:ln w="9525">
              <a:noFill/>
            </a:ln>
          </p:spPr>
          <p:txBody>
            <a:bodyPr/>
            <a:p>
              <a:endParaRPr lang="en-US"/>
            </a:p>
          </p:txBody>
        </p:sp>
        <p:sp>
          <p:nvSpPr>
            <p:cNvPr id="5137" name="Freeform 5135"/>
            <p:cNvSpPr/>
            <p:nvPr/>
          </p:nvSpPr>
          <p:spPr>
            <a:xfrm>
              <a:off x="4811" y="2929"/>
              <a:ext cx="77" cy="159"/>
            </a:xfrm>
            <a:custGeom>
              <a:avLst/>
              <a:gdLst/>
              <a:ahLst/>
              <a:cxnLst/>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path>
              </a:pathLst>
            </a:custGeom>
            <a:solidFill>
              <a:srgbClr val="74B531"/>
            </a:solidFill>
            <a:ln w="9525">
              <a:noFill/>
            </a:ln>
          </p:spPr>
          <p:txBody>
            <a:bodyPr/>
            <a:p>
              <a:endParaRPr lang="en-US"/>
            </a:p>
          </p:txBody>
        </p:sp>
        <p:sp>
          <p:nvSpPr>
            <p:cNvPr id="5138" name="Freeform 5136"/>
            <p:cNvSpPr/>
            <p:nvPr/>
          </p:nvSpPr>
          <p:spPr>
            <a:xfrm>
              <a:off x="5001" y="2889"/>
              <a:ext cx="112" cy="200"/>
            </a:xfrm>
            <a:custGeom>
              <a:avLst/>
              <a:gdLst/>
              <a:ahLst/>
              <a:cxnLst/>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path>
              </a:pathLst>
            </a:custGeom>
            <a:solidFill>
              <a:srgbClr val="74B531"/>
            </a:solidFill>
            <a:ln w="9525">
              <a:noFill/>
            </a:ln>
          </p:spPr>
          <p:txBody>
            <a:bodyPr/>
            <a:p>
              <a:endParaRPr lang="en-US"/>
            </a:p>
          </p:txBody>
        </p:sp>
        <p:sp>
          <p:nvSpPr>
            <p:cNvPr id="5139" name="Freeform 5137"/>
            <p:cNvSpPr/>
            <p:nvPr/>
          </p:nvSpPr>
          <p:spPr>
            <a:xfrm>
              <a:off x="5009" y="2929"/>
              <a:ext cx="77" cy="159"/>
            </a:xfrm>
            <a:custGeom>
              <a:avLst/>
              <a:gdLst/>
              <a:ahLst/>
              <a:cxnLst/>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path>
              </a:pathLst>
            </a:custGeom>
            <a:solidFill>
              <a:srgbClr val="74B531"/>
            </a:solidFill>
            <a:ln w="9525">
              <a:noFill/>
            </a:ln>
          </p:spPr>
          <p:txBody>
            <a:bodyPr/>
            <a:p>
              <a:endParaRPr lang="en-US"/>
            </a:p>
          </p:txBody>
        </p:sp>
        <p:sp>
          <p:nvSpPr>
            <p:cNvPr id="5140" name="Freeform 5138"/>
            <p:cNvSpPr/>
            <p:nvPr/>
          </p:nvSpPr>
          <p:spPr>
            <a:xfrm>
              <a:off x="4784" y="3012"/>
              <a:ext cx="330" cy="242"/>
            </a:xfrm>
            <a:custGeom>
              <a:avLst/>
              <a:gdLst/>
              <a:ahLst/>
              <a:cxnLst/>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path>
              </a:pathLst>
            </a:custGeom>
            <a:solidFill>
              <a:srgbClr val="74B531"/>
            </a:solidFill>
            <a:ln w="9525">
              <a:noFill/>
            </a:ln>
          </p:spPr>
          <p:txBody>
            <a:bodyPr/>
            <a:p>
              <a:endParaRPr lang="en-US"/>
            </a:p>
          </p:txBody>
        </p:sp>
        <p:sp>
          <p:nvSpPr>
            <p:cNvPr id="5141" name="Freeform 5139"/>
            <p:cNvSpPr/>
            <p:nvPr/>
          </p:nvSpPr>
          <p:spPr>
            <a:xfrm>
              <a:off x="4820" y="3043"/>
              <a:ext cx="259" cy="203"/>
            </a:xfrm>
            <a:custGeom>
              <a:avLst/>
              <a:gdLst/>
              <a:ahLst/>
              <a:cxnLst/>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path>
              </a:pathLst>
            </a:custGeom>
            <a:solidFill>
              <a:srgbClr val="74B531"/>
            </a:solidFill>
            <a:ln w="9525">
              <a:noFill/>
            </a:ln>
          </p:spPr>
          <p:txBody>
            <a:bodyPr/>
            <a:p>
              <a:endParaRPr lang="en-US"/>
            </a:p>
          </p:txBody>
        </p:sp>
        <p:sp>
          <p:nvSpPr>
            <p:cNvPr id="5142" name="Freeform 5140"/>
            <p:cNvSpPr/>
            <p:nvPr/>
          </p:nvSpPr>
          <p:spPr>
            <a:xfrm>
              <a:off x="4890" y="3189"/>
              <a:ext cx="118" cy="41"/>
            </a:xfrm>
            <a:custGeom>
              <a:avLst/>
              <a:gdLst/>
              <a:ahLst/>
              <a:cxnLst/>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path>
              </a:pathLst>
            </a:custGeom>
            <a:solidFill>
              <a:srgbClr val="74B531"/>
            </a:solidFill>
            <a:ln w="9525">
              <a:noFill/>
            </a:ln>
          </p:spPr>
          <p:txBody>
            <a:bodyPr/>
            <a:p>
              <a:endParaRPr lang="en-US"/>
            </a:p>
          </p:txBody>
        </p:sp>
        <p:sp>
          <p:nvSpPr>
            <p:cNvPr id="5143" name="Freeform 5141"/>
            <p:cNvSpPr/>
            <p:nvPr/>
          </p:nvSpPr>
          <p:spPr>
            <a:xfrm>
              <a:off x="4850" y="3068"/>
              <a:ext cx="72" cy="94"/>
            </a:xfrm>
            <a:custGeom>
              <a:avLst/>
              <a:gdLst/>
              <a:ahLst/>
              <a:cxnLst/>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path>
              </a:pathLst>
            </a:custGeom>
            <a:solidFill>
              <a:srgbClr val="74B531"/>
            </a:solidFill>
            <a:ln w="9525">
              <a:noFill/>
            </a:ln>
          </p:spPr>
          <p:txBody>
            <a:bodyPr/>
            <a:p>
              <a:endParaRPr lang="en-US"/>
            </a:p>
          </p:txBody>
        </p:sp>
        <p:sp>
          <p:nvSpPr>
            <p:cNvPr id="5144" name="Freeform 5142"/>
            <p:cNvSpPr/>
            <p:nvPr/>
          </p:nvSpPr>
          <p:spPr>
            <a:xfrm>
              <a:off x="4848" y="3070"/>
              <a:ext cx="69" cy="87"/>
            </a:xfrm>
            <a:custGeom>
              <a:avLst/>
              <a:gdLst/>
              <a:ahLst/>
              <a:cxnLst/>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path>
              </a:pathLst>
            </a:custGeom>
            <a:solidFill>
              <a:srgbClr val="74B531"/>
            </a:solidFill>
            <a:ln w="9525">
              <a:noFill/>
            </a:ln>
          </p:spPr>
          <p:txBody>
            <a:bodyPr/>
            <a:p>
              <a:endParaRPr lang="en-US"/>
            </a:p>
          </p:txBody>
        </p:sp>
        <p:sp>
          <p:nvSpPr>
            <p:cNvPr id="5145" name="Freeform 5143"/>
            <p:cNvSpPr/>
            <p:nvPr/>
          </p:nvSpPr>
          <p:spPr>
            <a:xfrm>
              <a:off x="4871" y="3094"/>
              <a:ext cx="38" cy="47"/>
            </a:xfrm>
            <a:custGeom>
              <a:avLst/>
              <a:gdLst/>
              <a:ahLst/>
              <a:cxnLst/>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path>
              </a:pathLst>
            </a:custGeom>
            <a:solidFill>
              <a:srgbClr val="74B531"/>
            </a:solidFill>
            <a:ln w="9525">
              <a:noFill/>
            </a:ln>
          </p:spPr>
          <p:txBody>
            <a:bodyPr/>
            <a:p>
              <a:endParaRPr lang="en-US"/>
            </a:p>
          </p:txBody>
        </p:sp>
        <p:sp>
          <p:nvSpPr>
            <p:cNvPr id="5146" name="Freeform 5144"/>
            <p:cNvSpPr/>
            <p:nvPr/>
          </p:nvSpPr>
          <p:spPr>
            <a:xfrm>
              <a:off x="4977" y="3068"/>
              <a:ext cx="71" cy="94"/>
            </a:xfrm>
            <a:custGeom>
              <a:avLst/>
              <a:gdLst/>
              <a:ahLst/>
              <a:cxnLst/>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path>
              </a:pathLst>
            </a:custGeom>
            <a:solidFill>
              <a:srgbClr val="74B531"/>
            </a:solidFill>
            <a:ln w="9525">
              <a:noFill/>
            </a:ln>
          </p:spPr>
          <p:txBody>
            <a:bodyPr/>
            <a:p>
              <a:endParaRPr lang="en-US"/>
            </a:p>
          </p:txBody>
        </p:sp>
        <p:sp>
          <p:nvSpPr>
            <p:cNvPr id="5147" name="Freeform 5145"/>
            <p:cNvSpPr/>
            <p:nvPr/>
          </p:nvSpPr>
          <p:spPr>
            <a:xfrm>
              <a:off x="4981" y="3070"/>
              <a:ext cx="69" cy="86"/>
            </a:xfrm>
            <a:custGeom>
              <a:avLst/>
              <a:gdLst/>
              <a:ahLst/>
              <a:cxnLst/>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path>
              </a:pathLst>
            </a:custGeom>
            <a:solidFill>
              <a:srgbClr val="74B531"/>
            </a:solidFill>
            <a:ln w="9525">
              <a:noFill/>
            </a:ln>
          </p:spPr>
          <p:txBody>
            <a:bodyPr/>
            <a:p>
              <a:endParaRPr lang="en-US"/>
            </a:p>
          </p:txBody>
        </p:sp>
        <p:sp>
          <p:nvSpPr>
            <p:cNvPr id="5148" name="Freeform 5146"/>
            <p:cNvSpPr/>
            <p:nvPr/>
          </p:nvSpPr>
          <p:spPr>
            <a:xfrm>
              <a:off x="4990" y="3094"/>
              <a:ext cx="38" cy="47"/>
            </a:xfrm>
            <a:custGeom>
              <a:avLst/>
              <a:gdLst/>
              <a:ahLst/>
              <a:cxnLst/>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path>
              </a:pathLst>
            </a:custGeom>
            <a:solidFill>
              <a:srgbClr val="74B531"/>
            </a:solidFill>
            <a:ln w="9525">
              <a:noFill/>
            </a:ln>
          </p:spPr>
          <p:txBody>
            <a:bodyPr/>
            <a:p>
              <a:endParaRPr lang="en-US"/>
            </a:p>
          </p:txBody>
        </p:sp>
        <p:sp>
          <p:nvSpPr>
            <p:cNvPr id="5149" name="Freeform 5147"/>
            <p:cNvSpPr/>
            <p:nvPr/>
          </p:nvSpPr>
          <p:spPr>
            <a:xfrm>
              <a:off x="4930" y="3179"/>
              <a:ext cx="38" cy="33"/>
            </a:xfrm>
            <a:custGeom>
              <a:avLst/>
              <a:gdLst/>
              <a:ahLst/>
              <a:cxnLst/>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path>
              </a:pathLst>
            </a:custGeom>
            <a:solidFill>
              <a:srgbClr val="74B531"/>
            </a:solidFill>
            <a:ln w="9525">
              <a:noFill/>
            </a:ln>
          </p:spPr>
          <p:txBody>
            <a:bodyPr/>
            <a:p>
              <a:endParaRPr lang="en-US"/>
            </a:p>
          </p:txBody>
        </p:sp>
        <p:sp>
          <p:nvSpPr>
            <p:cNvPr id="5150" name="Freeform 5148"/>
            <p:cNvSpPr/>
            <p:nvPr/>
          </p:nvSpPr>
          <p:spPr>
            <a:xfrm>
              <a:off x="4876" y="3151"/>
              <a:ext cx="148" cy="54"/>
            </a:xfrm>
            <a:custGeom>
              <a:avLst/>
              <a:gdLst/>
              <a:ahLst/>
              <a:cxnLst/>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path>
              </a:pathLst>
            </a:custGeom>
            <a:solidFill>
              <a:srgbClr val="74B531"/>
            </a:solidFill>
            <a:ln w="9525">
              <a:noFill/>
            </a:ln>
          </p:spPr>
          <p:txBody>
            <a:bodyPr/>
            <a:p>
              <a:endParaRPr lang="en-US"/>
            </a:p>
          </p:txBody>
        </p:sp>
        <p:sp>
          <p:nvSpPr>
            <p:cNvPr id="5151" name="Freeform 5149"/>
            <p:cNvSpPr/>
            <p:nvPr/>
          </p:nvSpPr>
          <p:spPr>
            <a:xfrm>
              <a:off x="4920" y="3141"/>
              <a:ext cx="60" cy="26"/>
            </a:xfrm>
            <a:custGeom>
              <a:avLst/>
              <a:gdLst/>
              <a:ahLst/>
              <a:cxnLst/>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path>
              </a:pathLst>
            </a:custGeom>
            <a:solidFill>
              <a:srgbClr val="74B531"/>
            </a:solidFill>
            <a:ln w="9525">
              <a:noFill/>
            </a:ln>
          </p:spPr>
          <p:txBody>
            <a:bodyPr/>
            <a:p>
              <a:endParaRPr lang="en-US"/>
            </a:p>
          </p:txBody>
        </p:sp>
      </p:grpSp>
      <p:grpSp>
        <p:nvGrpSpPr>
          <p:cNvPr id="5152" name="Group 5150"/>
          <p:cNvGrpSpPr/>
          <p:nvPr/>
        </p:nvGrpSpPr>
        <p:grpSpPr>
          <a:xfrm>
            <a:off x="9090025" y="4770438"/>
            <a:ext cx="268288" cy="358775"/>
            <a:chOff x="5726" y="3005"/>
            <a:chExt cx="169" cy="226"/>
          </a:xfrm>
        </p:grpSpPr>
        <p:sp>
          <p:nvSpPr>
            <p:cNvPr id="5153" name="Freeform 5151"/>
            <p:cNvSpPr/>
            <p:nvPr/>
          </p:nvSpPr>
          <p:spPr>
            <a:xfrm>
              <a:off x="5866" y="3160"/>
              <a:ext cx="29" cy="32"/>
            </a:xfrm>
            <a:custGeom>
              <a:avLst/>
              <a:gdLst/>
              <a:ahLst/>
              <a:cxnLst/>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path>
              </a:pathLst>
            </a:custGeom>
            <a:solidFill>
              <a:srgbClr val="74B531"/>
            </a:solidFill>
            <a:ln w="9525">
              <a:noFill/>
            </a:ln>
          </p:spPr>
          <p:txBody>
            <a:bodyPr/>
            <a:p>
              <a:endParaRPr lang="en-US"/>
            </a:p>
          </p:txBody>
        </p:sp>
        <p:sp>
          <p:nvSpPr>
            <p:cNvPr id="5154" name="Freeform 5152"/>
            <p:cNvSpPr/>
            <p:nvPr/>
          </p:nvSpPr>
          <p:spPr>
            <a:xfrm>
              <a:off x="5829" y="3156"/>
              <a:ext cx="64" cy="69"/>
            </a:xfrm>
            <a:custGeom>
              <a:avLst/>
              <a:gdLst/>
              <a:ahLst/>
              <a:cxnLst/>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path>
              </a:pathLst>
            </a:custGeom>
            <a:solidFill>
              <a:srgbClr val="74B531"/>
            </a:solidFill>
            <a:ln w="9525">
              <a:noFill/>
            </a:ln>
          </p:spPr>
          <p:txBody>
            <a:bodyPr/>
            <a:p>
              <a:endParaRPr lang="en-US"/>
            </a:p>
          </p:txBody>
        </p:sp>
        <p:sp>
          <p:nvSpPr>
            <p:cNvPr id="5155" name="Freeform 5153"/>
            <p:cNvSpPr/>
            <p:nvPr/>
          </p:nvSpPr>
          <p:spPr>
            <a:xfrm>
              <a:off x="5837" y="3192"/>
              <a:ext cx="30" cy="16"/>
            </a:xfrm>
            <a:custGeom>
              <a:avLst/>
              <a:gdLst/>
              <a:ahLst/>
              <a:cxnLst/>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path>
              </a:pathLst>
            </a:custGeom>
            <a:solidFill>
              <a:srgbClr val="74B531"/>
            </a:solidFill>
            <a:ln w="9525">
              <a:noFill/>
            </a:ln>
          </p:spPr>
          <p:txBody>
            <a:bodyPr/>
            <a:p>
              <a:endParaRPr lang="en-US"/>
            </a:p>
          </p:txBody>
        </p:sp>
        <p:sp>
          <p:nvSpPr>
            <p:cNvPr id="5156" name="Freeform 5154"/>
            <p:cNvSpPr/>
            <p:nvPr/>
          </p:nvSpPr>
          <p:spPr>
            <a:xfrm>
              <a:off x="5795" y="3151"/>
              <a:ext cx="48" cy="82"/>
            </a:xfrm>
            <a:custGeom>
              <a:avLst/>
              <a:gdLst/>
              <a:ahLst/>
              <a:cxnLst/>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path>
              </a:pathLst>
            </a:custGeom>
            <a:solidFill>
              <a:srgbClr val="74B531"/>
            </a:solidFill>
            <a:ln w="9525">
              <a:noFill/>
            </a:ln>
          </p:spPr>
          <p:txBody>
            <a:bodyPr/>
            <a:p>
              <a:endParaRPr lang="en-US"/>
            </a:p>
          </p:txBody>
        </p:sp>
        <p:sp>
          <p:nvSpPr>
            <p:cNvPr id="5157" name="Freeform 5155"/>
            <p:cNvSpPr/>
            <p:nvPr/>
          </p:nvSpPr>
          <p:spPr>
            <a:xfrm>
              <a:off x="5761" y="3151"/>
              <a:ext cx="48" cy="82"/>
            </a:xfrm>
            <a:custGeom>
              <a:avLst/>
              <a:gdLst/>
              <a:ahLst/>
              <a:cxnLst/>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path>
              </a:pathLst>
            </a:custGeom>
            <a:solidFill>
              <a:srgbClr val="74B531"/>
            </a:solidFill>
            <a:ln w="9525">
              <a:noFill/>
            </a:ln>
          </p:spPr>
          <p:txBody>
            <a:bodyPr/>
            <a:p>
              <a:endParaRPr lang="en-US"/>
            </a:p>
          </p:txBody>
        </p:sp>
        <p:sp>
          <p:nvSpPr>
            <p:cNvPr id="5158" name="Freeform 5156"/>
            <p:cNvSpPr/>
            <p:nvPr/>
          </p:nvSpPr>
          <p:spPr>
            <a:xfrm>
              <a:off x="5801" y="3194"/>
              <a:ext cx="2" cy="32"/>
            </a:xfrm>
            <a:custGeom>
              <a:avLst/>
              <a:gdLst/>
              <a:ahLst/>
              <a:cxnLst/>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path>
              </a:pathLst>
            </a:custGeom>
            <a:solidFill>
              <a:srgbClr val="74B531"/>
            </a:solidFill>
            <a:ln w="9525">
              <a:noFill/>
            </a:ln>
          </p:spPr>
          <p:txBody>
            <a:bodyPr/>
            <a:p>
              <a:endParaRPr lang="en-US"/>
            </a:p>
          </p:txBody>
        </p:sp>
        <p:sp>
          <p:nvSpPr>
            <p:cNvPr id="5159" name="Freeform 5157"/>
            <p:cNvSpPr/>
            <p:nvPr/>
          </p:nvSpPr>
          <p:spPr>
            <a:xfrm>
              <a:off x="5769" y="3148"/>
              <a:ext cx="66" cy="65"/>
            </a:xfrm>
            <a:custGeom>
              <a:avLst/>
              <a:gdLst/>
              <a:ahLst/>
              <a:cxnLst/>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path>
              </a:pathLst>
            </a:custGeom>
            <a:solidFill>
              <a:srgbClr val="74B531"/>
            </a:solidFill>
            <a:ln w="9525">
              <a:noFill/>
            </a:ln>
          </p:spPr>
          <p:txBody>
            <a:bodyPr/>
            <a:p>
              <a:endParaRPr lang="en-US"/>
            </a:p>
          </p:txBody>
        </p:sp>
        <p:sp>
          <p:nvSpPr>
            <p:cNvPr id="5160" name="Freeform 5158"/>
            <p:cNvSpPr/>
            <p:nvPr/>
          </p:nvSpPr>
          <p:spPr>
            <a:xfrm>
              <a:off x="5828" y="3004"/>
              <a:ext cx="55" cy="99"/>
            </a:xfrm>
            <a:custGeom>
              <a:avLst/>
              <a:gdLst/>
              <a:ahLst/>
              <a:cxnLst/>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path>
              </a:pathLst>
            </a:custGeom>
            <a:solidFill>
              <a:srgbClr val="74B531"/>
            </a:solidFill>
            <a:ln w="9525">
              <a:noFill/>
            </a:ln>
          </p:spPr>
          <p:txBody>
            <a:bodyPr/>
            <a:p>
              <a:endParaRPr lang="en-US"/>
            </a:p>
          </p:txBody>
        </p:sp>
        <p:sp>
          <p:nvSpPr>
            <p:cNvPr id="5161" name="Freeform 5159"/>
            <p:cNvSpPr/>
            <p:nvPr/>
          </p:nvSpPr>
          <p:spPr>
            <a:xfrm>
              <a:off x="5833" y="3024"/>
              <a:ext cx="38" cy="79"/>
            </a:xfrm>
            <a:custGeom>
              <a:avLst/>
              <a:gdLst/>
              <a:ahLst/>
              <a:cxnLst/>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path>
              </a:pathLst>
            </a:custGeom>
            <a:solidFill>
              <a:srgbClr val="74B531"/>
            </a:solidFill>
            <a:ln w="9525">
              <a:noFill/>
            </a:ln>
          </p:spPr>
          <p:txBody>
            <a:bodyPr/>
            <a:p>
              <a:endParaRPr lang="en-US"/>
            </a:p>
          </p:txBody>
        </p:sp>
        <p:sp>
          <p:nvSpPr>
            <p:cNvPr id="5162" name="Freeform 5160"/>
            <p:cNvSpPr/>
            <p:nvPr/>
          </p:nvSpPr>
          <p:spPr>
            <a:xfrm>
              <a:off x="5720" y="3004"/>
              <a:ext cx="56" cy="99"/>
            </a:xfrm>
            <a:custGeom>
              <a:avLst/>
              <a:gdLst/>
              <a:ahLst/>
              <a:cxnLst/>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path>
              </a:pathLst>
            </a:custGeom>
            <a:solidFill>
              <a:srgbClr val="74B531"/>
            </a:solidFill>
            <a:ln w="9525">
              <a:noFill/>
            </a:ln>
          </p:spPr>
          <p:txBody>
            <a:bodyPr/>
            <a:p>
              <a:endParaRPr lang="en-US"/>
            </a:p>
          </p:txBody>
        </p:sp>
        <p:sp>
          <p:nvSpPr>
            <p:cNvPr id="5163" name="Freeform 5161"/>
            <p:cNvSpPr/>
            <p:nvPr/>
          </p:nvSpPr>
          <p:spPr>
            <a:xfrm>
              <a:off x="5733" y="3024"/>
              <a:ext cx="38" cy="80"/>
            </a:xfrm>
            <a:custGeom>
              <a:avLst/>
              <a:gdLst/>
              <a:ahLst/>
              <a:cxnLst/>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path>
              </a:pathLst>
            </a:custGeom>
            <a:solidFill>
              <a:srgbClr val="74B531"/>
            </a:solidFill>
            <a:ln w="9525">
              <a:noFill/>
            </a:ln>
          </p:spPr>
          <p:txBody>
            <a:bodyPr/>
            <a:p>
              <a:endParaRPr lang="en-US"/>
            </a:p>
          </p:txBody>
        </p:sp>
        <p:sp>
          <p:nvSpPr>
            <p:cNvPr id="5164" name="Freeform 5162"/>
            <p:cNvSpPr/>
            <p:nvPr/>
          </p:nvSpPr>
          <p:spPr>
            <a:xfrm>
              <a:off x="5720" y="3065"/>
              <a:ext cx="165" cy="120"/>
            </a:xfrm>
            <a:custGeom>
              <a:avLst/>
              <a:gdLst/>
              <a:ahLst/>
              <a:cxnLst/>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path>
              </a:pathLst>
            </a:custGeom>
            <a:solidFill>
              <a:srgbClr val="74B531"/>
            </a:solidFill>
            <a:ln w="9525">
              <a:noFill/>
            </a:ln>
          </p:spPr>
          <p:txBody>
            <a:bodyPr/>
            <a:p>
              <a:endParaRPr lang="en-US"/>
            </a:p>
          </p:txBody>
        </p:sp>
        <p:sp>
          <p:nvSpPr>
            <p:cNvPr id="5165" name="Freeform 5163"/>
            <p:cNvSpPr/>
            <p:nvPr/>
          </p:nvSpPr>
          <p:spPr>
            <a:xfrm>
              <a:off x="5737" y="3081"/>
              <a:ext cx="129" cy="101"/>
            </a:xfrm>
            <a:custGeom>
              <a:avLst/>
              <a:gdLst/>
              <a:ahLst/>
              <a:cxnLst/>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path>
              </a:pathLst>
            </a:custGeom>
            <a:solidFill>
              <a:srgbClr val="74B531"/>
            </a:solidFill>
            <a:ln w="9525">
              <a:noFill/>
            </a:ln>
          </p:spPr>
          <p:txBody>
            <a:bodyPr/>
            <a:p>
              <a:endParaRPr lang="en-US"/>
            </a:p>
          </p:txBody>
        </p:sp>
        <p:sp>
          <p:nvSpPr>
            <p:cNvPr id="5166" name="Freeform 5164"/>
            <p:cNvSpPr/>
            <p:nvPr/>
          </p:nvSpPr>
          <p:spPr>
            <a:xfrm>
              <a:off x="5773" y="3154"/>
              <a:ext cx="59" cy="20"/>
            </a:xfrm>
            <a:custGeom>
              <a:avLst/>
              <a:gdLst/>
              <a:ahLst/>
              <a:cxnLst/>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path>
              </a:pathLst>
            </a:custGeom>
            <a:solidFill>
              <a:srgbClr val="74B531"/>
            </a:solidFill>
            <a:ln w="9525">
              <a:noFill/>
            </a:ln>
          </p:spPr>
          <p:txBody>
            <a:bodyPr/>
            <a:p>
              <a:endParaRPr lang="en-US"/>
            </a:p>
          </p:txBody>
        </p:sp>
        <p:sp>
          <p:nvSpPr>
            <p:cNvPr id="5167" name="Freeform 5165"/>
            <p:cNvSpPr/>
            <p:nvPr/>
          </p:nvSpPr>
          <p:spPr>
            <a:xfrm>
              <a:off x="5816" y="3093"/>
              <a:ext cx="36" cy="47"/>
            </a:xfrm>
            <a:custGeom>
              <a:avLst/>
              <a:gdLst/>
              <a:ahLst/>
              <a:cxnLst/>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path>
              </a:pathLst>
            </a:custGeom>
            <a:solidFill>
              <a:srgbClr val="74B531"/>
            </a:solidFill>
            <a:ln w="9525">
              <a:noFill/>
            </a:ln>
          </p:spPr>
          <p:txBody>
            <a:bodyPr/>
            <a:p>
              <a:endParaRPr lang="en-US"/>
            </a:p>
          </p:txBody>
        </p:sp>
        <p:sp>
          <p:nvSpPr>
            <p:cNvPr id="5168" name="Freeform 5166"/>
            <p:cNvSpPr/>
            <p:nvPr/>
          </p:nvSpPr>
          <p:spPr>
            <a:xfrm>
              <a:off x="5818" y="3094"/>
              <a:ext cx="34" cy="43"/>
            </a:xfrm>
            <a:custGeom>
              <a:avLst/>
              <a:gdLst/>
              <a:ahLst/>
              <a:cxnLst/>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path>
              </a:pathLst>
            </a:custGeom>
            <a:solidFill>
              <a:srgbClr val="74B531"/>
            </a:solidFill>
            <a:ln w="9525">
              <a:noFill/>
            </a:ln>
          </p:spPr>
          <p:txBody>
            <a:bodyPr/>
            <a:p>
              <a:endParaRPr lang="en-US"/>
            </a:p>
          </p:txBody>
        </p:sp>
        <p:sp>
          <p:nvSpPr>
            <p:cNvPr id="5169" name="Freeform 5167"/>
            <p:cNvSpPr/>
            <p:nvPr/>
          </p:nvSpPr>
          <p:spPr>
            <a:xfrm>
              <a:off x="5823" y="3106"/>
              <a:ext cx="19" cy="23"/>
            </a:xfrm>
            <a:custGeom>
              <a:avLst/>
              <a:gdLst/>
              <a:ahLst/>
              <a:cxnLst/>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path>
              </a:pathLst>
            </a:custGeom>
            <a:solidFill>
              <a:srgbClr val="74B531"/>
            </a:solidFill>
            <a:ln w="9525">
              <a:noFill/>
            </a:ln>
          </p:spPr>
          <p:txBody>
            <a:bodyPr/>
            <a:p>
              <a:endParaRPr lang="en-US"/>
            </a:p>
          </p:txBody>
        </p:sp>
        <p:sp>
          <p:nvSpPr>
            <p:cNvPr id="5170" name="Freeform 5168"/>
            <p:cNvSpPr/>
            <p:nvPr/>
          </p:nvSpPr>
          <p:spPr>
            <a:xfrm>
              <a:off x="5753" y="3093"/>
              <a:ext cx="35" cy="47"/>
            </a:xfrm>
            <a:custGeom>
              <a:avLst/>
              <a:gdLst/>
              <a:ahLst/>
              <a:cxnLst/>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path>
              </a:pathLst>
            </a:custGeom>
            <a:solidFill>
              <a:srgbClr val="74B531"/>
            </a:solidFill>
            <a:ln w="9525">
              <a:noFill/>
            </a:ln>
          </p:spPr>
          <p:txBody>
            <a:bodyPr/>
            <a:p>
              <a:endParaRPr lang="en-US"/>
            </a:p>
          </p:txBody>
        </p:sp>
        <p:sp>
          <p:nvSpPr>
            <p:cNvPr id="5171" name="Freeform 5169"/>
            <p:cNvSpPr/>
            <p:nvPr/>
          </p:nvSpPr>
          <p:spPr>
            <a:xfrm>
              <a:off x="5752" y="3094"/>
              <a:ext cx="34" cy="43"/>
            </a:xfrm>
            <a:custGeom>
              <a:avLst/>
              <a:gdLst/>
              <a:ahLst/>
              <a:cxnLst/>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path>
              </a:pathLst>
            </a:custGeom>
            <a:solidFill>
              <a:srgbClr val="74B531"/>
            </a:solidFill>
            <a:ln w="9525">
              <a:noFill/>
            </a:ln>
          </p:spPr>
          <p:txBody>
            <a:bodyPr/>
            <a:p>
              <a:endParaRPr lang="en-US"/>
            </a:p>
          </p:txBody>
        </p:sp>
        <p:sp>
          <p:nvSpPr>
            <p:cNvPr id="5172" name="Freeform 5170"/>
            <p:cNvSpPr/>
            <p:nvPr/>
          </p:nvSpPr>
          <p:spPr>
            <a:xfrm>
              <a:off x="5763" y="3106"/>
              <a:ext cx="19" cy="23"/>
            </a:xfrm>
            <a:custGeom>
              <a:avLst/>
              <a:gdLst/>
              <a:ahLst/>
              <a:cxnLst/>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path>
              </a:pathLst>
            </a:custGeom>
            <a:solidFill>
              <a:srgbClr val="74B531"/>
            </a:solidFill>
            <a:ln w="9525">
              <a:noFill/>
            </a:ln>
          </p:spPr>
          <p:txBody>
            <a:bodyPr/>
            <a:p>
              <a:endParaRPr lang="en-US"/>
            </a:p>
          </p:txBody>
        </p:sp>
        <p:sp>
          <p:nvSpPr>
            <p:cNvPr id="5173" name="Freeform 5171"/>
            <p:cNvSpPr/>
            <p:nvPr/>
          </p:nvSpPr>
          <p:spPr>
            <a:xfrm>
              <a:off x="5792" y="3149"/>
              <a:ext cx="19" cy="16"/>
            </a:xfrm>
            <a:custGeom>
              <a:avLst/>
              <a:gdLst/>
              <a:ahLst/>
              <a:cxnLst/>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path>
              </a:pathLst>
            </a:custGeom>
            <a:solidFill>
              <a:srgbClr val="74B531"/>
            </a:solidFill>
            <a:ln w="9525">
              <a:noFill/>
            </a:ln>
          </p:spPr>
          <p:txBody>
            <a:bodyPr/>
            <a:p>
              <a:endParaRPr lang="en-US"/>
            </a:p>
          </p:txBody>
        </p:sp>
        <p:sp>
          <p:nvSpPr>
            <p:cNvPr id="5174" name="Freeform 5172"/>
            <p:cNvSpPr/>
            <p:nvPr/>
          </p:nvSpPr>
          <p:spPr>
            <a:xfrm>
              <a:off x="5765" y="3135"/>
              <a:ext cx="74" cy="26"/>
            </a:xfrm>
            <a:custGeom>
              <a:avLst/>
              <a:gdLst/>
              <a:ahLst/>
              <a:cxnLst/>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path>
              </a:pathLst>
            </a:custGeom>
            <a:solidFill>
              <a:srgbClr val="74B531"/>
            </a:solidFill>
            <a:ln w="9525">
              <a:noFill/>
            </a:ln>
          </p:spPr>
          <p:txBody>
            <a:bodyPr/>
            <a:p>
              <a:endParaRPr lang="en-US"/>
            </a:p>
          </p:txBody>
        </p:sp>
        <p:sp>
          <p:nvSpPr>
            <p:cNvPr id="5175" name="Freeform 5173"/>
            <p:cNvSpPr/>
            <p:nvPr/>
          </p:nvSpPr>
          <p:spPr>
            <a:xfrm>
              <a:off x="5787" y="3130"/>
              <a:ext cx="30" cy="13"/>
            </a:xfrm>
            <a:custGeom>
              <a:avLst/>
              <a:gdLst/>
              <a:ahLst/>
              <a:cxnLst/>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path>
              </a:pathLst>
            </a:custGeom>
            <a:solidFill>
              <a:srgbClr val="74B531"/>
            </a:solidFill>
            <a:ln w="9525">
              <a:noFill/>
            </a:ln>
          </p:spPr>
          <p:txBody>
            <a:bodyPr/>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mj-lt"/>
          <a:ea typeface="+mj-ea"/>
          <a:cs typeface="+mj-cs"/>
        </a:defRPr>
      </a:lvl1pPr>
      <a:lvl2pPr marL="742950" lvl="1" indent="-28575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2pPr>
      <a:lvl3pPr marL="1143000" lvl="2"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3pPr>
      <a:lvl4pPr marL="1600200" lvl="3"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4pPr>
      <a:lvl5pPr marL="2057400" lvl="4"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5pPr>
    </p:titleStyle>
    <p:bodyStyle>
      <a:lvl1pPr marL="342900" lvl="0" indent="-342900" algn="l" defTabSz="457200" rtl="0" eaLnBrk="1" fontAlgn="base" latinLnBrk="0" hangingPunct="0">
        <a:lnSpc>
          <a:spcPct val="93000"/>
        </a:lnSpc>
        <a:spcBef>
          <a:spcPts val="1065"/>
        </a:spcBef>
        <a:spcAft>
          <a:spcPct val="0"/>
        </a:spcAft>
        <a:buClr>
          <a:srgbClr val="000000"/>
        </a:buClr>
        <a:buSzPct val="100000"/>
        <a:buFont typeface="Times New Roman"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ts val="850"/>
        </a:spcBef>
        <a:spcAft>
          <a:spcPct val="0"/>
        </a:spcAft>
        <a:buClr>
          <a:srgbClr val="000000"/>
        </a:buClr>
        <a:buSzPct val="100000"/>
        <a:buFont typeface="Times New Roman" pitchFamily="16" charset="0"/>
        <a:buNone/>
        <a:defRPr sz="21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ts val="64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ts val="425"/>
        </a:spcBef>
        <a:spcAft>
          <a:spcPct val="0"/>
        </a:spcAft>
        <a:buClr>
          <a:srgbClr val="000000"/>
        </a:buClr>
        <a:buSzPct val="100000"/>
        <a:buFont typeface="Times New Roman" pitchFamily="16" charset="0"/>
        <a:buNone/>
        <a:defRPr sz="15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5pPr>
      <a:lvl6pPr marL="2514600" lvl="5"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6pPr>
      <a:lvl7pPr marL="2971800" lvl="6"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7pPr>
      <a:lvl8pPr marL="3429000" lvl="7"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8pPr>
      <a:lvl9pPr marL="3886200" lvl="8"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s 9216"/>
          <p:cNvSpPr/>
          <p:nvPr/>
        </p:nvSpPr>
        <p:spPr>
          <a:xfrm>
            <a:off x="0" y="5040313"/>
            <a:ext cx="10080625" cy="630237"/>
          </a:xfrm>
          <a:prstGeom prst="rect">
            <a:avLst/>
          </a:prstGeom>
          <a:solidFill>
            <a:srgbClr val="9ECF6C"/>
          </a:solidFill>
          <a:ln w="18000">
            <a:noFill/>
          </a:ln>
        </p:spPr>
        <p:txBody>
          <a:bodyPr anchor="t" anchorCtr="0"/>
          <a:p>
            <a:pPr lvl="0" hangingPunct="0"/>
            <a:endParaRPr lang="en-US" altLang="zh-CN">
              <a:latin typeface="Arial" panose="02080604020202020204" pitchFamily="34" charset="0"/>
            </a:endParaRPr>
          </a:p>
        </p:txBody>
      </p:sp>
      <p:sp>
        <p:nvSpPr>
          <p:cNvPr id="9219" name="Title 9217"/>
          <p:cNvSpPr>
            <a:spLocks noGrp="1"/>
          </p:cNvSpPr>
          <p:nvPr>
            <p:ph type="title"/>
          </p:nvPr>
        </p:nvSpPr>
        <p:spPr>
          <a:xfrm>
            <a:off x="539750" y="179388"/>
            <a:ext cx="8997950" cy="898525"/>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9220" name="Text Placeholder 9218"/>
          <p:cNvSpPr>
            <a:spLocks noGrp="1"/>
          </p:cNvSpPr>
          <p:nvPr>
            <p:ph type="body"/>
          </p:nvPr>
        </p:nvSpPr>
        <p:spPr>
          <a:xfrm>
            <a:off x="539750" y="1260475"/>
            <a:ext cx="8997950" cy="3238500"/>
          </a:xfrm>
          <a:prstGeom prst="rect">
            <a:avLst/>
          </a:prstGeom>
          <a:noFill/>
          <a:ln w="9525">
            <a:noFill/>
          </a:ln>
        </p:spPr>
        <p:txBody>
          <a:bodyPr wrap="square" lIns="0" tIns="2133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9219"/>
          <p:cNvSpPr>
            <a:spLocks noGrp="1"/>
          </p:cNvSpPr>
          <p:nvPr>
            <p:ph type="dt"/>
          </p:nvPr>
        </p:nvSpPr>
        <p:spPr>
          <a:xfrm>
            <a:off x="503238" y="5165725"/>
            <a:ext cx="2346325" cy="388938"/>
          </a:xfrm>
          <a:prstGeom prst="rect">
            <a:avLst/>
          </a:prstGeom>
          <a:noFill/>
          <a:ln w="9525">
            <a:noFill/>
          </a:ln>
        </p:spPr>
        <p:txBody>
          <a:bodyPr wrap="square" lIns="0" tIns="0" rIns="0" bIns="0" anchor="t" anchorCtr="0"/>
          <a:lstStyle>
            <a:lvl1pP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9221" name="Footer Placeholder 9220"/>
          <p:cNvSpPr>
            <a:spLocks noGrp="1"/>
          </p:cNvSpPr>
          <p:nvPr>
            <p:ph type="ftr"/>
          </p:nvPr>
        </p:nvSpPr>
        <p:spPr>
          <a:xfrm>
            <a:off x="3448050" y="5165725"/>
            <a:ext cx="3194050" cy="388938"/>
          </a:xfrm>
          <a:prstGeom prst="rect">
            <a:avLst/>
          </a:prstGeom>
          <a:noFill/>
          <a:ln w="9525">
            <a:noFill/>
          </a:ln>
        </p:spPr>
        <p:txBody>
          <a:bodyPr wrap="square" lIns="0" tIns="0" rIns="0" bIns="0" anchor="t" anchorCtr="0"/>
          <a:lstStyle>
            <a:lvl1pPr algn="ct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9222" name="Slide Number Placeholder 9221"/>
          <p:cNvSpPr>
            <a:spLocks noGrp="1"/>
          </p:cNvSpPr>
          <p:nvPr>
            <p:ph type="sldNum"/>
          </p:nvPr>
        </p:nvSpPr>
        <p:spPr>
          <a:xfrm>
            <a:off x="7227888" y="5165725"/>
            <a:ext cx="2346325" cy="388938"/>
          </a:xfrm>
          <a:prstGeom prst="rect">
            <a:avLst/>
          </a:prstGeom>
          <a:noFill/>
          <a:ln w="9525">
            <a:noFill/>
          </a:ln>
        </p:spPr>
        <p:txBody>
          <a:bodyPr wrap="square" lIns="0" tIns="0" rIns="0" bIns="0" anchor="t" anchorCtr="0"/>
          <a:lstStyle>
            <a:lvl1pPr algn="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grpSp>
        <p:nvGrpSpPr>
          <p:cNvPr id="9224" name="Group 9222"/>
          <p:cNvGrpSpPr/>
          <p:nvPr/>
        </p:nvGrpSpPr>
        <p:grpSpPr>
          <a:xfrm>
            <a:off x="7559675" y="4589463"/>
            <a:ext cx="538163" cy="719137"/>
            <a:chOff x="4762" y="2891"/>
            <a:chExt cx="339" cy="453"/>
          </a:xfrm>
        </p:grpSpPr>
        <p:sp>
          <p:nvSpPr>
            <p:cNvPr id="9225" name="Freeform 9223"/>
            <p:cNvSpPr/>
            <p:nvPr/>
          </p:nvSpPr>
          <p:spPr>
            <a:xfrm>
              <a:off x="4762" y="3202"/>
              <a:ext cx="59" cy="66"/>
            </a:xfrm>
            <a:custGeom>
              <a:avLst/>
              <a:gdLst/>
              <a:ahLst/>
              <a:cxnLst/>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path>
              </a:pathLst>
            </a:custGeom>
            <a:solidFill>
              <a:srgbClr val="74B531"/>
            </a:solidFill>
            <a:ln w="9525">
              <a:noFill/>
            </a:ln>
          </p:spPr>
          <p:txBody>
            <a:bodyPr/>
            <a:p>
              <a:endParaRPr lang="en-US"/>
            </a:p>
          </p:txBody>
        </p:sp>
        <p:sp>
          <p:nvSpPr>
            <p:cNvPr id="9226" name="Freeform 9224"/>
            <p:cNvSpPr/>
            <p:nvPr/>
          </p:nvSpPr>
          <p:spPr>
            <a:xfrm>
              <a:off x="4767" y="3195"/>
              <a:ext cx="128" cy="139"/>
            </a:xfrm>
            <a:custGeom>
              <a:avLst/>
              <a:gdLst/>
              <a:ahLst/>
              <a:cxnLst/>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path>
              </a:pathLst>
            </a:custGeom>
            <a:solidFill>
              <a:srgbClr val="74B531"/>
            </a:solidFill>
            <a:ln w="9525">
              <a:noFill/>
            </a:ln>
          </p:spPr>
          <p:txBody>
            <a:bodyPr/>
            <a:p>
              <a:endParaRPr lang="en-US"/>
            </a:p>
          </p:txBody>
        </p:sp>
        <p:sp>
          <p:nvSpPr>
            <p:cNvPr id="9227" name="Freeform 9225"/>
            <p:cNvSpPr/>
            <p:nvPr/>
          </p:nvSpPr>
          <p:spPr>
            <a:xfrm>
              <a:off x="4819" y="3267"/>
              <a:ext cx="60" cy="33"/>
            </a:xfrm>
            <a:custGeom>
              <a:avLst/>
              <a:gdLst/>
              <a:ahLst/>
              <a:cxnLst/>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path>
              </a:pathLst>
            </a:custGeom>
            <a:solidFill>
              <a:srgbClr val="74B531"/>
            </a:solidFill>
            <a:ln w="9525">
              <a:noFill/>
            </a:ln>
          </p:spPr>
          <p:txBody>
            <a:bodyPr/>
            <a:p>
              <a:endParaRPr lang="en-US"/>
            </a:p>
          </p:txBody>
        </p:sp>
        <p:sp>
          <p:nvSpPr>
            <p:cNvPr id="9228" name="Freeform 9226"/>
            <p:cNvSpPr/>
            <p:nvPr/>
          </p:nvSpPr>
          <p:spPr>
            <a:xfrm>
              <a:off x="4867" y="3184"/>
              <a:ext cx="97" cy="164"/>
            </a:xfrm>
            <a:custGeom>
              <a:avLst/>
              <a:gdLst/>
              <a:ahLst/>
              <a:cxnLst/>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path>
              </a:pathLst>
            </a:custGeom>
            <a:solidFill>
              <a:srgbClr val="74B531"/>
            </a:solidFill>
            <a:ln w="9525">
              <a:noFill/>
            </a:ln>
          </p:spPr>
          <p:txBody>
            <a:bodyPr/>
            <a:p>
              <a:endParaRPr lang="en-US"/>
            </a:p>
          </p:txBody>
        </p:sp>
        <p:sp>
          <p:nvSpPr>
            <p:cNvPr id="9229" name="Freeform 9227"/>
            <p:cNvSpPr/>
            <p:nvPr/>
          </p:nvSpPr>
          <p:spPr>
            <a:xfrm>
              <a:off x="4935" y="3184"/>
              <a:ext cx="97" cy="164"/>
            </a:xfrm>
            <a:custGeom>
              <a:avLst/>
              <a:gdLst/>
              <a:ahLst/>
              <a:cxnLst/>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path>
              </a:pathLst>
            </a:custGeom>
            <a:solidFill>
              <a:srgbClr val="74B531"/>
            </a:solidFill>
            <a:ln w="9525">
              <a:noFill/>
            </a:ln>
          </p:spPr>
          <p:txBody>
            <a:bodyPr/>
            <a:p>
              <a:endParaRPr lang="en-US"/>
            </a:p>
          </p:txBody>
        </p:sp>
        <p:sp>
          <p:nvSpPr>
            <p:cNvPr id="9230" name="Freeform 9228"/>
            <p:cNvSpPr/>
            <p:nvPr/>
          </p:nvSpPr>
          <p:spPr>
            <a:xfrm>
              <a:off x="4946" y="3270"/>
              <a:ext cx="5" cy="64"/>
            </a:xfrm>
            <a:custGeom>
              <a:avLst/>
              <a:gdLst/>
              <a:ahLst/>
              <a:cxnLst/>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path>
              </a:pathLst>
            </a:custGeom>
            <a:solidFill>
              <a:srgbClr val="74B531"/>
            </a:solidFill>
            <a:ln w="9525">
              <a:noFill/>
            </a:ln>
          </p:spPr>
          <p:txBody>
            <a:bodyPr/>
            <a:p>
              <a:endParaRPr lang="en-US"/>
            </a:p>
          </p:txBody>
        </p:sp>
        <p:sp>
          <p:nvSpPr>
            <p:cNvPr id="9231" name="Freeform 9229"/>
            <p:cNvSpPr/>
            <p:nvPr/>
          </p:nvSpPr>
          <p:spPr>
            <a:xfrm>
              <a:off x="4883" y="3178"/>
              <a:ext cx="133" cy="131"/>
            </a:xfrm>
            <a:custGeom>
              <a:avLst/>
              <a:gdLst/>
              <a:ahLst/>
              <a:cxnLst/>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path>
              </a:pathLst>
            </a:custGeom>
            <a:solidFill>
              <a:srgbClr val="74B531"/>
            </a:solidFill>
            <a:ln w="9525">
              <a:noFill/>
            </a:ln>
          </p:spPr>
          <p:txBody>
            <a:bodyPr/>
            <a:p>
              <a:endParaRPr lang="en-US"/>
            </a:p>
          </p:txBody>
        </p:sp>
        <p:sp>
          <p:nvSpPr>
            <p:cNvPr id="9232" name="Freeform 9230"/>
            <p:cNvSpPr/>
            <p:nvPr/>
          </p:nvSpPr>
          <p:spPr>
            <a:xfrm>
              <a:off x="4785" y="2889"/>
              <a:ext cx="111" cy="200"/>
            </a:xfrm>
            <a:custGeom>
              <a:avLst/>
              <a:gdLst/>
              <a:ahLst/>
              <a:cxnLst/>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path>
              </a:pathLst>
            </a:custGeom>
            <a:solidFill>
              <a:srgbClr val="74B531"/>
            </a:solidFill>
            <a:ln w="9525">
              <a:noFill/>
            </a:ln>
          </p:spPr>
          <p:txBody>
            <a:bodyPr/>
            <a:p>
              <a:endParaRPr lang="en-US"/>
            </a:p>
          </p:txBody>
        </p:sp>
        <p:sp>
          <p:nvSpPr>
            <p:cNvPr id="9233" name="Freeform 9231"/>
            <p:cNvSpPr/>
            <p:nvPr/>
          </p:nvSpPr>
          <p:spPr>
            <a:xfrm>
              <a:off x="4811" y="2929"/>
              <a:ext cx="77" cy="159"/>
            </a:xfrm>
            <a:custGeom>
              <a:avLst/>
              <a:gdLst/>
              <a:ahLst/>
              <a:cxnLst/>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path>
              </a:pathLst>
            </a:custGeom>
            <a:solidFill>
              <a:srgbClr val="74B531"/>
            </a:solidFill>
            <a:ln w="9525">
              <a:noFill/>
            </a:ln>
          </p:spPr>
          <p:txBody>
            <a:bodyPr/>
            <a:p>
              <a:endParaRPr lang="en-US"/>
            </a:p>
          </p:txBody>
        </p:sp>
        <p:sp>
          <p:nvSpPr>
            <p:cNvPr id="9234" name="Freeform 9232"/>
            <p:cNvSpPr/>
            <p:nvPr/>
          </p:nvSpPr>
          <p:spPr>
            <a:xfrm>
              <a:off x="5001" y="2889"/>
              <a:ext cx="112" cy="200"/>
            </a:xfrm>
            <a:custGeom>
              <a:avLst/>
              <a:gdLst/>
              <a:ahLst/>
              <a:cxnLst/>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path>
              </a:pathLst>
            </a:custGeom>
            <a:solidFill>
              <a:srgbClr val="74B531"/>
            </a:solidFill>
            <a:ln w="9525">
              <a:noFill/>
            </a:ln>
          </p:spPr>
          <p:txBody>
            <a:bodyPr/>
            <a:p>
              <a:endParaRPr lang="en-US"/>
            </a:p>
          </p:txBody>
        </p:sp>
        <p:sp>
          <p:nvSpPr>
            <p:cNvPr id="9235" name="Freeform 9233"/>
            <p:cNvSpPr/>
            <p:nvPr/>
          </p:nvSpPr>
          <p:spPr>
            <a:xfrm>
              <a:off x="5009" y="2929"/>
              <a:ext cx="77" cy="159"/>
            </a:xfrm>
            <a:custGeom>
              <a:avLst/>
              <a:gdLst/>
              <a:ahLst/>
              <a:cxnLst/>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path>
              </a:pathLst>
            </a:custGeom>
            <a:solidFill>
              <a:srgbClr val="74B531"/>
            </a:solidFill>
            <a:ln w="9525">
              <a:noFill/>
            </a:ln>
          </p:spPr>
          <p:txBody>
            <a:bodyPr/>
            <a:p>
              <a:endParaRPr lang="en-US"/>
            </a:p>
          </p:txBody>
        </p:sp>
        <p:sp>
          <p:nvSpPr>
            <p:cNvPr id="9236" name="Freeform 9234"/>
            <p:cNvSpPr/>
            <p:nvPr/>
          </p:nvSpPr>
          <p:spPr>
            <a:xfrm>
              <a:off x="4784" y="3012"/>
              <a:ext cx="330" cy="242"/>
            </a:xfrm>
            <a:custGeom>
              <a:avLst/>
              <a:gdLst/>
              <a:ahLst/>
              <a:cxnLst/>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path>
              </a:pathLst>
            </a:custGeom>
            <a:solidFill>
              <a:srgbClr val="74B531"/>
            </a:solidFill>
            <a:ln w="9525">
              <a:noFill/>
            </a:ln>
          </p:spPr>
          <p:txBody>
            <a:bodyPr/>
            <a:p>
              <a:endParaRPr lang="en-US"/>
            </a:p>
          </p:txBody>
        </p:sp>
        <p:sp>
          <p:nvSpPr>
            <p:cNvPr id="9237" name="Freeform 9235"/>
            <p:cNvSpPr/>
            <p:nvPr/>
          </p:nvSpPr>
          <p:spPr>
            <a:xfrm>
              <a:off x="4820" y="3043"/>
              <a:ext cx="259" cy="203"/>
            </a:xfrm>
            <a:custGeom>
              <a:avLst/>
              <a:gdLst/>
              <a:ahLst/>
              <a:cxnLst/>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path>
              </a:pathLst>
            </a:custGeom>
            <a:solidFill>
              <a:srgbClr val="74B531"/>
            </a:solidFill>
            <a:ln w="9525">
              <a:noFill/>
            </a:ln>
          </p:spPr>
          <p:txBody>
            <a:bodyPr/>
            <a:p>
              <a:endParaRPr lang="en-US"/>
            </a:p>
          </p:txBody>
        </p:sp>
        <p:sp>
          <p:nvSpPr>
            <p:cNvPr id="9238" name="Freeform 9236"/>
            <p:cNvSpPr/>
            <p:nvPr/>
          </p:nvSpPr>
          <p:spPr>
            <a:xfrm>
              <a:off x="4890" y="3189"/>
              <a:ext cx="118" cy="41"/>
            </a:xfrm>
            <a:custGeom>
              <a:avLst/>
              <a:gdLst/>
              <a:ahLst/>
              <a:cxnLst/>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path>
              </a:pathLst>
            </a:custGeom>
            <a:solidFill>
              <a:srgbClr val="74B531"/>
            </a:solidFill>
            <a:ln w="9525">
              <a:noFill/>
            </a:ln>
          </p:spPr>
          <p:txBody>
            <a:bodyPr/>
            <a:p>
              <a:endParaRPr lang="en-US"/>
            </a:p>
          </p:txBody>
        </p:sp>
        <p:sp>
          <p:nvSpPr>
            <p:cNvPr id="9239" name="Freeform 9237"/>
            <p:cNvSpPr/>
            <p:nvPr/>
          </p:nvSpPr>
          <p:spPr>
            <a:xfrm>
              <a:off x="4850" y="3068"/>
              <a:ext cx="72" cy="94"/>
            </a:xfrm>
            <a:custGeom>
              <a:avLst/>
              <a:gdLst/>
              <a:ahLst/>
              <a:cxnLst/>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path>
              </a:pathLst>
            </a:custGeom>
            <a:solidFill>
              <a:srgbClr val="74B531"/>
            </a:solidFill>
            <a:ln w="9525">
              <a:noFill/>
            </a:ln>
          </p:spPr>
          <p:txBody>
            <a:bodyPr/>
            <a:p>
              <a:endParaRPr lang="en-US"/>
            </a:p>
          </p:txBody>
        </p:sp>
        <p:sp>
          <p:nvSpPr>
            <p:cNvPr id="9240" name="Freeform 9238"/>
            <p:cNvSpPr/>
            <p:nvPr/>
          </p:nvSpPr>
          <p:spPr>
            <a:xfrm>
              <a:off x="4848" y="3070"/>
              <a:ext cx="69" cy="87"/>
            </a:xfrm>
            <a:custGeom>
              <a:avLst/>
              <a:gdLst/>
              <a:ahLst/>
              <a:cxnLst/>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path>
              </a:pathLst>
            </a:custGeom>
            <a:solidFill>
              <a:srgbClr val="74B531"/>
            </a:solidFill>
            <a:ln w="9525">
              <a:noFill/>
            </a:ln>
          </p:spPr>
          <p:txBody>
            <a:bodyPr/>
            <a:p>
              <a:endParaRPr lang="en-US"/>
            </a:p>
          </p:txBody>
        </p:sp>
        <p:sp>
          <p:nvSpPr>
            <p:cNvPr id="9241" name="Freeform 9239"/>
            <p:cNvSpPr/>
            <p:nvPr/>
          </p:nvSpPr>
          <p:spPr>
            <a:xfrm>
              <a:off x="4871" y="3094"/>
              <a:ext cx="38" cy="47"/>
            </a:xfrm>
            <a:custGeom>
              <a:avLst/>
              <a:gdLst/>
              <a:ahLst/>
              <a:cxnLst/>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path>
              </a:pathLst>
            </a:custGeom>
            <a:solidFill>
              <a:srgbClr val="74B531"/>
            </a:solidFill>
            <a:ln w="9525">
              <a:noFill/>
            </a:ln>
          </p:spPr>
          <p:txBody>
            <a:bodyPr/>
            <a:p>
              <a:endParaRPr lang="en-US"/>
            </a:p>
          </p:txBody>
        </p:sp>
        <p:sp>
          <p:nvSpPr>
            <p:cNvPr id="9242" name="Freeform 9240"/>
            <p:cNvSpPr/>
            <p:nvPr/>
          </p:nvSpPr>
          <p:spPr>
            <a:xfrm>
              <a:off x="4977" y="3068"/>
              <a:ext cx="71" cy="94"/>
            </a:xfrm>
            <a:custGeom>
              <a:avLst/>
              <a:gdLst/>
              <a:ahLst/>
              <a:cxnLst/>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path>
              </a:pathLst>
            </a:custGeom>
            <a:solidFill>
              <a:srgbClr val="74B531"/>
            </a:solidFill>
            <a:ln w="9525">
              <a:noFill/>
            </a:ln>
          </p:spPr>
          <p:txBody>
            <a:bodyPr/>
            <a:p>
              <a:endParaRPr lang="en-US"/>
            </a:p>
          </p:txBody>
        </p:sp>
        <p:sp>
          <p:nvSpPr>
            <p:cNvPr id="9243" name="Freeform 9241"/>
            <p:cNvSpPr/>
            <p:nvPr/>
          </p:nvSpPr>
          <p:spPr>
            <a:xfrm>
              <a:off x="4981" y="3070"/>
              <a:ext cx="69" cy="86"/>
            </a:xfrm>
            <a:custGeom>
              <a:avLst/>
              <a:gdLst/>
              <a:ahLst/>
              <a:cxnLst/>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path>
              </a:pathLst>
            </a:custGeom>
            <a:solidFill>
              <a:srgbClr val="74B531"/>
            </a:solidFill>
            <a:ln w="9525">
              <a:noFill/>
            </a:ln>
          </p:spPr>
          <p:txBody>
            <a:bodyPr/>
            <a:p>
              <a:endParaRPr lang="en-US"/>
            </a:p>
          </p:txBody>
        </p:sp>
        <p:sp>
          <p:nvSpPr>
            <p:cNvPr id="9244" name="Freeform 9242"/>
            <p:cNvSpPr/>
            <p:nvPr/>
          </p:nvSpPr>
          <p:spPr>
            <a:xfrm>
              <a:off x="4990" y="3094"/>
              <a:ext cx="38" cy="47"/>
            </a:xfrm>
            <a:custGeom>
              <a:avLst/>
              <a:gdLst/>
              <a:ahLst/>
              <a:cxnLst/>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path>
              </a:pathLst>
            </a:custGeom>
            <a:solidFill>
              <a:srgbClr val="74B531"/>
            </a:solidFill>
            <a:ln w="9525">
              <a:noFill/>
            </a:ln>
          </p:spPr>
          <p:txBody>
            <a:bodyPr/>
            <a:p>
              <a:endParaRPr lang="en-US"/>
            </a:p>
          </p:txBody>
        </p:sp>
        <p:sp>
          <p:nvSpPr>
            <p:cNvPr id="9245" name="Freeform 9243"/>
            <p:cNvSpPr/>
            <p:nvPr/>
          </p:nvSpPr>
          <p:spPr>
            <a:xfrm>
              <a:off x="4930" y="3179"/>
              <a:ext cx="38" cy="33"/>
            </a:xfrm>
            <a:custGeom>
              <a:avLst/>
              <a:gdLst/>
              <a:ahLst/>
              <a:cxnLst/>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path>
              </a:pathLst>
            </a:custGeom>
            <a:solidFill>
              <a:srgbClr val="74B531"/>
            </a:solidFill>
            <a:ln w="9525">
              <a:noFill/>
            </a:ln>
          </p:spPr>
          <p:txBody>
            <a:bodyPr/>
            <a:p>
              <a:endParaRPr lang="en-US"/>
            </a:p>
          </p:txBody>
        </p:sp>
        <p:sp>
          <p:nvSpPr>
            <p:cNvPr id="9246" name="Freeform 9244"/>
            <p:cNvSpPr/>
            <p:nvPr/>
          </p:nvSpPr>
          <p:spPr>
            <a:xfrm>
              <a:off x="4876" y="3151"/>
              <a:ext cx="148" cy="54"/>
            </a:xfrm>
            <a:custGeom>
              <a:avLst/>
              <a:gdLst/>
              <a:ahLst/>
              <a:cxnLst/>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path>
              </a:pathLst>
            </a:custGeom>
            <a:solidFill>
              <a:srgbClr val="74B531"/>
            </a:solidFill>
            <a:ln w="9525">
              <a:noFill/>
            </a:ln>
          </p:spPr>
          <p:txBody>
            <a:bodyPr/>
            <a:p>
              <a:endParaRPr lang="en-US"/>
            </a:p>
          </p:txBody>
        </p:sp>
        <p:sp>
          <p:nvSpPr>
            <p:cNvPr id="9247" name="Freeform 9245"/>
            <p:cNvSpPr/>
            <p:nvPr/>
          </p:nvSpPr>
          <p:spPr>
            <a:xfrm>
              <a:off x="4920" y="3141"/>
              <a:ext cx="60" cy="26"/>
            </a:xfrm>
            <a:custGeom>
              <a:avLst/>
              <a:gdLst/>
              <a:ahLst/>
              <a:cxnLst/>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path>
              </a:pathLst>
            </a:custGeom>
            <a:solidFill>
              <a:srgbClr val="74B531"/>
            </a:solidFill>
            <a:ln w="9525">
              <a:noFill/>
            </a:ln>
          </p:spPr>
          <p:txBody>
            <a:bodyPr/>
            <a:p>
              <a:endParaRPr lang="en-US"/>
            </a:p>
          </p:txBody>
        </p:sp>
      </p:grpSp>
      <p:grpSp>
        <p:nvGrpSpPr>
          <p:cNvPr id="9248" name="Group 9246"/>
          <p:cNvGrpSpPr/>
          <p:nvPr/>
        </p:nvGrpSpPr>
        <p:grpSpPr>
          <a:xfrm>
            <a:off x="9090025" y="4770438"/>
            <a:ext cx="268288" cy="358775"/>
            <a:chOff x="5726" y="3005"/>
            <a:chExt cx="169" cy="226"/>
          </a:xfrm>
        </p:grpSpPr>
        <p:sp>
          <p:nvSpPr>
            <p:cNvPr id="9249" name="Freeform 9247"/>
            <p:cNvSpPr/>
            <p:nvPr/>
          </p:nvSpPr>
          <p:spPr>
            <a:xfrm>
              <a:off x="5866" y="3160"/>
              <a:ext cx="29" cy="32"/>
            </a:xfrm>
            <a:custGeom>
              <a:avLst/>
              <a:gdLst/>
              <a:ahLst/>
              <a:cxnLst/>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path>
              </a:pathLst>
            </a:custGeom>
            <a:solidFill>
              <a:srgbClr val="74B531"/>
            </a:solidFill>
            <a:ln w="9525">
              <a:noFill/>
            </a:ln>
          </p:spPr>
          <p:txBody>
            <a:bodyPr/>
            <a:p>
              <a:endParaRPr lang="en-US"/>
            </a:p>
          </p:txBody>
        </p:sp>
        <p:sp>
          <p:nvSpPr>
            <p:cNvPr id="9250" name="Freeform 9248"/>
            <p:cNvSpPr/>
            <p:nvPr/>
          </p:nvSpPr>
          <p:spPr>
            <a:xfrm>
              <a:off x="5829" y="3156"/>
              <a:ext cx="64" cy="69"/>
            </a:xfrm>
            <a:custGeom>
              <a:avLst/>
              <a:gdLst/>
              <a:ahLst/>
              <a:cxnLst/>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path>
              </a:pathLst>
            </a:custGeom>
            <a:solidFill>
              <a:srgbClr val="74B531"/>
            </a:solidFill>
            <a:ln w="9525">
              <a:noFill/>
            </a:ln>
          </p:spPr>
          <p:txBody>
            <a:bodyPr/>
            <a:p>
              <a:endParaRPr lang="en-US"/>
            </a:p>
          </p:txBody>
        </p:sp>
        <p:sp>
          <p:nvSpPr>
            <p:cNvPr id="9251" name="Freeform 9249"/>
            <p:cNvSpPr/>
            <p:nvPr/>
          </p:nvSpPr>
          <p:spPr>
            <a:xfrm>
              <a:off x="5837" y="3192"/>
              <a:ext cx="30" cy="16"/>
            </a:xfrm>
            <a:custGeom>
              <a:avLst/>
              <a:gdLst/>
              <a:ahLst/>
              <a:cxnLst/>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path>
              </a:pathLst>
            </a:custGeom>
            <a:solidFill>
              <a:srgbClr val="74B531"/>
            </a:solidFill>
            <a:ln w="9525">
              <a:noFill/>
            </a:ln>
          </p:spPr>
          <p:txBody>
            <a:bodyPr/>
            <a:p>
              <a:endParaRPr lang="en-US"/>
            </a:p>
          </p:txBody>
        </p:sp>
        <p:sp>
          <p:nvSpPr>
            <p:cNvPr id="9252" name="Freeform 9250"/>
            <p:cNvSpPr/>
            <p:nvPr/>
          </p:nvSpPr>
          <p:spPr>
            <a:xfrm>
              <a:off x="5795" y="3151"/>
              <a:ext cx="48" cy="82"/>
            </a:xfrm>
            <a:custGeom>
              <a:avLst/>
              <a:gdLst/>
              <a:ahLst/>
              <a:cxnLst/>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path>
              </a:pathLst>
            </a:custGeom>
            <a:solidFill>
              <a:srgbClr val="74B531"/>
            </a:solidFill>
            <a:ln w="9525">
              <a:noFill/>
            </a:ln>
          </p:spPr>
          <p:txBody>
            <a:bodyPr/>
            <a:p>
              <a:endParaRPr lang="en-US"/>
            </a:p>
          </p:txBody>
        </p:sp>
        <p:sp>
          <p:nvSpPr>
            <p:cNvPr id="9253" name="Freeform 9251"/>
            <p:cNvSpPr/>
            <p:nvPr/>
          </p:nvSpPr>
          <p:spPr>
            <a:xfrm>
              <a:off x="5761" y="3151"/>
              <a:ext cx="48" cy="82"/>
            </a:xfrm>
            <a:custGeom>
              <a:avLst/>
              <a:gdLst/>
              <a:ahLst/>
              <a:cxnLst/>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path>
              </a:pathLst>
            </a:custGeom>
            <a:solidFill>
              <a:srgbClr val="74B531"/>
            </a:solidFill>
            <a:ln w="9525">
              <a:noFill/>
            </a:ln>
          </p:spPr>
          <p:txBody>
            <a:bodyPr/>
            <a:p>
              <a:endParaRPr lang="en-US"/>
            </a:p>
          </p:txBody>
        </p:sp>
        <p:sp>
          <p:nvSpPr>
            <p:cNvPr id="9254" name="Freeform 9252"/>
            <p:cNvSpPr/>
            <p:nvPr/>
          </p:nvSpPr>
          <p:spPr>
            <a:xfrm>
              <a:off x="5801" y="3194"/>
              <a:ext cx="2" cy="32"/>
            </a:xfrm>
            <a:custGeom>
              <a:avLst/>
              <a:gdLst/>
              <a:ahLst/>
              <a:cxnLst/>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path>
              </a:pathLst>
            </a:custGeom>
            <a:solidFill>
              <a:srgbClr val="74B531"/>
            </a:solidFill>
            <a:ln w="9525">
              <a:noFill/>
            </a:ln>
          </p:spPr>
          <p:txBody>
            <a:bodyPr/>
            <a:p>
              <a:endParaRPr lang="en-US"/>
            </a:p>
          </p:txBody>
        </p:sp>
        <p:sp>
          <p:nvSpPr>
            <p:cNvPr id="9255" name="Freeform 9253"/>
            <p:cNvSpPr/>
            <p:nvPr/>
          </p:nvSpPr>
          <p:spPr>
            <a:xfrm>
              <a:off x="5769" y="3148"/>
              <a:ext cx="66" cy="65"/>
            </a:xfrm>
            <a:custGeom>
              <a:avLst/>
              <a:gdLst/>
              <a:ahLst/>
              <a:cxnLst/>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path>
              </a:pathLst>
            </a:custGeom>
            <a:solidFill>
              <a:srgbClr val="74B531"/>
            </a:solidFill>
            <a:ln w="9525">
              <a:noFill/>
            </a:ln>
          </p:spPr>
          <p:txBody>
            <a:bodyPr/>
            <a:p>
              <a:endParaRPr lang="en-US"/>
            </a:p>
          </p:txBody>
        </p:sp>
        <p:sp>
          <p:nvSpPr>
            <p:cNvPr id="9256" name="Freeform 9254"/>
            <p:cNvSpPr/>
            <p:nvPr/>
          </p:nvSpPr>
          <p:spPr>
            <a:xfrm>
              <a:off x="5828" y="3004"/>
              <a:ext cx="55" cy="99"/>
            </a:xfrm>
            <a:custGeom>
              <a:avLst/>
              <a:gdLst/>
              <a:ahLst/>
              <a:cxnLst/>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path>
              </a:pathLst>
            </a:custGeom>
            <a:solidFill>
              <a:srgbClr val="74B531"/>
            </a:solidFill>
            <a:ln w="9525">
              <a:noFill/>
            </a:ln>
          </p:spPr>
          <p:txBody>
            <a:bodyPr/>
            <a:p>
              <a:endParaRPr lang="en-US"/>
            </a:p>
          </p:txBody>
        </p:sp>
        <p:sp>
          <p:nvSpPr>
            <p:cNvPr id="9257" name="Freeform 9255"/>
            <p:cNvSpPr/>
            <p:nvPr/>
          </p:nvSpPr>
          <p:spPr>
            <a:xfrm>
              <a:off x="5833" y="3024"/>
              <a:ext cx="38" cy="79"/>
            </a:xfrm>
            <a:custGeom>
              <a:avLst/>
              <a:gdLst/>
              <a:ahLst/>
              <a:cxnLst/>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path>
              </a:pathLst>
            </a:custGeom>
            <a:solidFill>
              <a:srgbClr val="74B531"/>
            </a:solidFill>
            <a:ln w="9525">
              <a:noFill/>
            </a:ln>
          </p:spPr>
          <p:txBody>
            <a:bodyPr/>
            <a:p>
              <a:endParaRPr lang="en-US"/>
            </a:p>
          </p:txBody>
        </p:sp>
        <p:sp>
          <p:nvSpPr>
            <p:cNvPr id="9258" name="Freeform 9256"/>
            <p:cNvSpPr/>
            <p:nvPr/>
          </p:nvSpPr>
          <p:spPr>
            <a:xfrm>
              <a:off x="5720" y="3004"/>
              <a:ext cx="56" cy="99"/>
            </a:xfrm>
            <a:custGeom>
              <a:avLst/>
              <a:gdLst/>
              <a:ahLst/>
              <a:cxnLst/>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path>
              </a:pathLst>
            </a:custGeom>
            <a:solidFill>
              <a:srgbClr val="74B531"/>
            </a:solidFill>
            <a:ln w="9525">
              <a:noFill/>
            </a:ln>
          </p:spPr>
          <p:txBody>
            <a:bodyPr/>
            <a:p>
              <a:endParaRPr lang="en-US"/>
            </a:p>
          </p:txBody>
        </p:sp>
        <p:sp>
          <p:nvSpPr>
            <p:cNvPr id="9259" name="Freeform 9257"/>
            <p:cNvSpPr/>
            <p:nvPr/>
          </p:nvSpPr>
          <p:spPr>
            <a:xfrm>
              <a:off x="5733" y="3024"/>
              <a:ext cx="38" cy="80"/>
            </a:xfrm>
            <a:custGeom>
              <a:avLst/>
              <a:gdLst/>
              <a:ahLst/>
              <a:cxnLst/>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path>
              </a:pathLst>
            </a:custGeom>
            <a:solidFill>
              <a:srgbClr val="74B531"/>
            </a:solidFill>
            <a:ln w="9525">
              <a:noFill/>
            </a:ln>
          </p:spPr>
          <p:txBody>
            <a:bodyPr/>
            <a:p>
              <a:endParaRPr lang="en-US"/>
            </a:p>
          </p:txBody>
        </p:sp>
        <p:sp>
          <p:nvSpPr>
            <p:cNvPr id="9260" name="Freeform 9258"/>
            <p:cNvSpPr/>
            <p:nvPr/>
          </p:nvSpPr>
          <p:spPr>
            <a:xfrm>
              <a:off x="5720" y="3065"/>
              <a:ext cx="165" cy="120"/>
            </a:xfrm>
            <a:custGeom>
              <a:avLst/>
              <a:gdLst/>
              <a:ahLst/>
              <a:cxnLst/>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path>
              </a:pathLst>
            </a:custGeom>
            <a:solidFill>
              <a:srgbClr val="74B531"/>
            </a:solidFill>
            <a:ln w="9525">
              <a:noFill/>
            </a:ln>
          </p:spPr>
          <p:txBody>
            <a:bodyPr/>
            <a:p>
              <a:endParaRPr lang="en-US"/>
            </a:p>
          </p:txBody>
        </p:sp>
        <p:sp>
          <p:nvSpPr>
            <p:cNvPr id="9261" name="Freeform 9259"/>
            <p:cNvSpPr/>
            <p:nvPr/>
          </p:nvSpPr>
          <p:spPr>
            <a:xfrm>
              <a:off x="5737" y="3081"/>
              <a:ext cx="129" cy="101"/>
            </a:xfrm>
            <a:custGeom>
              <a:avLst/>
              <a:gdLst/>
              <a:ahLst/>
              <a:cxnLst/>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path>
              </a:pathLst>
            </a:custGeom>
            <a:solidFill>
              <a:srgbClr val="74B531"/>
            </a:solidFill>
            <a:ln w="9525">
              <a:noFill/>
            </a:ln>
          </p:spPr>
          <p:txBody>
            <a:bodyPr/>
            <a:p>
              <a:endParaRPr lang="en-US"/>
            </a:p>
          </p:txBody>
        </p:sp>
        <p:sp>
          <p:nvSpPr>
            <p:cNvPr id="9262" name="Freeform 9260"/>
            <p:cNvSpPr/>
            <p:nvPr/>
          </p:nvSpPr>
          <p:spPr>
            <a:xfrm>
              <a:off x="5773" y="3154"/>
              <a:ext cx="59" cy="20"/>
            </a:xfrm>
            <a:custGeom>
              <a:avLst/>
              <a:gdLst/>
              <a:ahLst/>
              <a:cxnLst/>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path>
              </a:pathLst>
            </a:custGeom>
            <a:solidFill>
              <a:srgbClr val="74B531"/>
            </a:solidFill>
            <a:ln w="9525">
              <a:noFill/>
            </a:ln>
          </p:spPr>
          <p:txBody>
            <a:bodyPr/>
            <a:p>
              <a:endParaRPr lang="en-US"/>
            </a:p>
          </p:txBody>
        </p:sp>
        <p:sp>
          <p:nvSpPr>
            <p:cNvPr id="9263" name="Freeform 9261"/>
            <p:cNvSpPr/>
            <p:nvPr/>
          </p:nvSpPr>
          <p:spPr>
            <a:xfrm>
              <a:off x="5816" y="3093"/>
              <a:ext cx="36" cy="47"/>
            </a:xfrm>
            <a:custGeom>
              <a:avLst/>
              <a:gdLst/>
              <a:ahLst/>
              <a:cxnLst/>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path>
              </a:pathLst>
            </a:custGeom>
            <a:solidFill>
              <a:srgbClr val="74B531"/>
            </a:solidFill>
            <a:ln w="9525">
              <a:noFill/>
            </a:ln>
          </p:spPr>
          <p:txBody>
            <a:bodyPr/>
            <a:p>
              <a:endParaRPr lang="en-US"/>
            </a:p>
          </p:txBody>
        </p:sp>
        <p:sp>
          <p:nvSpPr>
            <p:cNvPr id="9264" name="Freeform 9262"/>
            <p:cNvSpPr/>
            <p:nvPr/>
          </p:nvSpPr>
          <p:spPr>
            <a:xfrm>
              <a:off x="5818" y="3094"/>
              <a:ext cx="34" cy="43"/>
            </a:xfrm>
            <a:custGeom>
              <a:avLst/>
              <a:gdLst/>
              <a:ahLst/>
              <a:cxnLst/>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path>
              </a:pathLst>
            </a:custGeom>
            <a:solidFill>
              <a:srgbClr val="74B531"/>
            </a:solidFill>
            <a:ln w="9525">
              <a:noFill/>
            </a:ln>
          </p:spPr>
          <p:txBody>
            <a:bodyPr/>
            <a:p>
              <a:endParaRPr lang="en-US"/>
            </a:p>
          </p:txBody>
        </p:sp>
        <p:sp>
          <p:nvSpPr>
            <p:cNvPr id="9265" name="Freeform 9263"/>
            <p:cNvSpPr/>
            <p:nvPr/>
          </p:nvSpPr>
          <p:spPr>
            <a:xfrm>
              <a:off x="5823" y="3106"/>
              <a:ext cx="19" cy="23"/>
            </a:xfrm>
            <a:custGeom>
              <a:avLst/>
              <a:gdLst/>
              <a:ahLst/>
              <a:cxnLst/>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path>
              </a:pathLst>
            </a:custGeom>
            <a:solidFill>
              <a:srgbClr val="74B531"/>
            </a:solidFill>
            <a:ln w="9525">
              <a:noFill/>
            </a:ln>
          </p:spPr>
          <p:txBody>
            <a:bodyPr/>
            <a:p>
              <a:endParaRPr lang="en-US"/>
            </a:p>
          </p:txBody>
        </p:sp>
        <p:sp>
          <p:nvSpPr>
            <p:cNvPr id="9266" name="Freeform 9264"/>
            <p:cNvSpPr/>
            <p:nvPr/>
          </p:nvSpPr>
          <p:spPr>
            <a:xfrm>
              <a:off x="5753" y="3093"/>
              <a:ext cx="35" cy="47"/>
            </a:xfrm>
            <a:custGeom>
              <a:avLst/>
              <a:gdLst/>
              <a:ahLst/>
              <a:cxnLst/>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path>
              </a:pathLst>
            </a:custGeom>
            <a:solidFill>
              <a:srgbClr val="74B531"/>
            </a:solidFill>
            <a:ln w="9525">
              <a:noFill/>
            </a:ln>
          </p:spPr>
          <p:txBody>
            <a:bodyPr/>
            <a:p>
              <a:endParaRPr lang="en-US"/>
            </a:p>
          </p:txBody>
        </p:sp>
        <p:sp>
          <p:nvSpPr>
            <p:cNvPr id="9267" name="Freeform 9265"/>
            <p:cNvSpPr/>
            <p:nvPr/>
          </p:nvSpPr>
          <p:spPr>
            <a:xfrm>
              <a:off x="5752" y="3094"/>
              <a:ext cx="34" cy="43"/>
            </a:xfrm>
            <a:custGeom>
              <a:avLst/>
              <a:gdLst/>
              <a:ahLst/>
              <a:cxnLst/>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path>
              </a:pathLst>
            </a:custGeom>
            <a:solidFill>
              <a:srgbClr val="74B531"/>
            </a:solidFill>
            <a:ln w="9525">
              <a:noFill/>
            </a:ln>
          </p:spPr>
          <p:txBody>
            <a:bodyPr/>
            <a:p>
              <a:endParaRPr lang="en-US"/>
            </a:p>
          </p:txBody>
        </p:sp>
        <p:sp>
          <p:nvSpPr>
            <p:cNvPr id="9268" name="Freeform 9266"/>
            <p:cNvSpPr/>
            <p:nvPr/>
          </p:nvSpPr>
          <p:spPr>
            <a:xfrm>
              <a:off x="5763" y="3106"/>
              <a:ext cx="19" cy="23"/>
            </a:xfrm>
            <a:custGeom>
              <a:avLst/>
              <a:gdLst/>
              <a:ahLst/>
              <a:cxnLst/>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path>
              </a:pathLst>
            </a:custGeom>
            <a:solidFill>
              <a:srgbClr val="74B531"/>
            </a:solidFill>
            <a:ln w="9525">
              <a:noFill/>
            </a:ln>
          </p:spPr>
          <p:txBody>
            <a:bodyPr/>
            <a:p>
              <a:endParaRPr lang="en-US"/>
            </a:p>
          </p:txBody>
        </p:sp>
        <p:sp>
          <p:nvSpPr>
            <p:cNvPr id="9269" name="Freeform 9267"/>
            <p:cNvSpPr/>
            <p:nvPr/>
          </p:nvSpPr>
          <p:spPr>
            <a:xfrm>
              <a:off x="5792" y="3149"/>
              <a:ext cx="19" cy="16"/>
            </a:xfrm>
            <a:custGeom>
              <a:avLst/>
              <a:gdLst/>
              <a:ahLst/>
              <a:cxnLst/>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path>
              </a:pathLst>
            </a:custGeom>
            <a:solidFill>
              <a:srgbClr val="74B531"/>
            </a:solidFill>
            <a:ln w="9525">
              <a:noFill/>
            </a:ln>
          </p:spPr>
          <p:txBody>
            <a:bodyPr/>
            <a:p>
              <a:endParaRPr lang="en-US"/>
            </a:p>
          </p:txBody>
        </p:sp>
        <p:sp>
          <p:nvSpPr>
            <p:cNvPr id="9270" name="Freeform 9268"/>
            <p:cNvSpPr/>
            <p:nvPr/>
          </p:nvSpPr>
          <p:spPr>
            <a:xfrm>
              <a:off x="5765" y="3135"/>
              <a:ext cx="74" cy="26"/>
            </a:xfrm>
            <a:custGeom>
              <a:avLst/>
              <a:gdLst/>
              <a:ahLst/>
              <a:cxnLst/>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path>
              </a:pathLst>
            </a:custGeom>
            <a:solidFill>
              <a:srgbClr val="74B531"/>
            </a:solidFill>
            <a:ln w="9525">
              <a:noFill/>
            </a:ln>
          </p:spPr>
          <p:txBody>
            <a:bodyPr/>
            <a:p>
              <a:endParaRPr lang="en-US"/>
            </a:p>
          </p:txBody>
        </p:sp>
        <p:sp>
          <p:nvSpPr>
            <p:cNvPr id="9271" name="Freeform 9269"/>
            <p:cNvSpPr/>
            <p:nvPr/>
          </p:nvSpPr>
          <p:spPr>
            <a:xfrm>
              <a:off x="5787" y="3130"/>
              <a:ext cx="30" cy="13"/>
            </a:xfrm>
            <a:custGeom>
              <a:avLst/>
              <a:gdLst/>
              <a:ahLst/>
              <a:cxnLst/>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path>
              </a:pathLst>
            </a:custGeom>
            <a:solidFill>
              <a:srgbClr val="74B531"/>
            </a:solidFill>
            <a:ln w="9525">
              <a:noFill/>
            </a:ln>
          </p:spPr>
          <p:txBody>
            <a:bodyPr/>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mj-lt"/>
          <a:ea typeface="+mj-ea"/>
          <a:cs typeface="+mj-cs"/>
        </a:defRPr>
      </a:lvl1pPr>
      <a:lvl2pPr marL="742950" lvl="1" indent="-28575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2pPr>
      <a:lvl3pPr marL="1143000" lvl="2"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3pPr>
      <a:lvl4pPr marL="1600200" lvl="3"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4pPr>
      <a:lvl5pPr marL="2057400" lvl="4"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5pPr>
    </p:titleStyle>
    <p:bodyStyle>
      <a:lvl1pPr marL="342900" lvl="0" indent="-342900" algn="l" defTabSz="457200" rtl="0" eaLnBrk="1" fontAlgn="base" latinLnBrk="0" hangingPunct="0">
        <a:lnSpc>
          <a:spcPct val="93000"/>
        </a:lnSpc>
        <a:spcBef>
          <a:spcPts val="1065"/>
        </a:spcBef>
        <a:spcAft>
          <a:spcPct val="0"/>
        </a:spcAft>
        <a:buClr>
          <a:srgbClr val="000000"/>
        </a:buClr>
        <a:buSzPct val="100000"/>
        <a:buFont typeface="Times New Roman"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ts val="850"/>
        </a:spcBef>
        <a:spcAft>
          <a:spcPct val="0"/>
        </a:spcAft>
        <a:buClr>
          <a:srgbClr val="000000"/>
        </a:buClr>
        <a:buSzPct val="100000"/>
        <a:buFont typeface="Times New Roman" pitchFamily="16" charset="0"/>
        <a:buNone/>
        <a:defRPr sz="21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ts val="64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ts val="425"/>
        </a:spcBef>
        <a:spcAft>
          <a:spcPct val="0"/>
        </a:spcAft>
        <a:buClr>
          <a:srgbClr val="000000"/>
        </a:buClr>
        <a:buSzPct val="100000"/>
        <a:buFont typeface="Times New Roman" pitchFamily="16" charset="0"/>
        <a:buNone/>
        <a:defRPr sz="15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5pPr>
      <a:lvl6pPr marL="2514600" lvl="5"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6pPr>
      <a:lvl7pPr marL="2971800" lvl="6"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7pPr>
      <a:lvl8pPr marL="3429000" lvl="7"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8pPr>
      <a:lvl9pPr marL="3886200" lvl="8"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Rectangles 10240"/>
          <p:cNvSpPr/>
          <p:nvPr/>
        </p:nvSpPr>
        <p:spPr>
          <a:xfrm>
            <a:off x="0" y="5040313"/>
            <a:ext cx="10080625" cy="630237"/>
          </a:xfrm>
          <a:prstGeom prst="rect">
            <a:avLst/>
          </a:prstGeom>
          <a:solidFill>
            <a:srgbClr val="9ECF6C"/>
          </a:solidFill>
          <a:ln w="18000">
            <a:noFill/>
          </a:ln>
        </p:spPr>
        <p:txBody>
          <a:bodyPr anchor="t" anchorCtr="0"/>
          <a:p>
            <a:pPr lvl="0" hangingPunct="0"/>
            <a:endParaRPr lang="en-US" altLang="zh-CN">
              <a:latin typeface="Arial" panose="02080604020202020204" pitchFamily="34" charset="0"/>
            </a:endParaRPr>
          </a:p>
        </p:txBody>
      </p:sp>
      <p:sp>
        <p:nvSpPr>
          <p:cNvPr id="10243" name="Title 10241"/>
          <p:cNvSpPr>
            <a:spLocks noGrp="1"/>
          </p:cNvSpPr>
          <p:nvPr>
            <p:ph type="title"/>
          </p:nvPr>
        </p:nvSpPr>
        <p:spPr>
          <a:xfrm>
            <a:off x="539750" y="179388"/>
            <a:ext cx="8997950" cy="898525"/>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10244" name="Text Placeholder 10242"/>
          <p:cNvSpPr>
            <a:spLocks noGrp="1"/>
          </p:cNvSpPr>
          <p:nvPr>
            <p:ph type="body"/>
          </p:nvPr>
        </p:nvSpPr>
        <p:spPr>
          <a:xfrm>
            <a:off x="539750" y="1260475"/>
            <a:ext cx="8997950" cy="3238500"/>
          </a:xfrm>
          <a:prstGeom prst="rect">
            <a:avLst/>
          </a:prstGeom>
          <a:noFill/>
          <a:ln w="9525">
            <a:noFill/>
          </a:ln>
        </p:spPr>
        <p:txBody>
          <a:bodyPr wrap="square" lIns="0" tIns="2133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10243"/>
          <p:cNvSpPr>
            <a:spLocks noGrp="1"/>
          </p:cNvSpPr>
          <p:nvPr>
            <p:ph type="dt"/>
          </p:nvPr>
        </p:nvSpPr>
        <p:spPr>
          <a:xfrm>
            <a:off x="503238" y="5165725"/>
            <a:ext cx="2346325" cy="388938"/>
          </a:xfrm>
          <a:prstGeom prst="rect">
            <a:avLst/>
          </a:prstGeom>
          <a:noFill/>
          <a:ln w="9525">
            <a:noFill/>
          </a:ln>
        </p:spPr>
        <p:txBody>
          <a:bodyPr wrap="square" lIns="0" tIns="0" rIns="0" bIns="0" anchor="t" anchorCtr="0"/>
          <a:lstStyle>
            <a:lvl1pP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10245" name="Footer Placeholder 10244"/>
          <p:cNvSpPr>
            <a:spLocks noGrp="1"/>
          </p:cNvSpPr>
          <p:nvPr>
            <p:ph type="ftr"/>
          </p:nvPr>
        </p:nvSpPr>
        <p:spPr>
          <a:xfrm>
            <a:off x="3448050" y="5165725"/>
            <a:ext cx="3194050" cy="388938"/>
          </a:xfrm>
          <a:prstGeom prst="rect">
            <a:avLst/>
          </a:prstGeom>
          <a:noFill/>
          <a:ln w="9525">
            <a:noFill/>
          </a:ln>
        </p:spPr>
        <p:txBody>
          <a:bodyPr wrap="square" lIns="0" tIns="0" rIns="0" bIns="0" anchor="t" anchorCtr="0"/>
          <a:lstStyle>
            <a:lvl1pPr algn="ct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10246" name="Slide Number Placeholder 10245"/>
          <p:cNvSpPr>
            <a:spLocks noGrp="1"/>
          </p:cNvSpPr>
          <p:nvPr>
            <p:ph type="sldNum"/>
          </p:nvPr>
        </p:nvSpPr>
        <p:spPr>
          <a:xfrm>
            <a:off x="7227888" y="5165725"/>
            <a:ext cx="2346325" cy="388938"/>
          </a:xfrm>
          <a:prstGeom prst="rect">
            <a:avLst/>
          </a:prstGeom>
          <a:noFill/>
          <a:ln w="9525">
            <a:noFill/>
          </a:ln>
        </p:spPr>
        <p:txBody>
          <a:bodyPr wrap="square" lIns="0" tIns="0" rIns="0" bIns="0" anchor="t" anchorCtr="0"/>
          <a:lstStyle>
            <a:lvl1pPr algn="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grpSp>
        <p:nvGrpSpPr>
          <p:cNvPr id="10248" name="Group 10246"/>
          <p:cNvGrpSpPr/>
          <p:nvPr/>
        </p:nvGrpSpPr>
        <p:grpSpPr>
          <a:xfrm>
            <a:off x="7559675" y="4589463"/>
            <a:ext cx="538163" cy="719137"/>
            <a:chOff x="4762" y="2891"/>
            <a:chExt cx="339" cy="453"/>
          </a:xfrm>
        </p:grpSpPr>
        <p:sp>
          <p:nvSpPr>
            <p:cNvPr id="10249" name="Freeform 10247"/>
            <p:cNvSpPr/>
            <p:nvPr/>
          </p:nvSpPr>
          <p:spPr>
            <a:xfrm>
              <a:off x="4762" y="3202"/>
              <a:ext cx="59" cy="66"/>
            </a:xfrm>
            <a:custGeom>
              <a:avLst/>
              <a:gdLst/>
              <a:ahLst/>
              <a:cxnLst/>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path>
              </a:pathLst>
            </a:custGeom>
            <a:solidFill>
              <a:srgbClr val="74B531"/>
            </a:solidFill>
            <a:ln w="9525">
              <a:noFill/>
            </a:ln>
          </p:spPr>
          <p:txBody>
            <a:bodyPr/>
            <a:p>
              <a:endParaRPr lang="en-US"/>
            </a:p>
          </p:txBody>
        </p:sp>
        <p:sp>
          <p:nvSpPr>
            <p:cNvPr id="10250" name="Freeform 10248"/>
            <p:cNvSpPr/>
            <p:nvPr/>
          </p:nvSpPr>
          <p:spPr>
            <a:xfrm>
              <a:off x="4767" y="3195"/>
              <a:ext cx="128" cy="139"/>
            </a:xfrm>
            <a:custGeom>
              <a:avLst/>
              <a:gdLst/>
              <a:ahLst/>
              <a:cxnLst/>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path>
              </a:pathLst>
            </a:custGeom>
            <a:solidFill>
              <a:srgbClr val="74B531"/>
            </a:solidFill>
            <a:ln w="9525">
              <a:noFill/>
            </a:ln>
          </p:spPr>
          <p:txBody>
            <a:bodyPr/>
            <a:p>
              <a:endParaRPr lang="en-US"/>
            </a:p>
          </p:txBody>
        </p:sp>
        <p:sp>
          <p:nvSpPr>
            <p:cNvPr id="10251" name="Freeform 10249"/>
            <p:cNvSpPr/>
            <p:nvPr/>
          </p:nvSpPr>
          <p:spPr>
            <a:xfrm>
              <a:off x="4819" y="3267"/>
              <a:ext cx="60" cy="33"/>
            </a:xfrm>
            <a:custGeom>
              <a:avLst/>
              <a:gdLst/>
              <a:ahLst/>
              <a:cxnLst/>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path>
              </a:pathLst>
            </a:custGeom>
            <a:solidFill>
              <a:srgbClr val="74B531"/>
            </a:solidFill>
            <a:ln w="9525">
              <a:noFill/>
            </a:ln>
          </p:spPr>
          <p:txBody>
            <a:bodyPr/>
            <a:p>
              <a:endParaRPr lang="en-US"/>
            </a:p>
          </p:txBody>
        </p:sp>
        <p:sp>
          <p:nvSpPr>
            <p:cNvPr id="10252" name="Freeform 10250"/>
            <p:cNvSpPr/>
            <p:nvPr/>
          </p:nvSpPr>
          <p:spPr>
            <a:xfrm>
              <a:off x="4867" y="3184"/>
              <a:ext cx="97" cy="164"/>
            </a:xfrm>
            <a:custGeom>
              <a:avLst/>
              <a:gdLst/>
              <a:ahLst/>
              <a:cxnLst/>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path>
              </a:pathLst>
            </a:custGeom>
            <a:solidFill>
              <a:srgbClr val="74B531"/>
            </a:solidFill>
            <a:ln w="9525">
              <a:noFill/>
            </a:ln>
          </p:spPr>
          <p:txBody>
            <a:bodyPr/>
            <a:p>
              <a:endParaRPr lang="en-US"/>
            </a:p>
          </p:txBody>
        </p:sp>
        <p:sp>
          <p:nvSpPr>
            <p:cNvPr id="10253" name="Freeform 10251"/>
            <p:cNvSpPr/>
            <p:nvPr/>
          </p:nvSpPr>
          <p:spPr>
            <a:xfrm>
              <a:off x="4935" y="3184"/>
              <a:ext cx="97" cy="164"/>
            </a:xfrm>
            <a:custGeom>
              <a:avLst/>
              <a:gdLst/>
              <a:ahLst/>
              <a:cxnLst/>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path>
              </a:pathLst>
            </a:custGeom>
            <a:solidFill>
              <a:srgbClr val="74B531"/>
            </a:solidFill>
            <a:ln w="9525">
              <a:noFill/>
            </a:ln>
          </p:spPr>
          <p:txBody>
            <a:bodyPr/>
            <a:p>
              <a:endParaRPr lang="en-US"/>
            </a:p>
          </p:txBody>
        </p:sp>
        <p:sp>
          <p:nvSpPr>
            <p:cNvPr id="10254" name="Freeform 10252"/>
            <p:cNvSpPr/>
            <p:nvPr/>
          </p:nvSpPr>
          <p:spPr>
            <a:xfrm>
              <a:off x="4946" y="3270"/>
              <a:ext cx="5" cy="64"/>
            </a:xfrm>
            <a:custGeom>
              <a:avLst/>
              <a:gdLst/>
              <a:ahLst/>
              <a:cxnLst/>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path>
              </a:pathLst>
            </a:custGeom>
            <a:solidFill>
              <a:srgbClr val="74B531"/>
            </a:solidFill>
            <a:ln w="9525">
              <a:noFill/>
            </a:ln>
          </p:spPr>
          <p:txBody>
            <a:bodyPr/>
            <a:p>
              <a:endParaRPr lang="en-US"/>
            </a:p>
          </p:txBody>
        </p:sp>
        <p:sp>
          <p:nvSpPr>
            <p:cNvPr id="10255" name="Freeform 10253"/>
            <p:cNvSpPr/>
            <p:nvPr/>
          </p:nvSpPr>
          <p:spPr>
            <a:xfrm>
              <a:off x="4883" y="3178"/>
              <a:ext cx="133" cy="131"/>
            </a:xfrm>
            <a:custGeom>
              <a:avLst/>
              <a:gdLst/>
              <a:ahLst/>
              <a:cxnLst/>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path>
              </a:pathLst>
            </a:custGeom>
            <a:solidFill>
              <a:srgbClr val="74B531"/>
            </a:solidFill>
            <a:ln w="9525">
              <a:noFill/>
            </a:ln>
          </p:spPr>
          <p:txBody>
            <a:bodyPr/>
            <a:p>
              <a:endParaRPr lang="en-US"/>
            </a:p>
          </p:txBody>
        </p:sp>
        <p:sp>
          <p:nvSpPr>
            <p:cNvPr id="10256" name="Freeform 10254"/>
            <p:cNvSpPr/>
            <p:nvPr/>
          </p:nvSpPr>
          <p:spPr>
            <a:xfrm>
              <a:off x="4785" y="2889"/>
              <a:ext cx="111" cy="200"/>
            </a:xfrm>
            <a:custGeom>
              <a:avLst/>
              <a:gdLst/>
              <a:ahLst/>
              <a:cxnLst/>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path>
              </a:pathLst>
            </a:custGeom>
            <a:solidFill>
              <a:srgbClr val="74B531"/>
            </a:solidFill>
            <a:ln w="9525">
              <a:noFill/>
            </a:ln>
          </p:spPr>
          <p:txBody>
            <a:bodyPr/>
            <a:p>
              <a:endParaRPr lang="en-US"/>
            </a:p>
          </p:txBody>
        </p:sp>
        <p:sp>
          <p:nvSpPr>
            <p:cNvPr id="10257" name="Freeform 10255"/>
            <p:cNvSpPr/>
            <p:nvPr/>
          </p:nvSpPr>
          <p:spPr>
            <a:xfrm>
              <a:off x="4811" y="2929"/>
              <a:ext cx="77" cy="159"/>
            </a:xfrm>
            <a:custGeom>
              <a:avLst/>
              <a:gdLst/>
              <a:ahLst/>
              <a:cxnLst/>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path>
              </a:pathLst>
            </a:custGeom>
            <a:solidFill>
              <a:srgbClr val="74B531"/>
            </a:solidFill>
            <a:ln w="9525">
              <a:noFill/>
            </a:ln>
          </p:spPr>
          <p:txBody>
            <a:bodyPr/>
            <a:p>
              <a:endParaRPr lang="en-US"/>
            </a:p>
          </p:txBody>
        </p:sp>
        <p:sp>
          <p:nvSpPr>
            <p:cNvPr id="10258" name="Freeform 10256"/>
            <p:cNvSpPr/>
            <p:nvPr/>
          </p:nvSpPr>
          <p:spPr>
            <a:xfrm>
              <a:off x="5001" y="2889"/>
              <a:ext cx="112" cy="200"/>
            </a:xfrm>
            <a:custGeom>
              <a:avLst/>
              <a:gdLst/>
              <a:ahLst/>
              <a:cxnLst/>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path>
              </a:pathLst>
            </a:custGeom>
            <a:solidFill>
              <a:srgbClr val="74B531"/>
            </a:solidFill>
            <a:ln w="9525">
              <a:noFill/>
            </a:ln>
          </p:spPr>
          <p:txBody>
            <a:bodyPr/>
            <a:p>
              <a:endParaRPr lang="en-US"/>
            </a:p>
          </p:txBody>
        </p:sp>
        <p:sp>
          <p:nvSpPr>
            <p:cNvPr id="10259" name="Freeform 10257"/>
            <p:cNvSpPr/>
            <p:nvPr/>
          </p:nvSpPr>
          <p:spPr>
            <a:xfrm>
              <a:off x="5009" y="2929"/>
              <a:ext cx="77" cy="159"/>
            </a:xfrm>
            <a:custGeom>
              <a:avLst/>
              <a:gdLst/>
              <a:ahLst/>
              <a:cxnLst/>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path>
              </a:pathLst>
            </a:custGeom>
            <a:solidFill>
              <a:srgbClr val="74B531"/>
            </a:solidFill>
            <a:ln w="9525">
              <a:noFill/>
            </a:ln>
          </p:spPr>
          <p:txBody>
            <a:bodyPr/>
            <a:p>
              <a:endParaRPr lang="en-US"/>
            </a:p>
          </p:txBody>
        </p:sp>
        <p:sp>
          <p:nvSpPr>
            <p:cNvPr id="10260" name="Freeform 10258"/>
            <p:cNvSpPr/>
            <p:nvPr/>
          </p:nvSpPr>
          <p:spPr>
            <a:xfrm>
              <a:off x="4784" y="3012"/>
              <a:ext cx="330" cy="242"/>
            </a:xfrm>
            <a:custGeom>
              <a:avLst/>
              <a:gdLst/>
              <a:ahLst/>
              <a:cxnLst/>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path>
              </a:pathLst>
            </a:custGeom>
            <a:solidFill>
              <a:srgbClr val="74B531"/>
            </a:solidFill>
            <a:ln w="9525">
              <a:noFill/>
            </a:ln>
          </p:spPr>
          <p:txBody>
            <a:bodyPr/>
            <a:p>
              <a:endParaRPr lang="en-US"/>
            </a:p>
          </p:txBody>
        </p:sp>
        <p:sp>
          <p:nvSpPr>
            <p:cNvPr id="10261" name="Freeform 10259"/>
            <p:cNvSpPr/>
            <p:nvPr/>
          </p:nvSpPr>
          <p:spPr>
            <a:xfrm>
              <a:off x="4820" y="3043"/>
              <a:ext cx="259" cy="203"/>
            </a:xfrm>
            <a:custGeom>
              <a:avLst/>
              <a:gdLst/>
              <a:ahLst/>
              <a:cxnLst/>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path>
              </a:pathLst>
            </a:custGeom>
            <a:solidFill>
              <a:srgbClr val="74B531"/>
            </a:solidFill>
            <a:ln w="9525">
              <a:noFill/>
            </a:ln>
          </p:spPr>
          <p:txBody>
            <a:bodyPr/>
            <a:p>
              <a:endParaRPr lang="en-US"/>
            </a:p>
          </p:txBody>
        </p:sp>
        <p:sp>
          <p:nvSpPr>
            <p:cNvPr id="10262" name="Freeform 10260"/>
            <p:cNvSpPr/>
            <p:nvPr/>
          </p:nvSpPr>
          <p:spPr>
            <a:xfrm>
              <a:off x="4890" y="3189"/>
              <a:ext cx="118" cy="41"/>
            </a:xfrm>
            <a:custGeom>
              <a:avLst/>
              <a:gdLst/>
              <a:ahLst/>
              <a:cxnLst/>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path>
              </a:pathLst>
            </a:custGeom>
            <a:solidFill>
              <a:srgbClr val="74B531"/>
            </a:solidFill>
            <a:ln w="9525">
              <a:noFill/>
            </a:ln>
          </p:spPr>
          <p:txBody>
            <a:bodyPr/>
            <a:p>
              <a:endParaRPr lang="en-US"/>
            </a:p>
          </p:txBody>
        </p:sp>
        <p:sp>
          <p:nvSpPr>
            <p:cNvPr id="10263" name="Freeform 10261"/>
            <p:cNvSpPr/>
            <p:nvPr/>
          </p:nvSpPr>
          <p:spPr>
            <a:xfrm>
              <a:off x="4850" y="3068"/>
              <a:ext cx="72" cy="94"/>
            </a:xfrm>
            <a:custGeom>
              <a:avLst/>
              <a:gdLst/>
              <a:ahLst/>
              <a:cxnLst/>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path>
              </a:pathLst>
            </a:custGeom>
            <a:solidFill>
              <a:srgbClr val="74B531"/>
            </a:solidFill>
            <a:ln w="9525">
              <a:noFill/>
            </a:ln>
          </p:spPr>
          <p:txBody>
            <a:bodyPr/>
            <a:p>
              <a:endParaRPr lang="en-US"/>
            </a:p>
          </p:txBody>
        </p:sp>
        <p:sp>
          <p:nvSpPr>
            <p:cNvPr id="10264" name="Freeform 10262"/>
            <p:cNvSpPr/>
            <p:nvPr/>
          </p:nvSpPr>
          <p:spPr>
            <a:xfrm>
              <a:off x="4848" y="3070"/>
              <a:ext cx="69" cy="87"/>
            </a:xfrm>
            <a:custGeom>
              <a:avLst/>
              <a:gdLst/>
              <a:ahLst/>
              <a:cxnLst/>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path>
              </a:pathLst>
            </a:custGeom>
            <a:solidFill>
              <a:srgbClr val="74B531"/>
            </a:solidFill>
            <a:ln w="9525">
              <a:noFill/>
            </a:ln>
          </p:spPr>
          <p:txBody>
            <a:bodyPr/>
            <a:p>
              <a:endParaRPr lang="en-US"/>
            </a:p>
          </p:txBody>
        </p:sp>
        <p:sp>
          <p:nvSpPr>
            <p:cNvPr id="10265" name="Freeform 10263"/>
            <p:cNvSpPr/>
            <p:nvPr/>
          </p:nvSpPr>
          <p:spPr>
            <a:xfrm>
              <a:off x="4871" y="3094"/>
              <a:ext cx="38" cy="47"/>
            </a:xfrm>
            <a:custGeom>
              <a:avLst/>
              <a:gdLst/>
              <a:ahLst/>
              <a:cxnLst/>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path>
              </a:pathLst>
            </a:custGeom>
            <a:solidFill>
              <a:srgbClr val="74B531"/>
            </a:solidFill>
            <a:ln w="9525">
              <a:noFill/>
            </a:ln>
          </p:spPr>
          <p:txBody>
            <a:bodyPr/>
            <a:p>
              <a:endParaRPr lang="en-US"/>
            </a:p>
          </p:txBody>
        </p:sp>
        <p:sp>
          <p:nvSpPr>
            <p:cNvPr id="10266" name="Freeform 10264"/>
            <p:cNvSpPr/>
            <p:nvPr/>
          </p:nvSpPr>
          <p:spPr>
            <a:xfrm>
              <a:off x="4977" y="3068"/>
              <a:ext cx="71" cy="94"/>
            </a:xfrm>
            <a:custGeom>
              <a:avLst/>
              <a:gdLst/>
              <a:ahLst/>
              <a:cxnLst/>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path>
              </a:pathLst>
            </a:custGeom>
            <a:solidFill>
              <a:srgbClr val="74B531"/>
            </a:solidFill>
            <a:ln w="9525">
              <a:noFill/>
            </a:ln>
          </p:spPr>
          <p:txBody>
            <a:bodyPr/>
            <a:p>
              <a:endParaRPr lang="en-US"/>
            </a:p>
          </p:txBody>
        </p:sp>
        <p:sp>
          <p:nvSpPr>
            <p:cNvPr id="10267" name="Freeform 10265"/>
            <p:cNvSpPr/>
            <p:nvPr/>
          </p:nvSpPr>
          <p:spPr>
            <a:xfrm>
              <a:off x="4981" y="3070"/>
              <a:ext cx="69" cy="86"/>
            </a:xfrm>
            <a:custGeom>
              <a:avLst/>
              <a:gdLst/>
              <a:ahLst/>
              <a:cxnLst/>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path>
              </a:pathLst>
            </a:custGeom>
            <a:solidFill>
              <a:srgbClr val="74B531"/>
            </a:solidFill>
            <a:ln w="9525">
              <a:noFill/>
            </a:ln>
          </p:spPr>
          <p:txBody>
            <a:bodyPr/>
            <a:p>
              <a:endParaRPr lang="en-US"/>
            </a:p>
          </p:txBody>
        </p:sp>
        <p:sp>
          <p:nvSpPr>
            <p:cNvPr id="10268" name="Freeform 10266"/>
            <p:cNvSpPr/>
            <p:nvPr/>
          </p:nvSpPr>
          <p:spPr>
            <a:xfrm>
              <a:off x="4990" y="3094"/>
              <a:ext cx="38" cy="47"/>
            </a:xfrm>
            <a:custGeom>
              <a:avLst/>
              <a:gdLst/>
              <a:ahLst/>
              <a:cxnLst/>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path>
              </a:pathLst>
            </a:custGeom>
            <a:solidFill>
              <a:srgbClr val="74B531"/>
            </a:solidFill>
            <a:ln w="9525">
              <a:noFill/>
            </a:ln>
          </p:spPr>
          <p:txBody>
            <a:bodyPr/>
            <a:p>
              <a:endParaRPr lang="en-US"/>
            </a:p>
          </p:txBody>
        </p:sp>
        <p:sp>
          <p:nvSpPr>
            <p:cNvPr id="10269" name="Freeform 10267"/>
            <p:cNvSpPr/>
            <p:nvPr/>
          </p:nvSpPr>
          <p:spPr>
            <a:xfrm>
              <a:off x="4930" y="3179"/>
              <a:ext cx="38" cy="33"/>
            </a:xfrm>
            <a:custGeom>
              <a:avLst/>
              <a:gdLst/>
              <a:ahLst/>
              <a:cxnLst/>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path>
              </a:pathLst>
            </a:custGeom>
            <a:solidFill>
              <a:srgbClr val="74B531"/>
            </a:solidFill>
            <a:ln w="9525">
              <a:noFill/>
            </a:ln>
          </p:spPr>
          <p:txBody>
            <a:bodyPr/>
            <a:p>
              <a:endParaRPr lang="en-US"/>
            </a:p>
          </p:txBody>
        </p:sp>
        <p:sp>
          <p:nvSpPr>
            <p:cNvPr id="10270" name="Freeform 10268"/>
            <p:cNvSpPr/>
            <p:nvPr/>
          </p:nvSpPr>
          <p:spPr>
            <a:xfrm>
              <a:off x="4876" y="3151"/>
              <a:ext cx="148" cy="54"/>
            </a:xfrm>
            <a:custGeom>
              <a:avLst/>
              <a:gdLst/>
              <a:ahLst/>
              <a:cxnLst/>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path>
              </a:pathLst>
            </a:custGeom>
            <a:solidFill>
              <a:srgbClr val="74B531"/>
            </a:solidFill>
            <a:ln w="9525">
              <a:noFill/>
            </a:ln>
          </p:spPr>
          <p:txBody>
            <a:bodyPr/>
            <a:p>
              <a:endParaRPr lang="en-US"/>
            </a:p>
          </p:txBody>
        </p:sp>
        <p:sp>
          <p:nvSpPr>
            <p:cNvPr id="10271" name="Freeform 10269"/>
            <p:cNvSpPr/>
            <p:nvPr/>
          </p:nvSpPr>
          <p:spPr>
            <a:xfrm>
              <a:off x="4920" y="3141"/>
              <a:ext cx="60" cy="26"/>
            </a:xfrm>
            <a:custGeom>
              <a:avLst/>
              <a:gdLst/>
              <a:ahLst/>
              <a:cxnLst/>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path>
              </a:pathLst>
            </a:custGeom>
            <a:solidFill>
              <a:srgbClr val="74B531"/>
            </a:solidFill>
            <a:ln w="9525">
              <a:noFill/>
            </a:ln>
          </p:spPr>
          <p:txBody>
            <a:bodyPr/>
            <a:p>
              <a:endParaRPr lang="en-US"/>
            </a:p>
          </p:txBody>
        </p:sp>
      </p:grpSp>
      <p:grpSp>
        <p:nvGrpSpPr>
          <p:cNvPr id="10272" name="Group 10270"/>
          <p:cNvGrpSpPr/>
          <p:nvPr/>
        </p:nvGrpSpPr>
        <p:grpSpPr>
          <a:xfrm>
            <a:off x="9090025" y="4770438"/>
            <a:ext cx="268288" cy="358775"/>
            <a:chOff x="5726" y="3005"/>
            <a:chExt cx="169" cy="226"/>
          </a:xfrm>
        </p:grpSpPr>
        <p:sp>
          <p:nvSpPr>
            <p:cNvPr id="10273" name="Freeform 10271"/>
            <p:cNvSpPr/>
            <p:nvPr/>
          </p:nvSpPr>
          <p:spPr>
            <a:xfrm>
              <a:off x="5866" y="3160"/>
              <a:ext cx="29" cy="32"/>
            </a:xfrm>
            <a:custGeom>
              <a:avLst/>
              <a:gdLst/>
              <a:ahLst/>
              <a:cxnLst/>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path>
              </a:pathLst>
            </a:custGeom>
            <a:solidFill>
              <a:srgbClr val="74B531"/>
            </a:solidFill>
            <a:ln w="9525">
              <a:noFill/>
            </a:ln>
          </p:spPr>
          <p:txBody>
            <a:bodyPr/>
            <a:p>
              <a:endParaRPr lang="en-US"/>
            </a:p>
          </p:txBody>
        </p:sp>
        <p:sp>
          <p:nvSpPr>
            <p:cNvPr id="10274" name="Freeform 10272"/>
            <p:cNvSpPr/>
            <p:nvPr/>
          </p:nvSpPr>
          <p:spPr>
            <a:xfrm>
              <a:off x="5829" y="3156"/>
              <a:ext cx="64" cy="69"/>
            </a:xfrm>
            <a:custGeom>
              <a:avLst/>
              <a:gdLst/>
              <a:ahLst/>
              <a:cxnLst/>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path>
              </a:pathLst>
            </a:custGeom>
            <a:solidFill>
              <a:srgbClr val="74B531"/>
            </a:solidFill>
            <a:ln w="9525">
              <a:noFill/>
            </a:ln>
          </p:spPr>
          <p:txBody>
            <a:bodyPr/>
            <a:p>
              <a:endParaRPr lang="en-US"/>
            </a:p>
          </p:txBody>
        </p:sp>
        <p:sp>
          <p:nvSpPr>
            <p:cNvPr id="10275" name="Freeform 10273"/>
            <p:cNvSpPr/>
            <p:nvPr/>
          </p:nvSpPr>
          <p:spPr>
            <a:xfrm>
              <a:off x="5837" y="3192"/>
              <a:ext cx="30" cy="16"/>
            </a:xfrm>
            <a:custGeom>
              <a:avLst/>
              <a:gdLst/>
              <a:ahLst/>
              <a:cxnLst/>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path>
              </a:pathLst>
            </a:custGeom>
            <a:solidFill>
              <a:srgbClr val="74B531"/>
            </a:solidFill>
            <a:ln w="9525">
              <a:noFill/>
            </a:ln>
          </p:spPr>
          <p:txBody>
            <a:bodyPr/>
            <a:p>
              <a:endParaRPr lang="en-US"/>
            </a:p>
          </p:txBody>
        </p:sp>
        <p:sp>
          <p:nvSpPr>
            <p:cNvPr id="10276" name="Freeform 10274"/>
            <p:cNvSpPr/>
            <p:nvPr/>
          </p:nvSpPr>
          <p:spPr>
            <a:xfrm>
              <a:off x="5795" y="3151"/>
              <a:ext cx="48" cy="82"/>
            </a:xfrm>
            <a:custGeom>
              <a:avLst/>
              <a:gdLst/>
              <a:ahLst/>
              <a:cxnLst/>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path>
              </a:pathLst>
            </a:custGeom>
            <a:solidFill>
              <a:srgbClr val="74B531"/>
            </a:solidFill>
            <a:ln w="9525">
              <a:noFill/>
            </a:ln>
          </p:spPr>
          <p:txBody>
            <a:bodyPr/>
            <a:p>
              <a:endParaRPr lang="en-US"/>
            </a:p>
          </p:txBody>
        </p:sp>
        <p:sp>
          <p:nvSpPr>
            <p:cNvPr id="10277" name="Freeform 10275"/>
            <p:cNvSpPr/>
            <p:nvPr/>
          </p:nvSpPr>
          <p:spPr>
            <a:xfrm>
              <a:off x="5761" y="3151"/>
              <a:ext cx="48" cy="82"/>
            </a:xfrm>
            <a:custGeom>
              <a:avLst/>
              <a:gdLst/>
              <a:ahLst/>
              <a:cxnLst/>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path>
              </a:pathLst>
            </a:custGeom>
            <a:solidFill>
              <a:srgbClr val="74B531"/>
            </a:solidFill>
            <a:ln w="9525">
              <a:noFill/>
            </a:ln>
          </p:spPr>
          <p:txBody>
            <a:bodyPr/>
            <a:p>
              <a:endParaRPr lang="en-US"/>
            </a:p>
          </p:txBody>
        </p:sp>
        <p:sp>
          <p:nvSpPr>
            <p:cNvPr id="10278" name="Freeform 10276"/>
            <p:cNvSpPr/>
            <p:nvPr/>
          </p:nvSpPr>
          <p:spPr>
            <a:xfrm>
              <a:off x="5801" y="3194"/>
              <a:ext cx="2" cy="32"/>
            </a:xfrm>
            <a:custGeom>
              <a:avLst/>
              <a:gdLst/>
              <a:ahLst/>
              <a:cxnLst/>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path>
              </a:pathLst>
            </a:custGeom>
            <a:solidFill>
              <a:srgbClr val="74B531"/>
            </a:solidFill>
            <a:ln w="9525">
              <a:noFill/>
            </a:ln>
          </p:spPr>
          <p:txBody>
            <a:bodyPr/>
            <a:p>
              <a:endParaRPr lang="en-US"/>
            </a:p>
          </p:txBody>
        </p:sp>
        <p:sp>
          <p:nvSpPr>
            <p:cNvPr id="10279" name="Freeform 10277"/>
            <p:cNvSpPr/>
            <p:nvPr/>
          </p:nvSpPr>
          <p:spPr>
            <a:xfrm>
              <a:off x="5769" y="3148"/>
              <a:ext cx="66" cy="65"/>
            </a:xfrm>
            <a:custGeom>
              <a:avLst/>
              <a:gdLst/>
              <a:ahLst/>
              <a:cxnLst/>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path>
              </a:pathLst>
            </a:custGeom>
            <a:solidFill>
              <a:srgbClr val="74B531"/>
            </a:solidFill>
            <a:ln w="9525">
              <a:noFill/>
            </a:ln>
          </p:spPr>
          <p:txBody>
            <a:bodyPr/>
            <a:p>
              <a:endParaRPr lang="en-US"/>
            </a:p>
          </p:txBody>
        </p:sp>
        <p:sp>
          <p:nvSpPr>
            <p:cNvPr id="10280" name="Freeform 10278"/>
            <p:cNvSpPr/>
            <p:nvPr/>
          </p:nvSpPr>
          <p:spPr>
            <a:xfrm>
              <a:off x="5828" y="3004"/>
              <a:ext cx="55" cy="99"/>
            </a:xfrm>
            <a:custGeom>
              <a:avLst/>
              <a:gdLst/>
              <a:ahLst/>
              <a:cxnLst/>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path>
              </a:pathLst>
            </a:custGeom>
            <a:solidFill>
              <a:srgbClr val="74B531"/>
            </a:solidFill>
            <a:ln w="9525">
              <a:noFill/>
            </a:ln>
          </p:spPr>
          <p:txBody>
            <a:bodyPr/>
            <a:p>
              <a:endParaRPr lang="en-US"/>
            </a:p>
          </p:txBody>
        </p:sp>
        <p:sp>
          <p:nvSpPr>
            <p:cNvPr id="10281" name="Freeform 10279"/>
            <p:cNvSpPr/>
            <p:nvPr/>
          </p:nvSpPr>
          <p:spPr>
            <a:xfrm>
              <a:off x="5833" y="3024"/>
              <a:ext cx="38" cy="79"/>
            </a:xfrm>
            <a:custGeom>
              <a:avLst/>
              <a:gdLst/>
              <a:ahLst/>
              <a:cxnLst/>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path>
              </a:pathLst>
            </a:custGeom>
            <a:solidFill>
              <a:srgbClr val="74B531"/>
            </a:solidFill>
            <a:ln w="9525">
              <a:noFill/>
            </a:ln>
          </p:spPr>
          <p:txBody>
            <a:bodyPr/>
            <a:p>
              <a:endParaRPr lang="en-US"/>
            </a:p>
          </p:txBody>
        </p:sp>
        <p:sp>
          <p:nvSpPr>
            <p:cNvPr id="10282" name="Freeform 10280"/>
            <p:cNvSpPr/>
            <p:nvPr/>
          </p:nvSpPr>
          <p:spPr>
            <a:xfrm>
              <a:off x="5720" y="3004"/>
              <a:ext cx="56" cy="99"/>
            </a:xfrm>
            <a:custGeom>
              <a:avLst/>
              <a:gdLst/>
              <a:ahLst/>
              <a:cxnLst/>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path>
              </a:pathLst>
            </a:custGeom>
            <a:solidFill>
              <a:srgbClr val="74B531"/>
            </a:solidFill>
            <a:ln w="9525">
              <a:noFill/>
            </a:ln>
          </p:spPr>
          <p:txBody>
            <a:bodyPr/>
            <a:p>
              <a:endParaRPr lang="en-US"/>
            </a:p>
          </p:txBody>
        </p:sp>
        <p:sp>
          <p:nvSpPr>
            <p:cNvPr id="10283" name="Freeform 10281"/>
            <p:cNvSpPr/>
            <p:nvPr/>
          </p:nvSpPr>
          <p:spPr>
            <a:xfrm>
              <a:off x="5733" y="3024"/>
              <a:ext cx="38" cy="80"/>
            </a:xfrm>
            <a:custGeom>
              <a:avLst/>
              <a:gdLst/>
              <a:ahLst/>
              <a:cxnLst/>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path>
              </a:pathLst>
            </a:custGeom>
            <a:solidFill>
              <a:srgbClr val="74B531"/>
            </a:solidFill>
            <a:ln w="9525">
              <a:noFill/>
            </a:ln>
          </p:spPr>
          <p:txBody>
            <a:bodyPr/>
            <a:p>
              <a:endParaRPr lang="en-US"/>
            </a:p>
          </p:txBody>
        </p:sp>
        <p:sp>
          <p:nvSpPr>
            <p:cNvPr id="10284" name="Freeform 10282"/>
            <p:cNvSpPr/>
            <p:nvPr/>
          </p:nvSpPr>
          <p:spPr>
            <a:xfrm>
              <a:off x="5720" y="3065"/>
              <a:ext cx="165" cy="120"/>
            </a:xfrm>
            <a:custGeom>
              <a:avLst/>
              <a:gdLst/>
              <a:ahLst/>
              <a:cxnLst/>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path>
              </a:pathLst>
            </a:custGeom>
            <a:solidFill>
              <a:srgbClr val="74B531"/>
            </a:solidFill>
            <a:ln w="9525">
              <a:noFill/>
            </a:ln>
          </p:spPr>
          <p:txBody>
            <a:bodyPr/>
            <a:p>
              <a:endParaRPr lang="en-US"/>
            </a:p>
          </p:txBody>
        </p:sp>
        <p:sp>
          <p:nvSpPr>
            <p:cNvPr id="10285" name="Freeform 10283"/>
            <p:cNvSpPr/>
            <p:nvPr/>
          </p:nvSpPr>
          <p:spPr>
            <a:xfrm>
              <a:off x="5737" y="3081"/>
              <a:ext cx="129" cy="101"/>
            </a:xfrm>
            <a:custGeom>
              <a:avLst/>
              <a:gdLst/>
              <a:ahLst/>
              <a:cxnLst/>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path>
              </a:pathLst>
            </a:custGeom>
            <a:solidFill>
              <a:srgbClr val="74B531"/>
            </a:solidFill>
            <a:ln w="9525">
              <a:noFill/>
            </a:ln>
          </p:spPr>
          <p:txBody>
            <a:bodyPr/>
            <a:p>
              <a:endParaRPr lang="en-US"/>
            </a:p>
          </p:txBody>
        </p:sp>
        <p:sp>
          <p:nvSpPr>
            <p:cNvPr id="10286" name="Freeform 10284"/>
            <p:cNvSpPr/>
            <p:nvPr/>
          </p:nvSpPr>
          <p:spPr>
            <a:xfrm>
              <a:off x="5773" y="3154"/>
              <a:ext cx="59" cy="20"/>
            </a:xfrm>
            <a:custGeom>
              <a:avLst/>
              <a:gdLst/>
              <a:ahLst/>
              <a:cxnLst/>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path>
              </a:pathLst>
            </a:custGeom>
            <a:solidFill>
              <a:srgbClr val="74B531"/>
            </a:solidFill>
            <a:ln w="9525">
              <a:noFill/>
            </a:ln>
          </p:spPr>
          <p:txBody>
            <a:bodyPr/>
            <a:p>
              <a:endParaRPr lang="en-US"/>
            </a:p>
          </p:txBody>
        </p:sp>
        <p:sp>
          <p:nvSpPr>
            <p:cNvPr id="10287" name="Freeform 10285"/>
            <p:cNvSpPr/>
            <p:nvPr/>
          </p:nvSpPr>
          <p:spPr>
            <a:xfrm>
              <a:off x="5816" y="3093"/>
              <a:ext cx="36" cy="47"/>
            </a:xfrm>
            <a:custGeom>
              <a:avLst/>
              <a:gdLst/>
              <a:ahLst/>
              <a:cxnLst/>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path>
              </a:pathLst>
            </a:custGeom>
            <a:solidFill>
              <a:srgbClr val="74B531"/>
            </a:solidFill>
            <a:ln w="9525">
              <a:noFill/>
            </a:ln>
          </p:spPr>
          <p:txBody>
            <a:bodyPr/>
            <a:p>
              <a:endParaRPr lang="en-US"/>
            </a:p>
          </p:txBody>
        </p:sp>
        <p:sp>
          <p:nvSpPr>
            <p:cNvPr id="10288" name="Freeform 10286"/>
            <p:cNvSpPr/>
            <p:nvPr/>
          </p:nvSpPr>
          <p:spPr>
            <a:xfrm>
              <a:off x="5818" y="3094"/>
              <a:ext cx="34" cy="43"/>
            </a:xfrm>
            <a:custGeom>
              <a:avLst/>
              <a:gdLst/>
              <a:ahLst/>
              <a:cxnLst/>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path>
              </a:pathLst>
            </a:custGeom>
            <a:solidFill>
              <a:srgbClr val="74B531"/>
            </a:solidFill>
            <a:ln w="9525">
              <a:noFill/>
            </a:ln>
          </p:spPr>
          <p:txBody>
            <a:bodyPr/>
            <a:p>
              <a:endParaRPr lang="en-US"/>
            </a:p>
          </p:txBody>
        </p:sp>
        <p:sp>
          <p:nvSpPr>
            <p:cNvPr id="10289" name="Freeform 10287"/>
            <p:cNvSpPr/>
            <p:nvPr/>
          </p:nvSpPr>
          <p:spPr>
            <a:xfrm>
              <a:off x="5823" y="3106"/>
              <a:ext cx="19" cy="23"/>
            </a:xfrm>
            <a:custGeom>
              <a:avLst/>
              <a:gdLst/>
              <a:ahLst/>
              <a:cxnLst/>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path>
              </a:pathLst>
            </a:custGeom>
            <a:solidFill>
              <a:srgbClr val="74B531"/>
            </a:solidFill>
            <a:ln w="9525">
              <a:noFill/>
            </a:ln>
          </p:spPr>
          <p:txBody>
            <a:bodyPr/>
            <a:p>
              <a:endParaRPr lang="en-US"/>
            </a:p>
          </p:txBody>
        </p:sp>
        <p:sp>
          <p:nvSpPr>
            <p:cNvPr id="10290" name="Freeform 10288"/>
            <p:cNvSpPr/>
            <p:nvPr/>
          </p:nvSpPr>
          <p:spPr>
            <a:xfrm>
              <a:off x="5753" y="3093"/>
              <a:ext cx="35" cy="47"/>
            </a:xfrm>
            <a:custGeom>
              <a:avLst/>
              <a:gdLst/>
              <a:ahLst/>
              <a:cxnLst/>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path>
              </a:pathLst>
            </a:custGeom>
            <a:solidFill>
              <a:srgbClr val="74B531"/>
            </a:solidFill>
            <a:ln w="9525">
              <a:noFill/>
            </a:ln>
          </p:spPr>
          <p:txBody>
            <a:bodyPr/>
            <a:p>
              <a:endParaRPr lang="en-US"/>
            </a:p>
          </p:txBody>
        </p:sp>
        <p:sp>
          <p:nvSpPr>
            <p:cNvPr id="10291" name="Freeform 10289"/>
            <p:cNvSpPr/>
            <p:nvPr/>
          </p:nvSpPr>
          <p:spPr>
            <a:xfrm>
              <a:off x="5752" y="3094"/>
              <a:ext cx="34" cy="43"/>
            </a:xfrm>
            <a:custGeom>
              <a:avLst/>
              <a:gdLst/>
              <a:ahLst/>
              <a:cxnLst/>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path>
              </a:pathLst>
            </a:custGeom>
            <a:solidFill>
              <a:srgbClr val="74B531"/>
            </a:solidFill>
            <a:ln w="9525">
              <a:noFill/>
            </a:ln>
          </p:spPr>
          <p:txBody>
            <a:bodyPr/>
            <a:p>
              <a:endParaRPr lang="en-US"/>
            </a:p>
          </p:txBody>
        </p:sp>
        <p:sp>
          <p:nvSpPr>
            <p:cNvPr id="10292" name="Freeform 10290"/>
            <p:cNvSpPr/>
            <p:nvPr/>
          </p:nvSpPr>
          <p:spPr>
            <a:xfrm>
              <a:off x="5763" y="3106"/>
              <a:ext cx="19" cy="23"/>
            </a:xfrm>
            <a:custGeom>
              <a:avLst/>
              <a:gdLst/>
              <a:ahLst/>
              <a:cxnLst/>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path>
              </a:pathLst>
            </a:custGeom>
            <a:solidFill>
              <a:srgbClr val="74B531"/>
            </a:solidFill>
            <a:ln w="9525">
              <a:noFill/>
            </a:ln>
          </p:spPr>
          <p:txBody>
            <a:bodyPr/>
            <a:p>
              <a:endParaRPr lang="en-US"/>
            </a:p>
          </p:txBody>
        </p:sp>
        <p:sp>
          <p:nvSpPr>
            <p:cNvPr id="10293" name="Freeform 10291"/>
            <p:cNvSpPr/>
            <p:nvPr/>
          </p:nvSpPr>
          <p:spPr>
            <a:xfrm>
              <a:off x="5792" y="3149"/>
              <a:ext cx="19" cy="16"/>
            </a:xfrm>
            <a:custGeom>
              <a:avLst/>
              <a:gdLst/>
              <a:ahLst/>
              <a:cxnLst/>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path>
              </a:pathLst>
            </a:custGeom>
            <a:solidFill>
              <a:srgbClr val="74B531"/>
            </a:solidFill>
            <a:ln w="9525">
              <a:noFill/>
            </a:ln>
          </p:spPr>
          <p:txBody>
            <a:bodyPr/>
            <a:p>
              <a:endParaRPr lang="en-US"/>
            </a:p>
          </p:txBody>
        </p:sp>
        <p:sp>
          <p:nvSpPr>
            <p:cNvPr id="10294" name="Freeform 10292"/>
            <p:cNvSpPr/>
            <p:nvPr/>
          </p:nvSpPr>
          <p:spPr>
            <a:xfrm>
              <a:off x="5765" y="3135"/>
              <a:ext cx="74" cy="26"/>
            </a:xfrm>
            <a:custGeom>
              <a:avLst/>
              <a:gdLst/>
              <a:ahLst/>
              <a:cxnLst/>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path>
              </a:pathLst>
            </a:custGeom>
            <a:solidFill>
              <a:srgbClr val="74B531"/>
            </a:solidFill>
            <a:ln w="9525">
              <a:noFill/>
            </a:ln>
          </p:spPr>
          <p:txBody>
            <a:bodyPr/>
            <a:p>
              <a:endParaRPr lang="en-US"/>
            </a:p>
          </p:txBody>
        </p:sp>
        <p:sp>
          <p:nvSpPr>
            <p:cNvPr id="10295" name="Freeform 10293"/>
            <p:cNvSpPr/>
            <p:nvPr/>
          </p:nvSpPr>
          <p:spPr>
            <a:xfrm>
              <a:off x="5787" y="3130"/>
              <a:ext cx="30" cy="13"/>
            </a:xfrm>
            <a:custGeom>
              <a:avLst/>
              <a:gdLst/>
              <a:ahLst/>
              <a:cxnLst/>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path>
              </a:pathLst>
            </a:custGeom>
            <a:solidFill>
              <a:srgbClr val="74B531"/>
            </a:solidFill>
            <a:ln w="9525">
              <a:noFill/>
            </a:ln>
          </p:spPr>
          <p:txBody>
            <a:bodyPr/>
            <a:p>
              <a:endParaRPr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mj-lt"/>
          <a:ea typeface="+mj-ea"/>
          <a:cs typeface="+mj-cs"/>
        </a:defRPr>
      </a:lvl1pPr>
      <a:lvl2pPr marL="742950" lvl="1" indent="-28575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2pPr>
      <a:lvl3pPr marL="1143000" lvl="2"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3pPr>
      <a:lvl4pPr marL="1600200" lvl="3"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4pPr>
      <a:lvl5pPr marL="2057400" lvl="4"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5pPr>
    </p:titleStyle>
    <p:bodyStyle>
      <a:lvl1pPr marL="342900" lvl="0" indent="-342900" algn="l" defTabSz="457200" rtl="0" eaLnBrk="1" fontAlgn="base" latinLnBrk="0" hangingPunct="0">
        <a:lnSpc>
          <a:spcPct val="93000"/>
        </a:lnSpc>
        <a:spcBef>
          <a:spcPts val="1065"/>
        </a:spcBef>
        <a:spcAft>
          <a:spcPct val="0"/>
        </a:spcAft>
        <a:buClr>
          <a:srgbClr val="000000"/>
        </a:buClr>
        <a:buSzPct val="100000"/>
        <a:buFont typeface="Times New Roman"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ts val="850"/>
        </a:spcBef>
        <a:spcAft>
          <a:spcPct val="0"/>
        </a:spcAft>
        <a:buClr>
          <a:srgbClr val="000000"/>
        </a:buClr>
        <a:buSzPct val="100000"/>
        <a:buFont typeface="Times New Roman" pitchFamily="16" charset="0"/>
        <a:buNone/>
        <a:defRPr sz="21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ts val="64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ts val="425"/>
        </a:spcBef>
        <a:spcAft>
          <a:spcPct val="0"/>
        </a:spcAft>
        <a:buClr>
          <a:srgbClr val="000000"/>
        </a:buClr>
        <a:buSzPct val="100000"/>
        <a:buFont typeface="Times New Roman" pitchFamily="16" charset="0"/>
        <a:buNone/>
        <a:defRPr sz="15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5pPr>
      <a:lvl6pPr marL="2514600" lvl="5"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6pPr>
      <a:lvl7pPr marL="2971800" lvl="6"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7pPr>
      <a:lvl8pPr marL="3429000" lvl="7"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8pPr>
      <a:lvl9pPr marL="3886200" lvl="8"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s 11264"/>
          <p:cNvSpPr/>
          <p:nvPr/>
        </p:nvSpPr>
        <p:spPr>
          <a:xfrm>
            <a:off x="0" y="5040313"/>
            <a:ext cx="10080625" cy="630237"/>
          </a:xfrm>
          <a:prstGeom prst="rect">
            <a:avLst/>
          </a:prstGeom>
          <a:solidFill>
            <a:srgbClr val="9ECF6C"/>
          </a:solidFill>
          <a:ln w="18000">
            <a:noFill/>
          </a:ln>
        </p:spPr>
        <p:txBody>
          <a:bodyPr anchor="t" anchorCtr="0"/>
          <a:p>
            <a:pPr lvl="0" hangingPunct="0"/>
            <a:endParaRPr lang="en-US" altLang="zh-CN">
              <a:latin typeface="Arial" panose="02080604020202020204" pitchFamily="34" charset="0"/>
            </a:endParaRPr>
          </a:p>
        </p:txBody>
      </p:sp>
      <p:sp>
        <p:nvSpPr>
          <p:cNvPr id="11267" name="Title 11265"/>
          <p:cNvSpPr>
            <a:spLocks noGrp="1"/>
          </p:cNvSpPr>
          <p:nvPr>
            <p:ph type="title"/>
          </p:nvPr>
        </p:nvSpPr>
        <p:spPr>
          <a:xfrm>
            <a:off x="539750" y="179388"/>
            <a:ext cx="8997950" cy="898525"/>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11268" name="Text Placeholder 11266"/>
          <p:cNvSpPr>
            <a:spLocks noGrp="1"/>
          </p:cNvSpPr>
          <p:nvPr>
            <p:ph type="body"/>
          </p:nvPr>
        </p:nvSpPr>
        <p:spPr>
          <a:xfrm>
            <a:off x="539750" y="1260475"/>
            <a:ext cx="8997950" cy="3238500"/>
          </a:xfrm>
          <a:prstGeom prst="rect">
            <a:avLst/>
          </a:prstGeom>
          <a:noFill/>
          <a:ln w="9525">
            <a:noFill/>
          </a:ln>
        </p:spPr>
        <p:txBody>
          <a:bodyPr wrap="square" lIns="0" tIns="2133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11267"/>
          <p:cNvSpPr>
            <a:spLocks noGrp="1"/>
          </p:cNvSpPr>
          <p:nvPr>
            <p:ph type="dt"/>
          </p:nvPr>
        </p:nvSpPr>
        <p:spPr>
          <a:xfrm>
            <a:off x="503238" y="5165725"/>
            <a:ext cx="2346325" cy="388938"/>
          </a:xfrm>
          <a:prstGeom prst="rect">
            <a:avLst/>
          </a:prstGeom>
          <a:noFill/>
          <a:ln w="9525">
            <a:noFill/>
          </a:ln>
        </p:spPr>
        <p:txBody>
          <a:bodyPr wrap="square" lIns="0" tIns="0" rIns="0" bIns="0" anchor="t" anchorCtr="0"/>
          <a:lstStyle>
            <a:lvl1pP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11269" name="Footer Placeholder 11268"/>
          <p:cNvSpPr>
            <a:spLocks noGrp="1"/>
          </p:cNvSpPr>
          <p:nvPr>
            <p:ph type="ftr"/>
          </p:nvPr>
        </p:nvSpPr>
        <p:spPr>
          <a:xfrm>
            <a:off x="3448050" y="5165725"/>
            <a:ext cx="3194050" cy="388938"/>
          </a:xfrm>
          <a:prstGeom prst="rect">
            <a:avLst/>
          </a:prstGeom>
          <a:noFill/>
          <a:ln w="9525">
            <a:noFill/>
          </a:ln>
        </p:spPr>
        <p:txBody>
          <a:bodyPr wrap="square" lIns="0" tIns="0" rIns="0" bIns="0" anchor="t" anchorCtr="0"/>
          <a:lstStyle>
            <a:lvl1pPr algn="ct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11270" name="Slide Number Placeholder 11269"/>
          <p:cNvSpPr>
            <a:spLocks noGrp="1"/>
          </p:cNvSpPr>
          <p:nvPr>
            <p:ph type="sldNum"/>
          </p:nvPr>
        </p:nvSpPr>
        <p:spPr>
          <a:xfrm>
            <a:off x="7227888" y="5165725"/>
            <a:ext cx="2346325" cy="388938"/>
          </a:xfrm>
          <a:prstGeom prst="rect">
            <a:avLst/>
          </a:prstGeom>
          <a:noFill/>
          <a:ln w="9525">
            <a:noFill/>
          </a:ln>
        </p:spPr>
        <p:txBody>
          <a:bodyPr wrap="square" lIns="0" tIns="0" rIns="0" bIns="0" anchor="t" anchorCtr="0"/>
          <a:lstStyle>
            <a:lvl1pPr algn="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grpSp>
        <p:nvGrpSpPr>
          <p:cNvPr id="11272" name="Group 11270"/>
          <p:cNvGrpSpPr/>
          <p:nvPr/>
        </p:nvGrpSpPr>
        <p:grpSpPr>
          <a:xfrm>
            <a:off x="7559675" y="4589463"/>
            <a:ext cx="538163" cy="719137"/>
            <a:chOff x="4762" y="2891"/>
            <a:chExt cx="339" cy="453"/>
          </a:xfrm>
        </p:grpSpPr>
        <p:sp>
          <p:nvSpPr>
            <p:cNvPr id="11273" name="Freeform 11271"/>
            <p:cNvSpPr/>
            <p:nvPr/>
          </p:nvSpPr>
          <p:spPr>
            <a:xfrm>
              <a:off x="4762" y="3202"/>
              <a:ext cx="59" cy="66"/>
            </a:xfrm>
            <a:custGeom>
              <a:avLst/>
              <a:gdLst/>
              <a:ahLst/>
              <a:cxnLst/>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path>
              </a:pathLst>
            </a:custGeom>
            <a:solidFill>
              <a:srgbClr val="74B531"/>
            </a:solidFill>
            <a:ln w="9525">
              <a:noFill/>
            </a:ln>
          </p:spPr>
          <p:txBody>
            <a:bodyPr/>
            <a:p>
              <a:endParaRPr lang="en-US"/>
            </a:p>
          </p:txBody>
        </p:sp>
        <p:sp>
          <p:nvSpPr>
            <p:cNvPr id="11274" name="Freeform 11272"/>
            <p:cNvSpPr/>
            <p:nvPr/>
          </p:nvSpPr>
          <p:spPr>
            <a:xfrm>
              <a:off x="4767" y="3195"/>
              <a:ext cx="128" cy="139"/>
            </a:xfrm>
            <a:custGeom>
              <a:avLst/>
              <a:gdLst/>
              <a:ahLst/>
              <a:cxnLst/>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path>
              </a:pathLst>
            </a:custGeom>
            <a:solidFill>
              <a:srgbClr val="74B531"/>
            </a:solidFill>
            <a:ln w="9525">
              <a:noFill/>
            </a:ln>
          </p:spPr>
          <p:txBody>
            <a:bodyPr/>
            <a:p>
              <a:endParaRPr lang="en-US"/>
            </a:p>
          </p:txBody>
        </p:sp>
        <p:sp>
          <p:nvSpPr>
            <p:cNvPr id="11275" name="Freeform 11273"/>
            <p:cNvSpPr/>
            <p:nvPr/>
          </p:nvSpPr>
          <p:spPr>
            <a:xfrm>
              <a:off x="4819" y="3267"/>
              <a:ext cx="60" cy="33"/>
            </a:xfrm>
            <a:custGeom>
              <a:avLst/>
              <a:gdLst/>
              <a:ahLst/>
              <a:cxnLst/>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path>
              </a:pathLst>
            </a:custGeom>
            <a:solidFill>
              <a:srgbClr val="74B531"/>
            </a:solidFill>
            <a:ln w="9525">
              <a:noFill/>
            </a:ln>
          </p:spPr>
          <p:txBody>
            <a:bodyPr/>
            <a:p>
              <a:endParaRPr lang="en-US"/>
            </a:p>
          </p:txBody>
        </p:sp>
        <p:sp>
          <p:nvSpPr>
            <p:cNvPr id="11276" name="Freeform 11274"/>
            <p:cNvSpPr/>
            <p:nvPr/>
          </p:nvSpPr>
          <p:spPr>
            <a:xfrm>
              <a:off x="4867" y="3184"/>
              <a:ext cx="97" cy="164"/>
            </a:xfrm>
            <a:custGeom>
              <a:avLst/>
              <a:gdLst/>
              <a:ahLst/>
              <a:cxnLst/>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path>
              </a:pathLst>
            </a:custGeom>
            <a:solidFill>
              <a:srgbClr val="74B531"/>
            </a:solidFill>
            <a:ln w="9525">
              <a:noFill/>
            </a:ln>
          </p:spPr>
          <p:txBody>
            <a:bodyPr/>
            <a:p>
              <a:endParaRPr lang="en-US"/>
            </a:p>
          </p:txBody>
        </p:sp>
        <p:sp>
          <p:nvSpPr>
            <p:cNvPr id="11277" name="Freeform 11275"/>
            <p:cNvSpPr/>
            <p:nvPr/>
          </p:nvSpPr>
          <p:spPr>
            <a:xfrm>
              <a:off x="4935" y="3184"/>
              <a:ext cx="97" cy="164"/>
            </a:xfrm>
            <a:custGeom>
              <a:avLst/>
              <a:gdLst/>
              <a:ahLst/>
              <a:cxnLst/>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path>
              </a:pathLst>
            </a:custGeom>
            <a:solidFill>
              <a:srgbClr val="74B531"/>
            </a:solidFill>
            <a:ln w="9525">
              <a:noFill/>
            </a:ln>
          </p:spPr>
          <p:txBody>
            <a:bodyPr/>
            <a:p>
              <a:endParaRPr lang="en-US"/>
            </a:p>
          </p:txBody>
        </p:sp>
        <p:sp>
          <p:nvSpPr>
            <p:cNvPr id="11278" name="Freeform 11276"/>
            <p:cNvSpPr/>
            <p:nvPr/>
          </p:nvSpPr>
          <p:spPr>
            <a:xfrm>
              <a:off x="4946" y="3270"/>
              <a:ext cx="5" cy="64"/>
            </a:xfrm>
            <a:custGeom>
              <a:avLst/>
              <a:gdLst/>
              <a:ahLst/>
              <a:cxnLst/>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path>
              </a:pathLst>
            </a:custGeom>
            <a:solidFill>
              <a:srgbClr val="74B531"/>
            </a:solidFill>
            <a:ln w="9525">
              <a:noFill/>
            </a:ln>
          </p:spPr>
          <p:txBody>
            <a:bodyPr/>
            <a:p>
              <a:endParaRPr lang="en-US"/>
            </a:p>
          </p:txBody>
        </p:sp>
        <p:sp>
          <p:nvSpPr>
            <p:cNvPr id="11279" name="Freeform 11277"/>
            <p:cNvSpPr/>
            <p:nvPr/>
          </p:nvSpPr>
          <p:spPr>
            <a:xfrm>
              <a:off x="4883" y="3178"/>
              <a:ext cx="133" cy="131"/>
            </a:xfrm>
            <a:custGeom>
              <a:avLst/>
              <a:gdLst/>
              <a:ahLst/>
              <a:cxnLst/>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path>
              </a:pathLst>
            </a:custGeom>
            <a:solidFill>
              <a:srgbClr val="74B531"/>
            </a:solidFill>
            <a:ln w="9525">
              <a:noFill/>
            </a:ln>
          </p:spPr>
          <p:txBody>
            <a:bodyPr/>
            <a:p>
              <a:endParaRPr lang="en-US"/>
            </a:p>
          </p:txBody>
        </p:sp>
        <p:sp>
          <p:nvSpPr>
            <p:cNvPr id="11280" name="Freeform 11278"/>
            <p:cNvSpPr/>
            <p:nvPr/>
          </p:nvSpPr>
          <p:spPr>
            <a:xfrm>
              <a:off x="4785" y="2889"/>
              <a:ext cx="111" cy="200"/>
            </a:xfrm>
            <a:custGeom>
              <a:avLst/>
              <a:gdLst/>
              <a:ahLst/>
              <a:cxnLst/>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path>
              </a:pathLst>
            </a:custGeom>
            <a:solidFill>
              <a:srgbClr val="74B531"/>
            </a:solidFill>
            <a:ln w="9525">
              <a:noFill/>
            </a:ln>
          </p:spPr>
          <p:txBody>
            <a:bodyPr/>
            <a:p>
              <a:endParaRPr lang="en-US"/>
            </a:p>
          </p:txBody>
        </p:sp>
        <p:sp>
          <p:nvSpPr>
            <p:cNvPr id="11281" name="Freeform 11279"/>
            <p:cNvSpPr/>
            <p:nvPr/>
          </p:nvSpPr>
          <p:spPr>
            <a:xfrm>
              <a:off x="4811" y="2929"/>
              <a:ext cx="77" cy="159"/>
            </a:xfrm>
            <a:custGeom>
              <a:avLst/>
              <a:gdLst/>
              <a:ahLst/>
              <a:cxnLst/>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path>
              </a:pathLst>
            </a:custGeom>
            <a:solidFill>
              <a:srgbClr val="74B531"/>
            </a:solidFill>
            <a:ln w="9525">
              <a:noFill/>
            </a:ln>
          </p:spPr>
          <p:txBody>
            <a:bodyPr/>
            <a:p>
              <a:endParaRPr lang="en-US"/>
            </a:p>
          </p:txBody>
        </p:sp>
        <p:sp>
          <p:nvSpPr>
            <p:cNvPr id="11282" name="Freeform 11280"/>
            <p:cNvSpPr/>
            <p:nvPr/>
          </p:nvSpPr>
          <p:spPr>
            <a:xfrm>
              <a:off x="5001" y="2889"/>
              <a:ext cx="112" cy="200"/>
            </a:xfrm>
            <a:custGeom>
              <a:avLst/>
              <a:gdLst/>
              <a:ahLst/>
              <a:cxnLst/>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path>
              </a:pathLst>
            </a:custGeom>
            <a:solidFill>
              <a:srgbClr val="74B531"/>
            </a:solidFill>
            <a:ln w="9525">
              <a:noFill/>
            </a:ln>
          </p:spPr>
          <p:txBody>
            <a:bodyPr/>
            <a:p>
              <a:endParaRPr lang="en-US"/>
            </a:p>
          </p:txBody>
        </p:sp>
        <p:sp>
          <p:nvSpPr>
            <p:cNvPr id="11283" name="Freeform 11281"/>
            <p:cNvSpPr/>
            <p:nvPr/>
          </p:nvSpPr>
          <p:spPr>
            <a:xfrm>
              <a:off x="5009" y="2929"/>
              <a:ext cx="77" cy="159"/>
            </a:xfrm>
            <a:custGeom>
              <a:avLst/>
              <a:gdLst/>
              <a:ahLst/>
              <a:cxnLst/>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path>
              </a:pathLst>
            </a:custGeom>
            <a:solidFill>
              <a:srgbClr val="74B531"/>
            </a:solidFill>
            <a:ln w="9525">
              <a:noFill/>
            </a:ln>
          </p:spPr>
          <p:txBody>
            <a:bodyPr/>
            <a:p>
              <a:endParaRPr lang="en-US"/>
            </a:p>
          </p:txBody>
        </p:sp>
        <p:sp>
          <p:nvSpPr>
            <p:cNvPr id="11284" name="Freeform 11282"/>
            <p:cNvSpPr/>
            <p:nvPr/>
          </p:nvSpPr>
          <p:spPr>
            <a:xfrm>
              <a:off x="4784" y="3012"/>
              <a:ext cx="330" cy="242"/>
            </a:xfrm>
            <a:custGeom>
              <a:avLst/>
              <a:gdLst/>
              <a:ahLst/>
              <a:cxnLst/>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path>
              </a:pathLst>
            </a:custGeom>
            <a:solidFill>
              <a:srgbClr val="74B531"/>
            </a:solidFill>
            <a:ln w="9525">
              <a:noFill/>
            </a:ln>
          </p:spPr>
          <p:txBody>
            <a:bodyPr/>
            <a:p>
              <a:endParaRPr lang="en-US"/>
            </a:p>
          </p:txBody>
        </p:sp>
        <p:sp>
          <p:nvSpPr>
            <p:cNvPr id="11285" name="Freeform 11283"/>
            <p:cNvSpPr/>
            <p:nvPr/>
          </p:nvSpPr>
          <p:spPr>
            <a:xfrm>
              <a:off x="4820" y="3043"/>
              <a:ext cx="259" cy="203"/>
            </a:xfrm>
            <a:custGeom>
              <a:avLst/>
              <a:gdLst/>
              <a:ahLst/>
              <a:cxnLst/>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path>
              </a:pathLst>
            </a:custGeom>
            <a:solidFill>
              <a:srgbClr val="74B531"/>
            </a:solidFill>
            <a:ln w="9525">
              <a:noFill/>
            </a:ln>
          </p:spPr>
          <p:txBody>
            <a:bodyPr/>
            <a:p>
              <a:endParaRPr lang="en-US"/>
            </a:p>
          </p:txBody>
        </p:sp>
        <p:sp>
          <p:nvSpPr>
            <p:cNvPr id="11286" name="Freeform 11284"/>
            <p:cNvSpPr/>
            <p:nvPr/>
          </p:nvSpPr>
          <p:spPr>
            <a:xfrm>
              <a:off x="4890" y="3189"/>
              <a:ext cx="118" cy="41"/>
            </a:xfrm>
            <a:custGeom>
              <a:avLst/>
              <a:gdLst/>
              <a:ahLst/>
              <a:cxnLst/>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path>
              </a:pathLst>
            </a:custGeom>
            <a:solidFill>
              <a:srgbClr val="74B531"/>
            </a:solidFill>
            <a:ln w="9525">
              <a:noFill/>
            </a:ln>
          </p:spPr>
          <p:txBody>
            <a:bodyPr/>
            <a:p>
              <a:endParaRPr lang="en-US"/>
            </a:p>
          </p:txBody>
        </p:sp>
        <p:sp>
          <p:nvSpPr>
            <p:cNvPr id="11287" name="Freeform 11285"/>
            <p:cNvSpPr/>
            <p:nvPr/>
          </p:nvSpPr>
          <p:spPr>
            <a:xfrm>
              <a:off x="4850" y="3068"/>
              <a:ext cx="72" cy="94"/>
            </a:xfrm>
            <a:custGeom>
              <a:avLst/>
              <a:gdLst/>
              <a:ahLst/>
              <a:cxnLst/>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path>
              </a:pathLst>
            </a:custGeom>
            <a:solidFill>
              <a:srgbClr val="74B531"/>
            </a:solidFill>
            <a:ln w="9525">
              <a:noFill/>
            </a:ln>
          </p:spPr>
          <p:txBody>
            <a:bodyPr/>
            <a:p>
              <a:endParaRPr lang="en-US"/>
            </a:p>
          </p:txBody>
        </p:sp>
        <p:sp>
          <p:nvSpPr>
            <p:cNvPr id="11288" name="Freeform 11286"/>
            <p:cNvSpPr/>
            <p:nvPr/>
          </p:nvSpPr>
          <p:spPr>
            <a:xfrm>
              <a:off x="4848" y="3070"/>
              <a:ext cx="69" cy="87"/>
            </a:xfrm>
            <a:custGeom>
              <a:avLst/>
              <a:gdLst/>
              <a:ahLst/>
              <a:cxnLst/>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path>
              </a:pathLst>
            </a:custGeom>
            <a:solidFill>
              <a:srgbClr val="74B531"/>
            </a:solidFill>
            <a:ln w="9525">
              <a:noFill/>
            </a:ln>
          </p:spPr>
          <p:txBody>
            <a:bodyPr/>
            <a:p>
              <a:endParaRPr lang="en-US"/>
            </a:p>
          </p:txBody>
        </p:sp>
        <p:sp>
          <p:nvSpPr>
            <p:cNvPr id="11289" name="Freeform 11287"/>
            <p:cNvSpPr/>
            <p:nvPr/>
          </p:nvSpPr>
          <p:spPr>
            <a:xfrm>
              <a:off x="4871" y="3094"/>
              <a:ext cx="38" cy="47"/>
            </a:xfrm>
            <a:custGeom>
              <a:avLst/>
              <a:gdLst/>
              <a:ahLst/>
              <a:cxnLst/>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path>
              </a:pathLst>
            </a:custGeom>
            <a:solidFill>
              <a:srgbClr val="74B531"/>
            </a:solidFill>
            <a:ln w="9525">
              <a:noFill/>
            </a:ln>
          </p:spPr>
          <p:txBody>
            <a:bodyPr/>
            <a:p>
              <a:endParaRPr lang="en-US"/>
            </a:p>
          </p:txBody>
        </p:sp>
        <p:sp>
          <p:nvSpPr>
            <p:cNvPr id="11290" name="Freeform 11288"/>
            <p:cNvSpPr/>
            <p:nvPr/>
          </p:nvSpPr>
          <p:spPr>
            <a:xfrm>
              <a:off x="4977" y="3068"/>
              <a:ext cx="71" cy="94"/>
            </a:xfrm>
            <a:custGeom>
              <a:avLst/>
              <a:gdLst/>
              <a:ahLst/>
              <a:cxnLst/>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path>
              </a:pathLst>
            </a:custGeom>
            <a:solidFill>
              <a:srgbClr val="74B531"/>
            </a:solidFill>
            <a:ln w="9525">
              <a:noFill/>
            </a:ln>
          </p:spPr>
          <p:txBody>
            <a:bodyPr/>
            <a:p>
              <a:endParaRPr lang="en-US"/>
            </a:p>
          </p:txBody>
        </p:sp>
        <p:sp>
          <p:nvSpPr>
            <p:cNvPr id="11291" name="Freeform 11289"/>
            <p:cNvSpPr/>
            <p:nvPr/>
          </p:nvSpPr>
          <p:spPr>
            <a:xfrm>
              <a:off x="4981" y="3070"/>
              <a:ext cx="69" cy="86"/>
            </a:xfrm>
            <a:custGeom>
              <a:avLst/>
              <a:gdLst/>
              <a:ahLst/>
              <a:cxnLst/>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path>
              </a:pathLst>
            </a:custGeom>
            <a:solidFill>
              <a:srgbClr val="74B531"/>
            </a:solidFill>
            <a:ln w="9525">
              <a:noFill/>
            </a:ln>
          </p:spPr>
          <p:txBody>
            <a:bodyPr/>
            <a:p>
              <a:endParaRPr lang="en-US"/>
            </a:p>
          </p:txBody>
        </p:sp>
        <p:sp>
          <p:nvSpPr>
            <p:cNvPr id="11292" name="Freeform 11290"/>
            <p:cNvSpPr/>
            <p:nvPr/>
          </p:nvSpPr>
          <p:spPr>
            <a:xfrm>
              <a:off x="4990" y="3094"/>
              <a:ext cx="38" cy="47"/>
            </a:xfrm>
            <a:custGeom>
              <a:avLst/>
              <a:gdLst/>
              <a:ahLst/>
              <a:cxnLst/>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path>
              </a:pathLst>
            </a:custGeom>
            <a:solidFill>
              <a:srgbClr val="74B531"/>
            </a:solidFill>
            <a:ln w="9525">
              <a:noFill/>
            </a:ln>
          </p:spPr>
          <p:txBody>
            <a:bodyPr/>
            <a:p>
              <a:endParaRPr lang="en-US"/>
            </a:p>
          </p:txBody>
        </p:sp>
        <p:sp>
          <p:nvSpPr>
            <p:cNvPr id="11293" name="Freeform 11291"/>
            <p:cNvSpPr/>
            <p:nvPr/>
          </p:nvSpPr>
          <p:spPr>
            <a:xfrm>
              <a:off x="4930" y="3179"/>
              <a:ext cx="38" cy="33"/>
            </a:xfrm>
            <a:custGeom>
              <a:avLst/>
              <a:gdLst/>
              <a:ahLst/>
              <a:cxnLst/>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path>
              </a:pathLst>
            </a:custGeom>
            <a:solidFill>
              <a:srgbClr val="74B531"/>
            </a:solidFill>
            <a:ln w="9525">
              <a:noFill/>
            </a:ln>
          </p:spPr>
          <p:txBody>
            <a:bodyPr/>
            <a:p>
              <a:endParaRPr lang="en-US"/>
            </a:p>
          </p:txBody>
        </p:sp>
        <p:sp>
          <p:nvSpPr>
            <p:cNvPr id="11294" name="Freeform 11292"/>
            <p:cNvSpPr/>
            <p:nvPr/>
          </p:nvSpPr>
          <p:spPr>
            <a:xfrm>
              <a:off x="4876" y="3151"/>
              <a:ext cx="148" cy="54"/>
            </a:xfrm>
            <a:custGeom>
              <a:avLst/>
              <a:gdLst/>
              <a:ahLst/>
              <a:cxnLst/>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path>
              </a:pathLst>
            </a:custGeom>
            <a:solidFill>
              <a:srgbClr val="74B531"/>
            </a:solidFill>
            <a:ln w="9525">
              <a:noFill/>
            </a:ln>
          </p:spPr>
          <p:txBody>
            <a:bodyPr/>
            <a:p>
              <a:endParaRPr lang="en-US"/>
            </a:p>
          </p:txBody>
        </p:sp>
        <p:sp>
          <p:nvSpPr>
            <p:cNvPr id="11295" name="Freeform 11293"/>
            <p:cNvSpPr/>
            <p:nvPr/>
          </p:nvSpPr>
          <p:spPr>
            <a:xfrm>
              <a:off x="4920" y="3141"/>
              <a:ext cx="60" cy="26"/>
            </a:xfrm>
            <a:custGeom>
              <a:avLst/>
              <a:gdLst/>
              <a:ahLst/>
              <a:cxnLst/>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path>
              </a:pathLst>
            </a:custGeom>
            <a:solidFill>
              <a:srgbClr val="74B531"/>
            </a:solidFill>
            <a:ln w="9525">
              <a:noFill/>
            </a:ln>
          </p:spPr>
          <p:txBody>
            <a:bodyPr/>
            <a:p>
              <a:endParaRPr lang="en-US"/>
            </a:p>
          </p:txBody>
        </p:sp>
      </p:grpSp>
      <p:grpSp>
        <p:nvGrpSpPr>
          <p:cNvPr id="11296" name="Group 11294"/>
          <p:cNvGrpSpPr/>
          <p:nvPr/>
        </p:nvGrpSpPr>
        <p:grpSpPr>
          <a:xfrm>
            <a:off x="9090025" y="4770438"/>
            <a:ext cx="268288" cy="358775"/>
            <a:chOff x="5726" y="3005"/>
            <a:chExt cx="169" cy="226"/>
          </a:xfrm>
        </p:grpSpPr>
        <p:sp>
          <p:nvSpPr>
            <p:cNvPr id="11297" name="Freeform 11295"/>
            <p:cNvSpPr/>
            <p:nvPr/>
          </p:nvSpPr>
          <p:spPr>
            <a:xfrm>
              <a:off x="5866" y="3160"/>
              <a:ext cx="29" cy="32"/>
            </a:xfrm>
            <a:custGeom>
              <a:avLst/>
              <a:gdLst/>
              <a:ahLst/>
              <a:cxnLst/>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path>
              </a:pathLst>
            </a:custGeom>
            <a:solidFill>
              <a:srgbClr val="74B531"/>
            </a:solidFill>
            <a:ln w="9525">
              <a:noFill/>
            </a:ln>
          </p:spPr>
          <p:txBody>
            <a:bodyPr/>
            <a:p>
              <a:endParaRPr lang="en-US"/>
            </a:p>
          </p:txBody>
        </p:sp>
        <p:sp>
          <p:nvSpPr>
            <p:cNvPr id="11298" name="Freeform 11296"/>
            <p:cNvSpPr/>
            <p:nvPr/>
          </p:nvSpPr>
          <p:spPr>
            <a:xfrm>
              <a:off x="5829" y="3156"/>
              <a:ext cx="64" cy="69"/>
            </a:xfrm>
            <a:custGeom>
              <a:avLst/>
              <a:gdLst/>
              <a:ahLst/>
              <a:cxnLst/>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path>
              </a:pathLst>
            </a:custGeom>
            <a:solidFill>
              <a:srgbClr val="74B531"/>
            </a:solidFill>
            <a:ln w="9525">
              <a:noFill/>
            </a:ln>
          </p:spPr>
          <p:txBody>
            <a:bodyPr/>
            <a:p>
              <a:endParaRPr lang="en-US"/>
            </a:p>
          </p:txBody>
        </p:sp>
        <p:sp>
          <p:nvSpPr>
            <p:cNvPr id="11299" name="Freeform 11297"/>
            <p:cNvSpPr/>
            <p:nvPr/>
          </p:nvSpPr>
          <p:spPr>
            <a:xfrm>
              <a:off x="5837" y="3192"/>
              <a:ext cx="30" cy="16"/>
            </a:xfrm>
            <a:custGeom>
              <a:avLst/>
              <a:gdLst/>
              <a:ahLst/>
              <a:cxnLst/>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path>
              </a:pathLst>
            </a:custGeom>
            <a:solidFill>
              <a:srgbClr val="74B531"/>
            </a:solidFill>
            <a:ln w="9525">
              <a:noFill/>
            </a:ln>
          </p:spPr>
          <p:txBody>
            <a:bodyPr/>
            <a:p>
              <a:endParaRPr lang="en-US"/>
            </a:p>
          </p:txBody>
        </p:sp>
        <p:sp>
          <p:nvSpPr>
            <p:cNvPr id="11300" name="Freeform 11298"/>
            <p:cNvSpPr/>
            <p:nvPr/>
          </p:nvSpPr>
          <p:spPr>
            <a:xfrm>
              <a:off x="5795" y="3151"/>
              <a:ext cx="48" cy="82"/>
            </a:xfrm>
            <a:custGeom>
              <a:avLst/>
              <a:gdLst/>
              <a:ahLst/>
              <a:cxnLst/>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path>
              </a:pathLst>
            </a:custGeom>
            <a:solidFill>
              <a:srgbClr val="74B531"/>
            </a:solidFill>
            <a:ln w="9525">
              <a:noFill/>
            </a:ln>
          </p:spPr>
          <p:txBody>
            <a:bodyPr/>
            <a:p>
              <a:endParaRPr lang="en-US"/>
            </a:p>
          </p:txBody>
        </p:sp>
        <p:sp>
          <p:nvSpPr>
            <p:cNvPr id="11301" name="Freeform 11299"/>
            <p:cNvSpPr/>
            <p:nvPr/>
          </p:nvSpPr>
          <p:spPr>
            <a:xfrm>
              <a:off x="5761" y="3151"/>
              <a:ext cx="48" cy="82"/>
            </a:xfrm>
            <a:custGeom>
              <a:avLst/>
              <a:gdLst/>
              <a:ahLst/>
              <a:cxnLst/>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path>
              </a:pathLst>
            </a:custGeom>
            <a:solidFill>
              <a:srgbClr val="74B531"/>
            </a:solidFill>
            <a:ln w="9525">
              <a:noFill/>
            </a:ln>
          </p:spPr>
          <p:txBody>
            <a:bodyPr/>
            <a:p>
              <a:endParaRPr lang="en-US"/>
            </a:p>
          </p:txBody>
        </p:sp>
        <p:sp>
          <p:nvSpPr>
            <p:cNvPr id="11302" name="Freeform 11300"/>
            <p:cNvSpPr/>
            <p:nvPr/>
          </p:nvSpPr>
          <p:spPr>
            <a:xfrm>
              <a:off x="5801" y="3194"/>
              <a:ext cx="2" cy="32"/>
            </a:xfrm>
            <a:custGeom>
              <a:avLst/>
              <a:gdLst/>
              <a:ahLst/>
              <a:cxnLst/>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path>
              </a:pathLst>
            </a:custGeom>
            <a:solidFill>
              <a:srgbClr val="74B531"/>
            </a:solidFill>
            <a:ln w="9525">
              <a:noFill/>
            </a:ln>
          </p:spPr>
          <p:txBody>
            <a:bodyPr/>
            <a:p>
              <a:endParaRPr lang="en-US"/>
            </a:p>
          </p:txBody>
        </p:sp>
        <p:sp>
          <p:nvSpPr>
            <p:cNvPr id="11303" name="Freeform 11301"/>
            <p:cNvSpPr/>
            <p:nvPr/>
          </p:nvSpPr>
          <p:spPr>
            <a:xfrm>
              <a:off x="5769" y="3148"/>
              <a:ext cx="66" cy="65"/>
            </a:xfrm>
            <a:custGeom>
              <a:avLst/>
              <a:gdLst/>
              <a:ahLst/>
              <a:cxnLst/>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path>
              </a:pathLst>
            </a:custGeom>
            <a:solidFill>
              <a:srgbClr val="74B531"/>
            </a:solidFill>
            <a:ln w="9525">
              <a:noFill/>
            </a:ln>
          </p:spPr>
          <p:txBody>
            <a:bodyPr/>
            <a:p>
              <a:endParaRPr lang="en-US"/>
            </a:p>
          </p:txBody>
        </p:sp>
        <p:sp>
          <p:nvSpPr>
            <p:cNvPr id="11304" name="Freeform 11302"/>
            <p:cNvSpPr/>
            <p:nvPr/>
          </p:nvSpPr>
          <p:spPr>
            <a:xfrm>
              <a:off x="5828" y="3004"/>
              <a:ext cx="55" cy="99"/>
            </a:xfrm>
            <a:custGeom>
              <a:avLst/>
              <a:gdLst/>
              <a:ahLst/>
              <a:cxnLst/>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path>
              </a:pathLst>
            </a:custGeom>
            <a:solidFill>
              <a:srgbClr val="74B531"/>
            </a:solidFill>
            <a:ln w="9525">
              <a:noFill/>
            </a:ln>
          </p:spPr>
          <p:txBody>
            <a:bodyPr/>
            <a:p>
              <a:endParaRPr lang="en-US"/>
            </a:p>
          </p:txBody>
        </p:sp>
        <p:sp>
          <p:nvSpPr>
            <p:cNvPr id="11305" name="Freeform 11303"/>
            <p:cNvSpPr/>
            <p:nvPr/>
          </p:nvSpPr>
          <p:spPr>
            <a:xfrm>
              <a:off x="5833" y="3024"/>
              <a:ext cx="38" cy="79"/>
            </a:xfrm>
            <a:custGeom>
              <a:avLst/>
              <a:gdLst/>
              <a:ahLst/>
              <a:cxnLst/>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path>
              </a:pathLst>
            </a:custGeom>
            <a:solidFill>
              <a:srgbClr val="74B531"/>
            </a:solidFill>
            <a:ln w="9525">
              <a:noFill/>
            </a:ln>
          </p:spPr>
          <p:txBody>
            <a:bodyPr/>
            <a:p>
              <a:endParaRPr lang="en-US"/>
            </a:p>
          </p:txBody>
        </p:sp>
        <p:sp>
          <p:nvSpPr>
            <p:cNvPr id="11306" name="Freeform 11304"/>
            <p:cNvSpPr/>
            <p:nvPr/>
          </p:nvSpPr>
          <p:spPr>
            <a:xfrm>
              <a:off x="5720" y="3004"/>
              <a:ext cx="56" cy="99"/>
            </a:xfrm>
            <a:custGeom>
              <a:avLst/>
              <a:gdLst/>
              <a:ahLst/>
              <a:cxnLst/>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path>
              </a:pathLst>
            </a:custGeom>
            <a:solidFill>
              <a:srgbClr val="74B531"/>
            </a:solidFill>
            <a:ln w="9525">
              <a:noFill/>
            </a:ln>
          </p:spPr>
          <p:txBody>
            <a:bodyPr/>
            <a:p>
              <a:endParaRPr lang="en-US"/>
            </a:p>
          </p:txBody>
        </p:sp>
        <p:sp>
          <p:nvSpPr>
            <p:cNvPr id="11307" name="Freeform 11305"/>
            <p:cNvSpPr/>
            <p:nvPr/>
          </p:nvSpPr>
          <p:spPr>
            <a:xfrm>
              <a:off x="5733" y="3024"/>
              <a:ext cx="38" cy="80"/>
            </a:xfrm>
            <a:custGeom>
              <a:avLst/>
              <a:gdLst/>
              <a:ahLst/>
              <a:cxnLst/>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path>
              </a:pathLst>
            </a:custGeom>
            <a:solidFill>
              <a:srgbClr val="74B531"/>
            </a:solidFill>
            <a:ln w="9525">
              <a:noFill/>
            </a:ln>
          </p:spPr>
          <p:txBody>
            <a:bodyPr/>
            <a:p>
              <a:endParaRPr lang="en-US"/>
            </a:p>
          </p:txBody>
        </p:sp>
        <p:sp>
          <p:nvSpPr>
            <p:cNvPr id="11308" name="Freeform 11306"/>
            <p:cNvSpPr/>
            <p:nvPr/>
          </p:nvSpPr>
          <p:spPr>
            <a:xfrm>
              <a:off x="5720" y="3065"/>
              <a:ext cx="165" cy="120"/>
            </a:xfrm>
            <a:custGeom>
              <a:avLst/>
              <a:gdLst/>
              <a:ahLst/>
              <a:cxnLst/>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path>
              </a:pathLst>
            </a:custGeom>
            <a:solidFill>
              <a:srgbClr val="74B531"/>
            </a:solidFill>
            <a:ln w="9525">
              <a:noFill/>
            </a:ln>
          </p:spPr>
          <p:txBody>
            <a:bodyPr/>
            <a:p>
              <a:endParaRPr lang="en-US"/>
            </a:p>
          </p:txBody>
        </p:sp>
        <p:sp>
          <p:nvSpPr>
            <p:cNvPr id="11309" name="Freeform 11307"/>
            <p:cNvSpPr/>
            <p:nvPr/>
          </p:nvSpPr>
          <p:spPr>
            <a:xfrm>
              <a:off x="5737" y="3081"/>
              <a:ext cx="129" cy="101"/>
            </a:xfrm>
            <a:custGeom>
              <a:avLst/>
              <a:gdLst/>
              <a:ahLst/>
              <a:cxnLst/>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path>
              </a:pathLst>
            </a:custGeom>
            <a:solidFill>
              <a:srgbClr val="74B531"/>
            </a:solidFill>
            <a:ln w="9525">
              <a:noFill/>
            </a:ln>
          </p:spPr>
          <p:txBody>
            <a:bodyPr/>
            <a:p>
              <a:endParaRPr lang="en-US"/>
            </a:p>
          </p:txBody>
        </p:sp>
        <p:sp>
          <p:nvSpPr>
            <p:cNvPr id="11310" name="Freeform 11308"/>
            <p:cNvSpPr/>
            <p:nvPr/>
          </p:nvSpPr>
          <p:spPr>
            <a:xfrm>
              <a:off x="5773" y="3154"/>
              <a:ext cx="59" cy="20"/>
            </a:xfrm>
            <a:custGeom>
              <a:avLst/>
              <a:gdLst/>
              <a:ahLst/>
              <a:cxnLst/>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path>
              </a:pathLst>
            </a:custGeom>
            <a:solidFill>
              <a:srgbClr val="74B531"/>
            </a:solidFill>
            <a:ln w="9525">
              <a:noFill/>
            </a:ln>
          </p:spPr>
          <p:txBody>
            <a:bodyPr/>
            <a:p>
              <a:endParaRPr lang="en-US"/>
            </a:p>
          </p:txBody>
        </p:sp>
        <p:sp>
          <p:nvSpPr>
            <p:cNvPr id="11311" name="Freeform 11309"/>
            <p:cNvSpPr/>
            <p:nvPr/>
          </p:nvSpPr>
          <p:spPr>
            <a:xfrm>
              <a:off x="5816" y="3093"/>
              <a:ext cx="36" cy="47"/>
            </a:xfrm>
            <a:custGeom>
              <a:avLst/>
              <a:gdLst/>
              <a:ahLst/>
              <a:cxnLst/>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path>
              </a:pathLst>
            </a:custGeom>
            <a:solidFill>
              <a:srgbClr val="74B531"/>
            </a:solidFill>
            <a:ln w="9525">
              <a:noFill/>
            </a:ln>
          </p:spPr>
          <p:txBody>
            <a:bodyPr/>
            <a:p>
              <a:endParaRPr lang="en-US"/>
            </a:p>
          </p:txBody>
        </p:sp>
        <p:sp>
          <p:nvSpPr>
            <p:cNvPr id="11312" name="Freeform 11310"/>
            <p:cNvSpPr/>
            <p:nvPr/>
          </p:nvSpPr>
          <p:spPr>
            <a:xfrm>
              <a:off x="5818" y="3094"/>
              <a:ext cx="34" cy="43"/>
            </a:xfrm>
            <a:custGeom>
              <a:avLst/>
              <a:gdLst/>
              <a:ahLst/>
              <a:cxnLst/>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path>
              </a:pathLst>
            </a:custGeom>
            <a:solidFill>
              <a:srgbClr val="74B531"/>
            </a:solidFill>
            <a:ln w="9525">
              <a:noFill/>
            </a:ln>
          </p:spPr>
          <p:txBody>
            <a:bodyPr/>
            <a:p>
              <a:endParaRPr lang="en-US"/>
            </a:p>
          </p:txBody>
        </p:sp>
        <p:sp>
          <p:nvSpPr>
            <p:cNvPr id="11313" name="Freeform 11311"/>
            <p:cNvSpPr/>
            <p:nvPr/>
          </p:nvSpPr>
          <p:spPr>
            <a:xfrm>
              <a:off x="5823" y="3106"/>
              <a:ext cx="19" cy="23"/>
            </a:xfrm>
            <a:custGeom>
              <a:avLst/>
              <a:gdLst/>
              <a:ahLst/>
              <a:cxnLst/>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path>
              </a:pathLst>
            </a:custGeom>
            <a:solidFill>
              <a:srgbClr val="74B531"/>
            </a:solidFill>
            <a:ln w="9525">
              <a:noFill/>
            </a:ln>
          </p:spPr>
          <p:txBody>
            <a:bodyPr/>
            <a:p>
              <a:endParaRPr lang="en-US"/>
            </a:p>
          </p:txBody>
        </p:sp>
        <p:sp>
          <p:nvSpPr>
            <p:cNvPr id="11314" name="Freeform 11312"/>
            <p:cNvSpPr/>
            <p:nvPr/>
          </p:nvSpPr>
          <p:spPr>
            <a:xfrm>
              <a:off x="5753" y="3093"/>
              <a:ext cx="35" cy="47"/>
            </a:xfrm>
            <a:custGeom>
              <a:avLst/>
              <a:gdLst/>
              <a:ahLst/>
              <a:cxnLst/>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path>
              </a:pathLst>
            </a:custGeom>
            <a:solidFill>
              <a:srgbClr val="74B531"/>
            </a:solidFill>
            <a:ln w="9525">
              <a:noFill/>
            </a:ln>
          </p:spPr>
          <p:txBody>
            <a:bodyPr/>
            <a:p>
              <a:endParaRPr lang="en-US"/>
            </a:p>
          </p:txBody>
        </p:sp>
        <p:sp>
          <p:nvSpPr>
            <p:cNvPr id="11315" name="Freeform 11313"/>
            <p:cNvSpPr/>
            <p:nvPr/>
          </p:nvSpPr>
          <p:spPr>
            <a:xfrm>
              <a:off x="5752" y="3094"/>
              <a:ext cx="34" cy="43"/>
            </a:xfrm>
            <a:custGeom>
              <a:avLst/>
              <a:gdLst/>
              <a:ahLst/>
              <a:cxnLst/>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path>
              </a:pathLst>
            </a:custGeom>
            <a:solidFill>
              <a:srgbClr val="74B531"/>
            </a:solidFill>
            <a:ln w="9525">
              <a:noFill/>
            </a:ln>
          </p:spPr>
          <p:txBody>
            <a:bodyPr/>
            <a:p>
              <a:endParaRPr lang="en-US"/>
            </a:p>
          </p:txBody>
        </p:sp>
        <p:sp>
          <p:nvSpPr>
            <p:cNvPr id="11316" name="Freeform 11314"/>
            <p:cNvSpPr/>
            <p:nvPr/>
          </p:nvSpPr>
          <p:spPr>
            <a:xfrm>
              <a:off x="5763" y="3106"/>
              <a:ext cx="19" cy="23"/>
            </a:xfrm>
            <a:custGeom>
              <a:avLst/>
              <a:gdLst/>
              <a:ahLst/>
              <a:cxnLst/>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path>
              </a:pathLst>
            </a:custGeom>
            <a:solidFill>
              <a:srgbClr val="74B531"/>
            </a:solidFill>
            <a:ln w="9525">
              <a:noFill/>
            </a:ln>
          </p:spPr>
          <p:txBody>
            <a:bodyPr/>
            <a:p>
              <a:endParaRPr lang="en-US"/>
            </a:p>
          </p:txBody>
        </p:sp>
        <p:sp>
          <p:nvSpPr>
            <p:cNvPr id="11317" name="Freeform 11315"/>
            <p:cNvSpPr/>
            <p:nvPr/>
          </p:nvSpPr>
          <p:spPr>
            <a:xfrm>
              <a:off x="5792" y="3149"/>
              <a:ext cx="19" cy="16"/>
            </a:xfrm>
            <a:custGeom>
              <a:avLst/>
              <a:gdLst/>
              <a:ahLst/>
              <a:cxnLst/>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path>
              </a:pathLst>
            </a:custGeom>
            <a:solidFill>
              <a:srgbClr val="74B531"/>
            </a:solidFill>
            <a:ln w="9525">
              <a:noFill/>
            </a:ln>
          </p:spPr>
          <p:txBody>
            <a:bodyPr/>
            <a:p>
              <a:endParaRPr lang="en-US"/>
            </a:p>
          </p:txBody>
        </p:sp>
        <p:sp>
          <p:nvSpPr>
            <p:cNvPr id="11318" name="Freeform 11316"/>
            <p:cNvSpPr/>
            <p:nvPr/>
          </p:nvSpPr>
          <p:spPr>
            <a:xfrm>
              <a:off x="5765" y="3135"/>
              <a:ext cx="74" cy="26"/>
            </a:xfrm>
            <a:custGeom>
              <a:avLst/>
              <a:gdLst/>
              <a:ahLst/>
              <a:cxnLst/>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path>
              </a:pathLst>
            </a:custGeom>
            <a:solidFill>
              <a:srgbClr val="74B531"/>
            </a:solidFill>
            <a:ln w="9525">
              <a:noFill/>
            </a:ln>
          </p:spPr>
          <p:txBody>
            <a:bodyPr/>
            <a:p>
              <a:endParaRPr lang="en-US"/>
            </a:p>
          </p:txBody>
        </p:sp>
        <p:sp>
          <p:nvSpPr>
            <p:cNvPr id="11319" name="Freeform 11317"/>
            <p:cNvSpPr/>
            <p:nvPr/>
          </p:nvSpPr>
          <p:spPr>
            <a:xfrm>
              <a:off x="5787" y="3130"/>
              <a:ext cx="30" cy="13"/>
            </a:xfrm>
            <a:custGeom>
              <a:avLst/>
              <a:gdLst/>
              <a:ahLst/>
              <a:cxnLst/>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path>
              </a:pathLst>
            </a:custGeom>
            <a:solidFill>
              <a:srgbClr val="74B531"/>
            </a:solidFill>
            <a:ln w="9525">
              <a:noFill/>
            </a:ln>
          </p:spPr>
          <p:txBody>
            <a:bodyPr/>
            <a:p>
              <a:endParaRPr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mj-lt"/>
          <a:ea typeface="+mj-ea"/>
          <a:cs typeface="+mj-cs"/>
        </a:defRPr>
      </a:lvl1pPr>
      <a:lvl2pPr marL="742950" lvl="1" indent="-28575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2pPr>
      <a:lvl3pPr marL="1143000" lvl="2"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3pPr>
      <a:lvl4pPr marL="1600200" lvl="3"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4pPr>
      <a:lvl5pPr marL="2057400" lvl="4"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5pPr>
    </p:titleStyle>
    <p:bodyStyle>
      <a:lvl1pPr marL="342900" lvl="0" indent="-342900" algn="l" defTabSz="457200" rtl="0" eaLnBrk="1" fontAlgn="base" latinLnBrk="0" hangingPunct="0">
        <a:lnSpc>
          <a:spcPct val="93000"/>
        </a:lnSpc>
        <a:spcBef>
          <a:spcPts val="1065"/>
        </a:spcBef>
        <a:spcAft>
          <a:spcPct val="0"/>
        </a:spcAft>
        <a:buClr>
          <a:srgbClr val="000000"/>
        </a:buClr>
        <a:buSzPct val="100000"/>
        <a:buFont typeface="Times New Roman"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ts val="850"/>
        </a:spcBef>
        <a:spcAft>
          <a:spcPct val="0"/>
        </a:spcAft>
        <a:buClr>
          <a:srgbClr val="000000"/>
        </a:buClr>
        <a:buSzPct val="100000"/>
        <a:buFont typeface="Times New Roman" pitchFamily="16" charset="0"/>
        <a:buNone/>
        <a:defRPr sz="21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ts val="64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ts val="425"/>
        </a:spcBef>
        <a:spcAft>
          <a:spcPct val="0"/>
        </a:spcAft>
        <a:buClr>
          <a:srgbClr val="000000"/>
        </a:buClr>
        <a:buSzPct val="100000"/>
        <a:buFont typeface="Times New Roman" pitchFamily="16" charset="0"/>
        <a:buNone/>
        <a:defRPr sz="15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5pPr>
      <a:lvl6pPr marL="2514600" lvl="5"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6pPr>
      <a:lvl7pPr marL="2971800" lvl="6"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7pPr>
      <a:lvl8pPr marL="3429000" lvl="7"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8pPr>
      <a:lvl9pPr marL="3886200" lvl="8"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Rectangles 12288"/>
          <p:cNvSpPr/>
          <p:nvPr/>
        </p:nvSpPr>
        <p:spPr>
          <a:xfrm>
            <a:off x="0" y="5040313"/>
            <a:ext cx="10080625" cy="630237"/>
          </a:xfrm>
          <a:prstGeom prst="rect">
            <a:avLst/>
          </a:prstGeom>
          <a:solidFill>
            <a:srgbClr val="9ECF6C"/>
          </a:solidFill>
          <a:ln w="18000">
            <a:noFill/>
          </a:ln>
        </p:spPr>
        <p:txBody>
          <a:bodyPr anchor="t" anchorCtr="0"/>
          <a:p>
            <a:pPr lvl="0" hangingPunct="0"/>
            <a:endParaRPr lang="en-US" altLang="zh-CN">
              <a:latin typeface="Arial" panose="02080604020202020204" pitchFamily="34" charset="0"/>
            </a:endParaRPr>
          </a:p>
        </p:txBody>
      </p:sp>
      <p:sp>
        <p:nvSpPr>
          <p:cNvPr id="12291" name="Title 12289"/>
          <p:cNvSpPr>
            <a:spLocks noGrp="1"/>
          </p:cNvSpPr>
          <p:nvPr>
            <p:ph type="title"/>
          </p:nvPr>
        </p:nvSpPr>
        <p:spPr>
          <a:xfrm>
            <a:off x="539750" y="179388"/>
            <a:ext cx="8997950" cy="898525"/>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12292" name="Text Placeholder 12290"/>
          <p:cNvSpPr>
            <a:spLocks noGrp="1"/>
          </p:cNvSpPr>
          <p:nvPr>
            <p:ph type="body"/>
          </p:nvPr>
        </p:nvSpPr>
        <p:spPr>
          <a:xfrm>
            <a:off x="539750" y="1260475"/>
            <a:ext cx="8997950" cy="3238500"/>
          </a:xfrm>
          <a:prstGeom prst="rect">
            <a:avLst/>
          </a:prstGeom>
          <a:noFill/>
          <a:ln w="9525">
            <a:noFill/>
          </a:ln>
        </p:spPr>
        <p:txBody>
          <a:bodyPr wrap="square" lIns="0" tIns="2133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12291"/>
          <p:cNvSpPr>
            <a:spLocks noGrp="1"/>
          </p:cNvSpPr>
          <p:nvPr>
            <p:ph type="dt"/>
          </p:nvPr>
        </p:nvSpPr>
        <p:spPr>
          <a:xfrm>
            <a:off x="503238" y="5165725"/>
            <a:ext cx="2346325" cy="388938"/>
          </a:xfrm>
          <a:prstGeom prst="rect">
            <a:avLst/>
          </a:prstGeom>
          <a:noFill/>
          <a:ln w="9525">
            <a:noFill/>
          </a:ln>
        </p:spPr>
        <p:txBody>
          <a:bodyPr wrap="square" lIns="0" tIns="0" rIns="0" bIns="0" anchor="t" anchorCtr="0"/>
          <a:lstStyle>
            <a:lvl1pP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endParaRPr lang="en-US" altLang="x-none" strike="noStrike" noProof="1" dirty="0" err="1"/>
          </a:p>
        </p:txBody>
      </p:sp>
      <p:sp>
        <p:nvSpPr>
          <p:cNvPr id="12293" name="Footer Placeholder 12292"/>
          <p:cNvSpPr>
            <a:spLocks noGrp="1"/>
          </p:cNvSpPr>
          <p:nvPr>
            <p:ph type="ftr"/>
          </p:nvPr>
        </p:nvSpPr>
        <p:spPr>
          <a:xfrm>
            <a:off x="3448050" y="5165725"/>
            <a:ext cx="3194050" cy="388938"/>
          </a:xfrm>
          <a:prstGeom prst="rect">
            <a:avLst/>
          </a:prstGeom>
          <a:noFill/>
          <a:ln w="9525">
            <a:noFill/>
          </a:ln>
        </p:spPr>
        <p:txBody>
          <a:bodyPr wrap="square" lIns="0" tIns="0" rIns="0" bIns="0" anchor="t" anchorCtr="0"/>
          <a:lstStyle>
            <a:lvl1pPr algn="ct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 pos="2743200" algn="l"/>
              </a:tabLst>
            </a:pPr>
            <a:endParaRPr lang="en-US" altLang="x-none" strike="noStrike" noProof="1" dirty="0" err="1"/>
          </a:p>
        </p:txBody>
      </p:sp>
      <p:sp>
        <p:nvSpPr>
          <p:cNvPr id="12294" name="Slide Number Placeholder 12293"/>
          <p:cNvSpPr>
            <a:spLocks noGrp="1"/>
          </p:cNvSpPr>
          <p:nvPr>
            <p:ph type="sldNum"/>
          </p:nvPr>
        </p:nvSpPr>
        <p:spPr>
          <a:xfrm>
            <a:off x="7227888" y="5165725"/>
            <a:ext cx="2346325" cy="388938"/>
          </a:xfrm>
          <a:prstGeom prst="rect">
            <a:avLst/>
          </a:prstGeom>
          <a:noFill/>
          <a:ln w="9525">
            <a:noFill/>
          </a:ln>
        </p:spPr>
        <p:txBody>
          <a:bodyPr wrap="square" lIns="0" tIns="0" rIns="0" bIns="0" anchor="t" anchorCtr="0"/>
          <a:lstStyle>
            <a:lvl1pPr algn="r">
              <a:defRPr sz="1400">
                <a:solidFill>
                  <a:srgbClr val="000000"/>
                </a:solidFill>
              </a:defRPr>
            </a:lvl1pPr>
          </a:lstStyle>
          <a:p>
            <a:pPr lvl="0" defTabSz="457200" rtl="0" eaLnBrk="1" fontAlgn="base">
              <a:lnSpc>
                <a:spcPct val="93000"/>
              </a:lnSpc>
              <a:buNone/>
              <a:tabLst>
                <a:tab pos="457200" algn="l"/>
                <a:tab pos="914400" algn="l"/>
                <a:tab pos="1371600" algn="l"/>
                <a:tab pos="1828800" algn="l"/>
                <a:tab pos="2286000" algn="l"/>
              </a:tabLst>
            </a:pPr>
            <a:fld id="{9A0DB2DC-4C9A-4742-B13C-FB6460FD3503}" type="slidenum">
              <a:rPr lang="en-US" altLang="x-none" strike="noStrike" noProof="1" dirty="0" err="1">
                <a:latin typeface="Arial" panose="02080604020202020204" pitchFamily="34" charset="0"/>
                <a:ea typeface="+mn-ea"/>
                <a:cs typeface="+mn-cs"/>
              </a:rPr>
            </a:fld>
            <a:endParaRPr lang="en-US" altLang="x-none" strike="noStrike" noProof="1" dirty="0" err="1"/>
          </a:p>
        </p:txBody>
      </p:sp>
      <p:grpSp>
        <p:nvGrpSpPr>
          <p:cNvPr id="12296" name="Group 12294"/>
          <p:cNvGrpSpPr/>
          <p:nvPr/>
        </p:nvGrpSpPr>
        <p:grpSpPr>
          <a:xfrm>
            <a:off x="7559675" y="4589463"/>
            <a:ext cx="538163" cy="719137"/>
            <a:chOff x="4762" y="2891"/>
            <a:chExt cx="339" cy="453"/>
          </a:xfrm>
        </p:grpSpPr>
        <p:sp>
          <p:nvSpPr>
            <p:cNvPr id="12297" name="Freeform 12295"/>
            <p:cNvSpPr/>
            <p:nvPr/>
          </p:nvSpPr>
          <p:spPr>
            <a:xfrm>
              <a:off x="4762" y="3202"/>
              <a:ext cx="59" cy="66"/>
            </a:xfrm>
            <a:custGeom>
              <a:avLst/>
              <a:gdLst/>
              <a:ahLst/>
              <a:cxnLst/>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path>
              </a:pathLst>
            </a:custGeom>
            <a:solidFill>
              <a:srgbClr val="74B531"/>
            </a:solidFill>
            <a:ln w="9525">
              <a:noFill/>
            </a:ln>
          </p:spPr>
          <p:txBody>
            <a:bodyPr/>
            <a:p>
              <a:endParaRPr lang="en-US"/>
            </a:p>
          </p:txBody>
        </p:sp>
        <p:sp>
          <p:nvSpPr>
            <p:cNvPr id="12298" name="Freeform 12296"/>
            <p:cNvSpPr/>
            <p:nvPr/>
          </p:nvSpPr>
          <p:spPr>
            <a:xfrm>
              <a:off x="4767" y="3195"/>
              <a:ext cx="128" cy="139"/>
            </a:xfrm>
            <a:custGeom>
              <a:avLst/>
              <a:gdLst/>
              <a:ahLst/>
              <a:cxnLst/>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path>
              </a:pathLst>
            </a:custGeom>
            <a:solidFill>
              <a:srgbClr val="74B531"/>
            </a:solidFill>
            <a:ln w="9525">
              <a:noFill/>
            </a:ln>
          </p:spPr>
          <p:txBody>
            <a:bodyPr/>
            <a:p>
              <a:endParaRPr lang="en-US"/>
            </a:p>
          </p:txBody>
        </p:sp>
        <p:sp>
          <p:nvSpPr>
            <p:cNvPr id="12299" name="Freeform 12297"/>
            <p:cNvSpPr/>
            <p:nvPr/>
          </p:nvSpPr>
          <p:spPr>
            <a:xfrm>
              <a:off x="4819" y="3267"/>
              <a:ext cx="60" cy="33"/>
            </a:xfrm>
            <a:custGeom>
              <a:avLst/>
              <a:gdLst/>
              <a:ahLst/>
              <a:cxnLst/>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path>
              </a:pathLst>
            </a:custGeom>
            <a:solidFill>
              <a:srgbClr val="74B531"/>
            </a:solidFill>
            <a:ln w="9525">
              <a:noFill/>
            </a:ln>
          </p:spPr>
          <p:txBody>
            <a:bodyPr/>
            <a:p>
              <a:endParaRPr lang="en-US"/>
            </a:p>
          </p:txBody>
        </p:sp>
        <p:sp>
          <p:nvSpPr>
            <p:cNvPr id="12300" name="Freeform 12298"/>
            <p:cNvSpPr/>
            <p:nvPr/>
          </p:nvSpPr>
          <p:spPr>
            <a:xfrm>
              <a:off x="4867" y="3184"/>
              <a:ext cx="97" cy="164"/>
            </a:xfrm>
            <a:custGeom>
              <a:avLst/>
              <a:gdLst/>
              <a:ahLst/>
              <a:cxnLst/>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path>
              </a:pathLst>
            </a:custGeom>
            <a:solidFill>
              <a:srgbClr val="74B531"/>
            </a:solidFill>
            <a:ln w="9525">
              <a:noFill/>
            </a:ln>
          </p:spPr>
          <p:txBody>
            <a:bodyPr/>
            <a:p>
              <a:endParaRPr lang="en-US"/>
            </a:p>
          </p:txBody>
        </p:sp>
        <p:sp>
          <p:nvSpPr>
            <p:cNvPr id="12301" name="Freeform 12299"/>
            <p:cNvSpPr/>
            <p:nvPr/>
          </p:nvSpPr>
          <p:spPr>
            <a:xfrm>
              <a:off x="4935" y="3184"/>
              <a:ext cx="97" cy="164"/>
            </a:xfrm>
            <a:custGeom>
              <a:avLst/>
              <a:gdLst/>
              <a:ahLst/>
              <a:cxnLst/>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path>
              </a:pathLst>
            </a:custGeom>
            <a:solidFill>
              <a:srgbClr val="74B531"/>
            </a:solidFill>
            <a:ln w="9525">
              <a:noFill/>
            </a:ln>
          </p:spPr>
          <p:txBody>
            <a:bodyPr/>
            <a:p>
              <a:endParaRPr lang="en-US"/>
            </a:p>
          </p:txBody>
        </p:sp>
        <p:sp>
          <p:nvSpPr>
            <p:cNvPr id="12302" name="Freeform 12300"/>
            <p:cNvSpPr/>
            <p:nvPr/>
          </p:nvSpPr>
          <p:spPr>
            <a:xfrm>
              <a:off x="4946" y="3270"/>
              <a:ext cx="5" cy="64"/>
            </a:xfrm>
            <a:custGeom>
              <a:avLst/>
              <a:gdLst/>
              <a:ahLst/>
              <a:cxnLst/>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path>
              </a:pathLst>
            </a:custGeom>
            <a:solidFill>
              <a:srgbClr val="74B531"/>
            </a:solidFill>
            <a:ln w="9525">
              <a:noFill/>
            </a:ln>
          </p:spPr>
          <p:txBody>
            <a:bodyPr/>
            <a:p>
              <a:endParaRPr lang="en-US"/>
            </a:p>
          </p:txBody>
        </p:sp>
        <p:sp>
          <p:nvSpPr>
            <p:cNvPr id="12303" name="Freeform 12301"/>
            <p:cNvSpPr/>
            <p:nvPr/>
          </p:nvSpPr>
          <p:spPr>
            <a:xfrm>
              <a:off x="4883" y="3178"/>
              <a:ext cx="133" cy="131"/>
            </a:xfrm>
            <a:custGeom>
              <a:avLst/>
              <a:gdLst/>
              <a:ahLst/>
              <a:cxnLst/>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path>
              </a:pathLst>
            </a:custGeom>
            <a:solidFill>
              <a:srgbClr val="74B531"/>
            </a:solidFill>
            <a:ln w="9525">
              <a:noFill/>
            </a:ln>
          </p:spPr>
          <p:txBody>
            <a:bodyPr/>
            <a:p>
              <a:endParaRPr lang="en-US"/>
            </a:p>
          </p:txBody>
        </p:sp>
        <p:sp>
          <p:nvSpPr>
            <p:cNvPr id="12304" name="Freeform 12302"/>
            <p:cNvSpPr/>
            <p:nvPr/>
          </p:nvSpPr>
          <p:spPr>
            <a:xfrm>
              <a:off x="4785" y="2889"/>
              <a:ext cx="111" cy="200"/>
            </a:xfrm>
            <a:custGeom>
              <a:avLst/>
              <a:gdLst/>
              <a:ahLst/>
              <a:cxnLst/>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path>
              </a:pathLst>
            </a:custGeom>
            <a:solidFill>
              <a:srgbClr val="74B531"/>
            </a:solidFill>
            <a:ln w="9525">
              <a:noFill/>
            </a:ln>
          </p:spPr>
          <p:txBody>
            <a:bodyPr/>
            <a:p>
              <a:endParaRPr lang="en-US"/>
            </a:p>
          </p:txBody>
        </p:sp>
        <p:sp>
          <p:nvSpPr>
            <p:cNvPr id="12305" name="Freeform 12303"/>
            <p:cNvSpPr/>
            <p:nvPr/>
          </p:nvSpPr>
          <p:spPr>
            <a:xfrm>
              <a:off x="4811" y="2929"/>
              <a:ext cx="77" cy="159"/>
            </a:xfrm>
            <a:custGeom>
              <a:avLst/>
              <a:gdLst/>
              <a:ahLst/>
              <a:cxnLst/>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path>
              </a:pathLst>
            </a:custGeom>
            <a:solidFill>
              <a:srgbClr val="74B531"/>
            </a:solidFill>
            <a:ln w="9525">
              <a:noFill/>
            </a:ln>
          </p:spPr>
          <p:txBody>
            <a:bodyPr/>
            <a:p>
              <a:endParaRPr lang="en-US"/>
            </a:p>
          </p:txBody>
        </p:sp>
        <p:sp>
          <p:nvSpPr>
            <p:cNvPr id="12306" name="Freeform 12304"/>
            <p:cNvSpPr/>
            <p:nvPr/>
          </p:nvSpPr>
          <p:spPr>
            <a:xfrm>
              <a:off x="5001" y="2889"/>
              <a:ext cx="112" cy="200"/>
            </a:xfrm>
            <a:custGeom>
              <a:avLst/>
              <a:gdLst/>
              <a:ahLst/>
              <a:cxnLst/>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path>
              </a:pathLst>
            </a:custGeom>
            <a:solidFill>
              <a:srgbClr val="74B531"/>
            </a:solidFill>
            <a:ln w="9525">
              <a:noFill/>
            </a:ln>
          </p:spPr>
          <p:txBody>
            <a:bodyPr/>
            <a:p>
              <a:endParaRPr lang="en-US"/>
            </a:p>
          </p:txBody>
        </p:sp>
        <p:sp>
          <p:nvSpPr>
            <p:cNvPr id="12307" name="Freeform 12305"/>
            <p:cNvSpPr/>
            <p:nvPr/>
          </p:nvSpPr>
          <p:spPr>
            <a:xfrm>
              <a:off x="5009" y="2929"/>
              <a:ext cx="77" cy="159"/>
            </a:xfrm>
            <a:custGeom>
              <a:avLst/>
              <a:gdLst/>
              <a:ahLst/>
              <a:cxnLst/>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path>
              </a:pathLst>
            </a:custGeom>
            <a:solidFill>
              <a:srgbClr val="74B531"/>
            </a:solidFill>
            <a:ln w="9525">
              <a:noFill/>
            </a:ln>
          </p:spPr>
          <p:txBody>
            <a:bodyPr/>
            <a:p>
              <a:endParaRPr lang="en-US"/>
            </a:p>
          </p:txBody>
        </p:sp>
        <p:sp>
          <p:nvSpPr>
            <p:cNvPr id="12308" name="Freeform 12306"/>
            <p:cNvSpPr/>
            <p:nvPr/>
          </p:nvSpPr>
          <p:spPr>
            <a:xfrm>
              <a:off x="4784" y="3012"/>
              <a:ext cx="330" cy="242"/>
            </a:xfrm>
            <a:custGeom>
              <a:avLst/>
              <a:gdLst/>
              <a:ahLst/>
              <a:cxnLst/>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path>
              </a:pathLst>
            </a:custGeom>
            <a:solidFill>
              <a:srgbClr val="74B531"/>
            </a:solidFill>
            <a:ln w="9525">
              <a:noFill/>
            </a:ln>
          </p:spPr>
          <p:txBody>
            <a:bodyPr/>
            <a:p>
              <a:endParaRPr lang="en-US"/>
            </a:p>
          </p:txBody>
        </p:sp>
        <p:sp>
          <p:nvSpPr>
            <p:cNvPr id="12309" name="Freeform 12307"/>
            <p:cNvSpPr/>
            <p:nvPr/>
          </p:nvSpPr>
          <p:spPr>
            <a:xfrm>
              <a:off x="4820" y="3043"/>
              <a:ext cx="259" cy="203"/>
            </a:xfrm>
            <a:custGeom>
              <a:avLst/>
              <a:gdLst/>
              <a:ahLst/>
              <a:cxnLst/>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path>
              </a:pathLst>
            </a:custGeom>
            <a:solidFill>
              <a:srgbClr val="74B531"/>
            </a:solidFill>
            <a:ln w="9525">
              <a:noFill/>
            </a:ln>
          </p:spPr>
          <p:txBody>
            <a:bodyPr/>
            <a:p>
              <a:endParaRPr lang="en-US"/>
            </a:p>
          </p:txBody>
        </p:sp>
        <p:sp>
          <p:nvSpPr>
            <p:cNvPr id="12310" name="Freeform 12308"/>
            <p:cNvSpPr/>
            <p:nvPr/>
          </p:nvSpPr>
          <p:spPr>
            <a:xfrm>
              <a:off x="4890" y="3189"/>
              <a:ext cx="118" cy="41"/>
            </a:xfrm>
            <a:custGeom>
              <a:avLst/>
              <a:gdLst/>
              <a:ahLst/>
              <a:cxnLst/>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path>
              </a:pathLst>
            </a:custGeom>
            <a:solidFill>
              <a:srgbClr val="74B531"/>
            </a:solidFill>
            <a:ln w="9525">
              <a:noFill/>
            </a:ln>
          </p:spPr>
          <p:txBody>
            <a:bodyPr/>
            <a:p>
              <a:endParaRPr lang="en-US"/>
            </a:p>
          </p:txBody>
        </p:sp>
        <p:sp>
          <p:nvSpPr>
            <p:cNvPr id="12311" name="Freeform 12309"/>
            <p:cNvSpPr/>
            <p:nvPr/>
          </p:nvSpPr>
          <p:spPr>
            <a:xfrm>
              <a:off x="4850" y="3068"/>
              <a:ext cx="72" cy="94"/>
            </a:xfrm>
            <a:custGeom>
              <a:avLst/>
              <a:gdLst/>
              <a:ahLst/>
              <a:cxnLst/>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path>
              </a:pathLst>
            </a:custGeom>
            <a:solidFill>
              <a:srgbClr val="74B531"/>
            </a:solidFill>
            <a:ln w="9525">
              <a:noFill/>
            </a:ln>
          </p:spPr>
          <p:txBody>
            <a:bodyPr/>
            <a:p>
              <a:endParaRPr lang="en-US"/>
            </a:p>
          </p:txBody>
        </p:sp>
        <p:sp>
          <p:nvSpPr>
            <p:cNvPr id="12312" name="Freeform 12310"/>
            <p:cNvSpPr/>
            <p:nvPr/>
          </p:nvSpPr>
          <p:spPr>
            <a:xfrm>
              <a:off x="4848" y="3070"/>
              <a:ext cx="69" cy="87"/>
            </a:xfrm>
            <a:custGeom>
              <a:avLst/>
              <a:gdLst/>
              <a:ahLst/>
              <a:cxnLst/>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path>
              </a:pathLst>
            </a:custGeom>
            <a:solidFill>
              <a:srgbClr val="74B531"/>
            </a:solidFill>
            <a:ln w="9525">
              <a:noFill/>
            </a:ln>
          </p:spPr>
          <p:txBody>
            <a:bodyPr/>
            <a:p>
              <a:endParaRPr lang="en-US"/>
            </a:p>
          </p:txBody>
        </p:sp>
        <p:sp>
          <p:nvSpPr>
            <p:cNvPr id="12313" name="Freeform 12311"/>
            <p:cNvSpPr/>
            <p:nvPr/>
          </p:nvSpPr>
          <p:spPr>
            <a:xfrm>
              <a:off x="4871" y="3094"/>
              <a:ext cx="38" cy="47"/>
            </a:xfrm>
            <a:custGeom>
              <a:avLst/>
              <a:gdLst/>
              <a:ahLst/>
              <a:cxnLst/>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path>
              </a:pathLst>
            </a:custGeom>
            <a:solidFill>
              <a:srgbClr val="74B531"/>
            </a:solidFill>
            <a:ln w="9525">
              <a:noFill/>
            </a:ln>
          </p:spPr>
          <p:txBody>
            <a:bodyPr/>
            <a:p>
              <a:endParaRPr lang="en-US"/>
            </a:p>
          </p:txBody>
        </p:sp>
        <p:sp>
          <p:nvSpPr>
            <p:cNvPr id="12314" name="Freeform 12312"/>
            <p:cNvSpPr/>
            <p:nvPr/>
          </p:nvSpPr>
          <p:spPr>
            <a:xfrm>
              <a:off x="4977" y="3068"/>
              <a:ext cx="71" cy="94"/>
            </a:xfrm>
            <a:custGeom>
              <a:avLst/>
              <a:gdLst/>
              <a:ahLst/>
              <a:cxnLst/>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path>
              </a:pathLst>
            </a:custGeom>
            <a:solidFill>
              <a:srgbClr val="74B531"/>
            </a:solidFill>
            <a:ln w="9525">
              <a:noFill/>
            </a:ln>
          </p:spPr>
          <p:txBody>
            <a:bodyPr/>
            <a:p>
              <a:endParaRPr lang="en-US"/>
            </a:p>
          </p:txBody>
        </p:sp>
        <p:sp>
          <p:nvSpPr>
            <p:cNvPr id="12315" name="Freeform 12313"/>
            <p:cNvSpPr/>
            <p:nvPr/>
          </p:nvSpPr>
          <p:spPr>
            <a:xfrm>
              <a:off x="4981" y="3070"/>
              <a:ext cx="69" cy="86"/>
            </a:xfrm>
            <a:custGeom>
              <a:avLst/>
              <a:gdLst/>
              <a:ahLst/>
              <a:cxnLst/>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path>
              </a:pathLst>
            </a:custGeom>
            <a:solidFill>
              <a:srgbClr val="74B531"/>
            </a:solidFill>
            <a:ln w="9525">
              <a:noFill/>
            </a:ln>
          </p:spPr>
          <p:txBody>
            <a:bodyPr/>
            <a:p>
              <a:endParaRPr lang="en-US"/>
            </a:p>
          </p:txBody>
        </p:sp>
        <p:sp>
          <p:nvSpPr>
            <p:cNvPr id="12316" name="Freeform 12314"/>
            <p:cNvSpPr/>
            <p:nvPr/>
          </p:nvSpPr>
          <p:spPr>
            <a:xfrm>
              <a:off x="4990" y="3094"/>
              <a:ext cx="38" cy="47"/>
            </a:xfrm>
            <a:custGeom>
              <a:avLst/>
              <a:gdLst/>
              <a:ahLst/>
              <a:cxnLst/>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path>
              </a:pathLst>
            </a:custGeom>
            <a:solidFill>
              <a:srgbClr val="74B531"/>
            </a:solidFill>
            <a:ln w="9525">
              <a:noFill/>
            </a:ln>
          </p:spPr>
          <p:txBody>
            <a:bodyPr/>
            <a:p>
              <a:endParaRPr lang="en-US"/>
            </a:p>
          </p:txBody>
        </p:sp>
        <p:sp>
          <p:nvSpPr>
            <p:cNvPr id="12317" name="Freeform 12315"/>
            <p:cNvSpPr/>
            <p:nvPr/>
          </p:nvSpPr>
          <p:spPr>
            <a:xfrm>
              <a:off x="4930" y="3179"/>
              <a:ext cx="38" cy="33"/>
            </a:xfrm>
            <a:custGeom>
              <a:avLst/>
              <a:gdLst/>
              <a:ahLst/>
              <a:cxnLst/>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path>
              </a:pathLst>
            </a:custGeom>
            <a:solidFill>
              <a:srgbClr val="74B531"/>
            </a:solidFill>
            <a:ln w="9525">
              <a:noFill/>
            </a:ln>
          </p:spPr>
          <p:txBody>
            <a:bodyPr/>
            <a:p>
              <a:endParaRPr lang="en-US"/>
            </a:p>
          </p:txBody>
        </p:sp>
        <p:sp>
          <p:nvSpPr>
            <p:cNvPr id="12318" name="Freeform 12316"/>
            <p:cNvSpPr/>
            <p:nvPr/>
          </p:nvSpPr>
          <p:spPr>
            <a:xfrm>
              <a:off x="4876" y="3151"/>
              <a:ext cx="148" cy="54"/>
            </a:xfrm>
            <a:custGeom>
              <a:avLst/>
              <a:gdLst/>
              <a:ahLst/>
              <a:cxnLst/>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path>
              </a:pathLst>
            </a:custGeom>
            <a:solidFill>
              <a:srgbClr val="74B531"/>
            </a:solidFill>
            <a:ln w="9525">
              <a:noFill/>
            </a:ln>
          </p:spPr>
          <p:txBody>
            <a:bodyPr/>
            <a:p>
              <a:endParaRPr lang="en-US"/>
            </a:p>
          </p:txBody>
        </p:sp>
        <p:sp>
          <p:nvSpPr>
            <p:cNvPr id="12319" name="Freeform 12317"/>
            <p:cNvSpPr/>
            <p:nvPr/>
          </p:nvSpPr>
          <p:spPr>
            <a:xfrm>
              <a:off x="4920" y="3141"/>
              <a:ext cx="60" cy="26"/>
            </a:xfrm>
            <a:custGeom>
              <a:avLst/>
              <a:gdLst/>
              <a:ahLst/>
              <a:cxnLst/>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path>
              </a:pathLst>
            </a:custGeom>
            <a:solidFill>
              <a:srgbClr val="74B531"/>
            </a:solidFill>
            <a:ln w="9525">
              <a:noFill/>
            </a:ln>
          </p:spPr>
          <p:txBody>
            <a:bodyPr/>
            <a:p>
              <a:endParaRPr lang="en-US"/>
            </a:p>
          </p:txBody>
        </p:sp>
      </p:grpSp>
      <p:grpSp>
        <p:nvGrpSpPr>
          <p:cNvPr id="12320" name="Group 12318"/>
          <p:cNvGrpSpPr/>
          <p:nvPr/>
        </p:nvGrpSpPr>
        <p:grpSpPr>
          <a:xfrm>
            <a:off x="9090025" y="4770438"/>
            <a:ext cx="268288" cy="358775"/>
            <a:chOff x="5726" y="3005"/>
            <a:chExt cx="169" cy="226"/>
          </a:xfrm>
        </p:grpSpPr>
        <p:sp>
          <p:nvSpPr>
            <p:cNvPr id="12321" name="Freeform 12319"/>
            <p:cNvSpPr/>
            <p:nvPr/>
          </p:nvSpPr>
          <p:spPr>
            <a:xfrm>
              <a:off x="5866" y="3160"/>
              <a:ext cx="29" cy="32"/>
            </a:xfrm>
            <a:custGeom>
              <a:avLst/>
              <a:gdLst/>
              <a:ahLst/>
              <a:cxnLst/>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path>
              </a:pathLst>
            </a:custGeom>
            <a:solidFill>
              <a:srgbClr val="74B531"/>
            </a:solidFill>
            <a:ln w="9525">
              <a:noFill/>
            </a:ln>
          </p:spPr>
          <p:txBody>
            <a:bodyPr/>
            <a:p>
              <a:endParaRPr lang="en-US"/>
            </a:p>
          </p:txBody>
        </p:sp>
        <p:sp>
          <p:nvSpPr>
            <p:cNvPr id="12322" name="Freeform 12320"/>
            <p:cNvSpPr/>
            <p:nvPr/>
          </p:nvSpPr>
          <p:spPr>
            <a:xfrm>
              <a:off x="5829" y="3156"/>
              <a:ext cx="64" cy="69"/>
            </a:xfrm>
            <a:custGeom>
              <a:avLst/>
              <a:gdLst/>
              <a:ahLst/>
              <a:cxnLst/>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path>
              </a:pathLst>
            </a:custGeom>
            <a:solidFill>
              <a:srgbClr val="74B531"/>
            </a:solidFill>
            <a:ln w="9525">
              <a:noFill/>
            </a:ln>
          </p:spPr>
          <p:txBody>
            <a:bodyPr/>
            <a:p>
              <a:endParaRPr lang="en-US"/>
            </a:p>
          </p:txBody>
        </p:sp>
        <p:sp>
          <p:nvSpPr>
            <p:cNvPr id="12323" name="Freeform 12321"/>
            <p:cNvSpPr/>
            <p:nvPr/>
          </p:nvSpPr>
          <p:spPr>
            <a:xfrm>
              <a:off x="5837" y="3192"/>
              <a:ext cx="30" cy="16"/>
            </a:xfrm>
            <a:custGeom>
              <a:avLst/>
              <a:gdLst/>
              <a:ahLst/>
              <a:cxnLst/>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path>
              </a:pathLst>
            </a:custGeom>
            <a:solidFill>
              <a:srgbClr val="74B531"/>
            </a:solidFill>
            <a:ln w="9525">
              <a:noFill/>
            </a:ln>
          </p:spPr>
          <p:txBody>
            <a:bodyPr/>
            <a:p>
              <a:endParaRPr lang="en-US"/>
            </a:p>
          </p:txBody>
        </p:sp>
        <p:sp>
          <p:nvSpPr>
            <p:cNvPr id="12324" name="Freeform 12322"/>
            <p:cNvSpPr/>
            <p:nvPr/>
          </p:nvSpPr>
          <p:spPr>
            <a:xfrm>
              <a:off x="5795" y="3151"/>
              <a:ext cx="48" cy="82"/>
            </a:xfrm>
            <a:custGeom>
              <a:avLst/>
              <a:gdLst/>
              <a:ahLst/>
              <a:cxnLst/>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path>
              </a:pathLst>
            </a:custGeom>
            <a:solidFill>
              <a:srgbClr val="74B531"/>
            </a:solidFill>
            <a:ln w="9525">
              <a:noFill/>
            </a:ln>
          </p:spPr>
          <p:txBody>
            <a:bodyPr/>
            <a:p>
              <a:endParaRPr lang="en-US"/>
            </a:p>
          </p:txBody>
        </p:sp>
        <p:sp>
          <p:nvSpPr>
            <p:cNvPr id="12325" name="Freeform 12323"/>
            <p:cNvSpPr/>
            <p:nvPr/>
          </p:nvSpPr>
          <p:spPr>
            <a:xfrm>
              <a:off x="5761" y="3151"/>
              <a:ext cx="48" cy="82"/>
            </a:xfrm>
            <a:custGeom>
              <a:avLst/>
              <a:gdLst/>
              <a:ahLst/>
              <a:cxnLst/>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path>
              </a:pathLst>
            </a:custGeom>
            <a:solidFill>
              <a:srgbClr val="74B531"/>
            </a:solidFill>
            <a:ln w="9525">
              <a:noFill/>
            </a:ln>
          </p:spPr>
          <p:txBody>
            <a:bodyPr/>
            <a:p>
              <a:endParaRPr lang="en-US"/>
            </a:p>
          </p:txBody>
        </p:sp>
        <p:sp>
          <p:nvSpPr>
            <p:cNvPr id="12326" name="Freeform 12324"/>
            <p:cNvSpPr/>
            <p:nvPr/>
          </p:nvSpPr>
          <p:spPr>
            <a:xfrm>
              <a:off x="5801" y="3194"/>
              <a:ext cx="2" cy="32"/>
            </a:xfrm>
            <a:custGeom>
              <a:avLst/>
              <a:gdLst/>
              <a:ahLst/>
              <a:cxnLst/>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path>
              </a:pathLst>
            </a:custGeom>
            <a:solidFill>
              <a:srgbClr val="74B531"/>
            </a:solidFill>
            <a:ln w="9525">
              <a:noFill/>
            </a:ln>
          </p:spPr>
          <p:txBody>
            <a:bodyPr/>
            <a:p>
              <a:endParaRPr lang="en-US"/>
            </a:p>
          </p:txBody>
        </p:sp>
        <p:sp>
          <p:nvSpPr>
            <p:cNvPr id="12327" name="Freeform 12325"/>
            <p:cNvSpPr/>
            <p:nvPr/>
          </p:nvSpPr>
          <p:spPr>
            <a:xfrm>
              <a:off x="5769" y="3148"/>
              <a:ext cx="66" cy="65"/>
            </a:xfrm>
            <a:custGeom>
              <a:avLst/>
              <a:gdLst/>
              <a:ahLst/>
              <a:cxnLst/>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path>
              </a:pathLst>
            </a:custGeom>
            <a:solidFill>
              <a:srgbClr val="74B531"/>
            </a:solidFill>
            <a:ln w="9525">
              <a:noFill/>
            </a:ln>
          </p:spPr>
          <p:txBody>
            <a:bodyPr/>
            <a:p>
              <a:endParaRPr lang="en-US"/>
            </a:p>
          </p:txBody>
        </p:sp>
        <p:sp>
          <p:nvSpPr>
            <p:cNvPr id="12328" name="Freeform 12326"/>
            <p:cNvSpPr/>
            <p:nvPr/>
          </p:nvSpPr>
          <p:spPr>
            <a:xfrm>
              <a:off x="5828" y="3004"/>
              <a:ext cx="55" cy="99"/>
            </a:xfrm>
            <a:custGeom>
              <a:avLst/>
              <a:gdLst/>
              <a:ahLst/>
              <a:cxnLst/>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path>
              </a:pathLst>
            </a:custGeom>
            <a:solidFill>
              <a:srgbClr val="74B531"/>
            </a:solidFill>
            <a:ln w="9525">
              <a:noFill/>
            </a:ln>
          </p:spPr>
          <p:txBody>
            <a:bodyPr/>
            <a:p>
              <a:endParaRPr lang="en-US"/>
            </a:p>
          </p:txBody>
        </p:sp>
        <p:sp>
          <p:nvSpPr>
            <p:cNvPr id="12329" name="Freeform 12327"/>
            <p:cNvSpPr/>
            <p:nvPr/>
          </p:nvSpPr>
          <p:spPr>
            <a:xfrm>
              <a:off x="5833" y="3024"/>
              <a:ext cx="38" cy="79"/>
            </a:xfrm>
            <a:custGeom>
              <a:avLst/>
              <a:gdLst/>
              <a:ahLst/>
              <a:cxnLst/>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path>
              </a:pathLst>
            </a:custGeom>
            <a:solidFill>
              <a:srgbClr val="74B531"/>
            </a:solidFill>
            <a:ln w="9525">
              <a:noFill/>
            </a:ln>
          </p:spPr>
          <p:txBody>
            <a:bodyPr/>
            <a:p>
              <a:endParaRPr lang="en-US"/>
            </a:p>
          </p:txBody>
        </p:sp>
        <p:sp>
          <p:nvSpPr>
            <p:cNvPr id="12330" name="Freeform 12328"/>
            <p:cNvSpPr/>
            <p:nvPr/>
          </p:nvSpPr>
          <p:spPr>
            <a:xfrm>
              <a:off x="5720" y="3004"/>
              <a:ext cx="56" cy="99"/>
            </a:xfrm>
            <a:custGeom>
              <a:avLst/>
              <a:gdLst/>
              <a:ahLst/>
              <a:cxnLst/>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path>
              </a:pathLst>
            </a:custGeom>
            <a:solidFill>
              <a:srgbClr val="74B531"/>
            </a:solidFill>
            <a:ln w="9525">
              <a:noFill/>
            </a:ln>
          </p:spPr>
          <p:txBody>
            <a:bodyPr/>
            <a:p>
              <a:endParaRPr lang="en-US"/>
            </a:p>
          </p:txBody>
        </p:sp>
        <p:sp>
          <p:nvSpPr>
            <p:cNvPr id="12331" name="Freeform 12329"/>
            <p:cNvSpPr/>
            <p:nvPr/>
          </p:nvSpPr>
          <p:spPr>
            <a:xfrm>
              <a:off x="5733" y="3024"/>
              <a:ext cx="38" cy="80"/>
            </a:xfrm>
            <a:custGeom>
              <a:avLst/>
              <a:gdLst/>
              <a:ahLst/>
              <a:cxnLst/>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path>
              </a:pathLst>
            </a:custGeom>
            <a:solidFill>
              <a:srgbClr val="74B531"/>
            </a:solidFill>
            <a:ln w="9525">
              <a:noFill/>
            </a:ln>
          </p:spPr>
          <p:txBody>
            <a:bodyPr/>
            <a:p>
              <a:endParaRPr lang="en-US"/>
            </a:p>
          </p:txBody>
        </p:sp>
        <p:sp>
          <p:nvSpPr>
            <p:cNvPr id="12332" name="Freeform 12330"/>
            <p:cNvSpPr/>
            <p:nvPr/>
          </p:nvSpPr>
          <p:spPr>
            <a:xfrm>
              <a:off x="5720" y="3065"/>
              <a:ext cx="165" cy="120"/>
            </a:xfrm>
            <a:custGeom>
              <a:avLst/>
              <a:gdLst/>
              <a:ahLst/>
              <a:cxnLst/>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path>
              </a:pathLst>
            </a:custGeom>
            <a:solidFill>
              <a:srgbClr val="74B531"/>
            </a:solidFill>
            <a:ln w="9525">
              <a:noFill/>
            </a:ln>
          </p:spPr>
          <p:txBody>
            <a:bodyPr/>
            <a:p>
              <a:endParaRPr lang="en-US"/>
            </a:p>
          </p:txBody>
        </p:sp>
        <p:sp>
          <p:nvSpPr>
            <p:cNvPr id="12333" name="Freeform 12331"/>
            <p:cNvSpPr/>
            <p:nvPr/>
          </p:nvSpPr>
          <p:spPr>
            <a:xfrm>
              <a:off x="5737" y="3081"/>
              <a:ext cx="129" cy="101"/>
            </a:xfrm>
            <a:custGeom>
              <a:avLst/>
              <a:gdLst/>
              <a:ahLst/>
              <a:cxnLst/>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path>
              </a:pathLst>
            </a:custGeom>
            <a:solidFill>
              <a:srgbClr val="74B531"/>
            </a:solidFill>
            <a:ln w="9525">
              <a:noFill/>
            </a:ln>
          </p:spPr>
          <p:txBody>
            <a:bodyPr/>
            <a:p>
              <a:endParaRPr lang="en-US"/>
            </a:p>
          </p:txBody>
        </p:sp>
        <p:sp>
          <p:nvSpPr>
            <p:cNvPr id="12334" name="Freeform 12332"/>
            <p:cNvSpPr/>
            <p:nvPr/>
          </p:nvSpPr>
          <p:spPr>
            <a:xfrm>
              <a:off x="5773" y="3154"/>
              <a:ext cx="59" cy="20"/>
            </a:xfrm>
            <a:custGeom>
              <a:avLst/>
              <a:gdLst/>
              <a:ahLst/>
              <a:cxnLst/>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path>
              </a:pathLst>
            </a:custGeom>
            <a:solidFill>
              <a:srgbClr val="74B531"/>
            </a:solidFill>
            <a:ln w="9525">
              <a:noFill/>
            </a:ln>
          </p:spPr>
          <p:txBody>
            <a:bodyPr/>
            <a:p>
              <a:endParaRPr lang="en-US"/>
            </a:p>
          </p:txBody>
        </p:sp>
        <p:sp>
          <p:nvSpPr>
            <p:cNvPr id="12335" name="Freeform 12333"/>
            <p:cNvSpPr/>
            <p:nvPr/>
          </p:nvSpPr>
          <p:spPr>
            <a:xfrm>
              <a:off x="5816" y="3093"/>
              <a:ext cx="36" cy="47"/>
            </a:xfrm>
            <a:custGeom>
              <a:avLst/>
              <a:gdLst/>
              <a:ahLst/>
              <a:cxnLst/>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path>
              </a:pathLst>
            </a:custGeom>
            <a:solidFill>
              <a:srgbClr val="74B531"/>
            </a:solidFill>
            <a:ln w="9525">
              <a:noFill/>
            </a:ln>
          </p:spPr>
          <p:txBody>
            <a:bodyPr/>
            <a:p>
              <a:endParaRPr lang="en-US"/>
            </a:p>
          </p:txBody>
        </p:sp>
        <p:sp>
          <p:nvSpPr>
            <p:cNvPr id="12336" name="Freeform 12334"/>
            <p:cNvSpPr/>
            <p:nvPr/>
          </p:nvSpPr>
          <p:spPr>
            <a:xfrm>
              <a:off x="5818" y="3094"/>
              <a:ext cx="34" cy="43"/>
            </a:xfrm>
            <a:custGeom>
              <a:avLst/>
              <a:gdLst/>
              <a:ahLst/>
              <a:cxnLst/>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path>
              </a:pathLst>
            </a:custGeom>
            <a:solidFill>
              <a:srgbClr val="74B531"/>
            </a:solidFill>
            <a:ln w="9525">
              <a:noFill/>
            </a:ln>
          </p:spPr>
          <p:txBody>
            <a:bodyPr/>
            <a:p>
              <a:endParaRPr lang="en-US"/>
            </a:p>
          </p:txBody>
        </p:sp>
        <p:sp>
          <p:nvSpPr>
            <p:cNvPr id="12337" name="Freeform 12335"/>
            <p:cNvSpPr/>
            <p:nvPr/>
          </p:nvSpPr>
          <p:spPr>
            <a:xfrm>
              <a:off x="5823" y="3106"/>
              <a:ext cx="19" cy="23"/>
            </a:xfrm>
            <a:custGeom>
              <a:avLst/>
              <a:gdLst/>
              <a:ahLst/>
              <a:cxnLst/>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path>
              </a:pathLst>
            </a:custGeom>
            <a:solidFill>
              <a:srgbClr val="74B531"/>
            </a:solidFill>
            <a:ln w="9525">
              <a:noFill/>
            </a:ln>
          </p:spPr>
          <p:txBody>
            <a:bodyPr/>
            <a:p>
              <a:endParaRPr lang="en-US"/>
            </a:p>
          </p:txBody>
        </p:sp>
        <p:sp>
          <p:nvSpPr>
            <p:cNvPr id="12338" name="Freeform 12336"/>
            <p:cNvSpPr/>
            <p:nvPr/>
          </p:nvSpPr>
          <p:spPr>
            <a:xfrm>
              <a:off x="5753" y="3093"/>
              <a:ext cx="35" cy="47"/>
            </a:xfrm>
            <a:custGeom>
              <a:avLst/>
              <a:gdLst/>
              <a:ahLst/>
              <a:cxnLst/>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path>
              </a:pathLst>
            </a:custGeom>
            <a:solidFill>
              <a:srgbClr val="74B531"/>
            </a:solidFill>
            <a:ln w="9525">
              <a:noFill/>
            </a:ln>
          </p:spPr>
          <p:txBody>
            <a:bodyPr/>
            <a:p>
              <a:endParaRPr lang="en-US"/>
            </a:p>
          </p:txBody>
        </p:sp>
        <p:sp>
          <p:nvSpPr>
            <p:cNvPr id="12339" name="Freeform 12337"/>
            <p:cNvSpPr/>
            <p:nvPr/>
          </p:nvSpPr>
          <p:spPr>
            <a:xfrm>
              <a:off x="5752" y="3094"/>
              <a:ext cx="34" cy="43"/>
            </a:xfrm>
            <a:custGeom>
              <a:avLst/>
              <a:gdLst/>
              <a:ahLst/>
              <a:cxnLst/>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path>
              </a:pathLst>
            </a:custGeom>
            <a:solidFill>
              <a:srgbClr val="74B531"/>
            </a:solidFill>
            <a:ln w="9525">
              <a:noFill/>
            </a:ln>
          </p:spPr>
          <p:txBody>
            <a:bodyPr/>
            <a:p>
              <a:endParaRPr lang="en-US"/>
            </a:p>
          </p:txBody>
        </p:sp>
        <p:sp>
          <p:nvSpPr>
            <p:cNvPr id="12340" name="Freeform 12338"/>
            <p:cNvSpPr/>
            <p:nvPr/>
          </p:nvSpPr>
          <p:spPr>
            <a:xfrm>
              <a:off x="5763" y="3106"/>
              <a:ext cx="19" cy="23"/>
            </a:xfrm>
            <a:custGeom>
              <a:avLst/>
              <a:gdLst/>
              <a:ahLst/>
              <a:cxnLst/>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path>
              </a:pathLst>
            </a:custGeom>
            <a:solidFill>
              <a:srgbClr val="74B531"/>
            </a:solidFill>
            <a:ln w="9525">
              <a:noFill/>
            </a:ln>
          </p:spPr>
          <p:txBody>
            <a:bodyPr/>
            <a:p>
              <a:endParaRPr lang="en-US"/>
            </a:p>
          </p:txBody>
        </p:sp>
        <p:sp>
          <p:nvSpPr>
            <p:cNvPr id="12341" name="Freeform 12339"/>
            <p:cNvSpPr/>
            <p:nvPr/>
          </p:nvSpPr>
          <p:spPr>
            <a:xfrm>
              <a:off x="5792" y="3149"/>
              <a:ext cx="19" cy="16"/>
            </a:xfrm>
            <a:custGeom>
              <a:avLst/>
              <a:gdLst/>
              <a:ahLst/>
              <a:cxnLst/>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path>
              </a:pathLst>
            </a:custGeom>
            <a:solidFill>
              <a:srgbClr val="74B531"/>
            </a:solidFill>
            <a:ln w="9525">
              <a:noFill/>
            </a:ln>
          </p:spPr>
          <p:txBody>
            <a:bodyPr/>
            <a:p>
              <a:endParaRPr lang="en-US"/>
            </a:p>
          </p:txBody>
        </p:sp>
        <p:sp>
          <p:nvSpPr>
            <p:cNvPr id="12342" name="Freeform 12340"/>
            <p:cNvSpPr/>
            <p:nvPr/>
          </p:nvSpPr>
          <p:spPr>
            <a:xfrm>
              <a:off x="5765" y="3135"/>
              <a:ext cx="74" cy="26"/>
            </a:xfrm>
            <a:custGeom>
              <a:avLst/>
              <a:gdLst/>
              <a:ahLst/>
              <a:cxnLst/>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path>
              </a:pathLst>
            </a:custGeom>
            <a:solidFill>
              <a:srgbClr val="74B531"/>
            </a:solidFill>
            <a:ln w="9525">
              <a:noFill/>
            </a:ln>
          </p:spPr>
          <p:txBody>
            <a:bodyPr/>
            <a:p>
              <a:endParaRPr lang="en-US"/>
            </a:p>
          </p:txBody>
        </p:sp>
        <p:sp>
          <p:nvSpPr>
            <p:cNvPr id="12343" name="Freeform 12341"/>
            <p:cNvSpPr/>
            <p:nvPr/>
          </p:nvSpPr>
          <p:spPr>
            <a:xfrm>
              <a:off x="5787" y="3130"/>
              <a:ext cx="30" cy="13"/>
            </a:xfrm>
            <a:custGeom>
              <a:avLst/>
              <a:gdLst/>
              <a:ahLst/>
              <a:cxnLst/>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path>
              </a:pathLst>
            </a:custGeom>
            <a:solidFill>
              <a:srgbClr val="74B531"/>
            </a:solidFill>
            <a:ln w="9525">
              <a:noFill/>
            </a:ln>
          </p:spPr>
          <p:txBody>
            <a:bodyPr/>
            <a:p>
              <a:endParaRPr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mj-lt"/>
          <a:ea typeface="+mj-ea"/>
          <a:cs typeface="+mj-cs"/>
        </a:defRPr>
      </a:lvl1pPr>
      <a:lvl2pPr marL="742950" lvl="1" indent="-28575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2pPr>
      <a:lvl3pPr marL="1143000" lvl="2"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3pPr>
      <a:lvl4pPr marL="1600200" lvl="3"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4pPr>
      <a:lvl5pPr marL="2057400" lvl="4" indent="-22860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3300" b="0" i="0" u="none" kern="1200" baseline="0">
          <a:solidFill>
            <a:srgbClr val="000000"/>
          </a:solidFill>
          <a:latin typeface="Arial" panose="02080604020202020204" pitchFamily="34" charset="0"/>
          <a:ea typeface="DejaVu Sans" panose="020B0606030804020204" charset="0"/>
          <a:cs typeface="+mj-cs"/>
        </a:defRPr>
      </a:lvl5pPr>
    </p:titleStyle>
    <p:bodyStyle>
      <a:lvl1pPr marL="342900" lvl="0" indent="-342900" algn="l" defTabSz="457200" rtl="0" eaLnBrk="1" fontAlgn="base" latinLnBrk="0" hangingPunct="0">
        <a:lnSpc>
          <a:spcPct val="93000"/>
        </a:lnSpc>
        <a:spcBef>
          <a:spcPts val="1065"/>
        </a:spcBef>
        <a:spcAft>
          <a:spcPct val="0"/>
        </a:spcAft>
        <a:buClr>
          <a:srgbClr val="000000"/>
        </a:buClr>
        <a:buSzPct val="100000"/>
        <a:buFont typeface="Times New Roman"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ts val="850"/>
        </a:spcBef>
        <a:spcAft>
          <a:spcPct val="0"/>
        </a:spcAft>
        <a:buClr>
          <a:srgbClr val="000000"/>
        </a:buClr>
        <a:buSzPct val="100000"/>
        <a:buFont typeface="Times New Roman" pitchFamily="16" charset="0"/>
        <a:buNone/>
        <a:defRPr sz="21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ts val="64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ts val="425"/>
        </a:spcBef>
        <a:spcAft>
          <a:spcPct val="0"/>
        </a:spcAft>
        <a:buClr>
          <a:srgbClr val="000000"/>
        </a:buClr>
        <a:buSzPct val="100000"/>
        <a:buFont typeface="Times New Roman" pitchFamily="16" charset="0"/>
        <a:buNone/>
        <a:defRPr sz="15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5pPr>
      <a:lvl6pPr marL="2514600" lvl="5"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6pPr>
      <a:lvl7pPr marL="2971800" lvl="6"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7pPr>
      <a:lvl8pPr marL="3429000" lvl="7"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8pPr>
      <a:lvl9pPr marL="3886200" lvl="8" indent="-228600" algn="l" defTabSz="457200" rtl="0" eaLnBrk="1" fontAlgn="base" latinLnBrk="0" hangingPunct="0">
        <a:lnSpc>
          <a:spcPct val="93000"/>
        </a:lnSpc>
        <a:spcBef>
          <a:spcPts val="215"/>
        </a:spcBef>
        <a:spcAft>
          <a:spcPct val="0"/>
        </a:spcAft>
        <a:buClr>
          <a:srgbClr val="000000"/>
        </a:buClr>
        <a:buSzPct val="100000"/>
        <a:buFont typeface="Times New Roman" pitchFamily="16" charset="0"/>
        <a:buNone/>
        <a:defRPr sz="2000" b="0" i="0" u="none" kern="1200" baseline="0">
          <a:solidFill>
            <a:srgbClr val="000000"/>
          </a:solidFill>
          <a:latin typeface="Arial" panose="02080604020202020204" pitchFamily="34" charset="0"/>
          <a:ea typeface="DejaVu Sans" panose="020B0606030804020204" charset="0"/>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defRPr sz="1800" b="0" i="0" u="none" kern="1200" baseline="0">
          <a:solidFill>
            <a:srgbClr val="000000"/>
          </a:solidFill>
          <a:latin typeface="Arial" panose="02080604020202020204" pitchFamily="34" charset="0"/>
          <a:ea typeface="DejaVu Sans" panose="020B0606030804020204" charset="0"/>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801610" y="3370827"/>
            <a:ext cx="1540095" cy="144651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10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10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10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10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10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10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10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10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100"/>
            </a:p>
          </p:txBody>
        </p:sp>
      </p:grpSp>
      <p:sp>
        <p:nvSpPr>
          <p:cNvPr id="1027" name="未知"/>
          <p:cNvSpPr>
            <a:spLocks noChangeAspect="1"/>
          </p:cNvSpPr>
          <p:nvPr/>
        </p:nvSpPr>
        <p:spPr>
          <a:xfrm>
            <a:off x="2348646" y="3927381"/>
            <a:ext cx="7731979" cy="1765484"/>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100"/>
          </a:p>
        </p:txBody>
      </p:sp>
      <p:sp>
        <p:nvSpPr>
          <p:cNvPr id="1028" name="Rectangle 13"/>
          <p:cNvSpPr>
            <a:spLocks noGrp="1"/>
          </p:cNvSpPr>
          <p:nvPr>
            <p:ph type="title"/>
          </p:nvPr>
        </p:nvSpPr>
        <p:spPr>
          <a:xfrm>
            <a:off x="504031" y="227085"/>
            <a:ext cx="9072563" cy="945092"/>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504031" y="1323128"/>
            <a:ext cx="9072563" cy="3742301"/>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504031" y="5163876"/>
            <a:ext cx="2352146"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6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 name="Rectangle 16"/>
          <p:cNvSpPr>
            <a:spLocks noGrp="1" noChangeArrowheads="1"/>
          </p:cNvSpPr>
          <p:nvPr>
            <p:ph type="ftr" sz="quarter" idx="3"/>
          </p:nvPr>
        </p:nvSpPr>
        <p:spPr bwMode="auto">
          <a:xfrm>
            <a:off x="3444214" y="5163876"/>
            <a:ext cx="3192198"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6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Rectangle 17"/>
          <p:cNvSpPr>
            <a:spLocks noGrp="1" noChangeArrowheads="1"/>
          </p:cNvSpPr>
          <p:nvPr>
            <p:ph type="sldNum" sz="quarter" idx="4"/>
          </p:nvPr>
        </p:nvSpPr>
        <p:spPr bwMode="auto">
          <a:xfrm>
            <a:off x="7224448" y="5163876"/>
            <a:ext cx="2352146"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6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rtl="0" fontAlgn="base">
        <a:spcBef>
          <a:spcPct val="0"/>
        </a:spcBef>
        <a:spcAft>
          <a:spcPct val="0"/>
        </a:spcAft>
        <a:defRPr sz="2975"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283845" indent="-283210" algn="l" rtl="0" fontAlgn="base">
        <a:spcBef>
          <a:spcPts val="80"/>
        </a:spcBef>
        <a:spcAft>
          <a:spcPct val="0"/>
        </a:spcAft>
        <a:buChar char="•"/>
        <a:defRPr sz="2645" kern="1200">
          <a:solidFill>
            <a:schemeClr val="tx1"/>
          </a:solidFill>
          <a:latin typeface="+mn-lt"/>
          <a:ea typeface="+mn-ea"/>
          <a:cs typeface="+mn-cs"/>
        </a:defRPr>
      </a:lvl1pPr>
      <a:lvl2pPr marL="614045" indent="-236220" algn="l" rtl="0" fontAlgn="base">
        <a:spcBef>
          <a:spcPts val="80"/>
        </a:spcBef>
        <a:spcAft>
          <a:spcPct val="0"/>
        </a:spcAft>
        <a:buChar char="–"/>
        <a:defRPr sz="2315" kern="1200">
          <a:solidFill>
            <a:schemeClr val="tx1"/>
          </a:solidFill>
          <a:latin typeface="+mn-lt"/>
          <a:ea typeface="+mn-ea"/>
          <a:cs typeface="+mn-cs"/>
        </a:defRPr>
      </a:lvl2pPr>
      <a:lvl3pPr marL="944880" indent="-189230" algn="l" rtl="0" fontAlgn="base">
        <a:spcBef>
          <a:spcPts val="80"/>
        </a:spcBef>
        <a:spcAft>
          <a:spcPct val="0"/>
        </a:spcAft>
        <a:buChar char="•"/>
        <a:defRPr sz="1985" kern="1200">
          <a:solidFill>
            <a:schemeClr val="tx1"/>
          </a:solidFill>
          <a:latin typeface="+mn-lt"/>
          <a:ea typeface="+mn-ea"/>
          <a:cs typeface="+mn-cs"/>
        </a:defRPr>
      </a:lvl3pPr>
      <a:lvl4pPr marL="1323340" indent="-189230" algn="l" rtl="0" fontAlgn="base">
        <a:spcBef>
          <a:spcPts val="80"/>
        </a:spcBef>
        <a:spcAft>
          <a:spcPct val="0"/>
        </a:spcAft>
        <a:buChar char="–"/>
        <a:defRPr sz="1655" kern="1200">
          <a:solidFill>
            <a:schemeClr val="tx1"/>
          </a:solidFill>
          <a:latin typeface="+mn-lt"/>
          <a:ea typeface="+mn-ea"/>
          <a:cs typeface="+mn-cs"/>
        </a:defRPr>
      </a:lvl4pPr>
      <a:lvl5pPr marL="1701165" indent="-189230" algn="l" rtl="0" fontAlgn="base">
        <a:spcBef>
          <a:spcPts val="80"/>
        </a:spcBef>
        <a:spcAft>
          <a:spcPct val="0"/>
        </a:spcAft>
        <a:buChar char="»"/>
        <a:defRPr sz="1655" kern="1200">
          <a:solidFill>
            <a:schemeClr val="tx1"/>
          </a:solidFill>
          <a:latin typeface="+mn-lt"/>
          <a:ea typeface="+mn-ea"/>
          <a:cs typeface="+mn-cs"/>
        </a:defRPr>
      </a:lvl5pPr>
      <a:lvl6pPr marL="2078990" indent="-189230" algn="l" defTabSz="756285" rtl="0" eaLnBrk="1" latinLnBrk="0" hangingPunct="1">
        <a:lnSpc>
          <a:spcPct val="90000"/>
        </a:lnSpc>
        <a:spcBef>
          <a:spcPct val="83000"/>
        </a:spcBef>
        <a:buFont typeface="Arial" panose="02080604020202020204" pitchFamily="34" charset="0"/>
        <a:buChar char="•"/>
        <a:defRPr sz="1490" kern="1200">
          <a:solidFill>
            <a:schemeClr val="tx1"/>
          </a:solidFill>
          <a:latin typeface="+mn-lt"/>
          <a:ea typeface="+mn-ea"/>
          <a:cs typeface="+mn-cs"/>
        </a:defRPr>
      </a:lvl6pPr>
      <a:lvl7pPr marL="2457450" indent="-189230" algn="l" defTabSz="756285" rtl="0" eaLnBrk="1" latinLnBrk="0" hangingPunct="1">
        <a:lnSpc>
          <a:spcPct val="90000"/>
        </a:lnSpc>
        <a:spcBef>
          <a:spcPct val="83000"/>
        </a:spcBef>
        <a:buFont typeface="Arial" panose="02080604020202020204" pitchFamily="34" charset="0"/>
        <a:buChar char="•"/>
        <a:defRPr sz="1490" kern="1200">
          <a:solidFill>
            <a:schemeClr val="tx1"/>
          </a:solidFill>
          <a:latin typeface="+mn-lt"/>
          <a:ea typeface="+mn-ea"/>
          <a:cs typeface="+mn-cs"/>
        </a:defRPr>
      </a:lvl7pPr>
      <a:lvl8pPr marL="2835275" indent="-189230" algn="l" defTabSz="756285" rtl="0" eaLnBrk="1" latinLnBrk="0" hangingPunct="1">
        <a:lnSpc>
          <a:spcPct val="90000"/>
        </a:lnSpc>
        <a:spcBef>
          <a:spcPct val="83000"/>
        </a:spcBef>
        <a:buFont typeface="Arial" panose="02080604020202020204" pitchFamily="34" charset="0"/>
        <a:buChar char="•"/>
        <a:defRPr sz="1490" kern="1200">
          <a:solidFill>
            <a:schemeClr val="tx1"/>
          </a:solidFill>
          <a:latin typeface="+mn-lt"/>
          <a:ea typeface="+mn-ea"/>
          <a:cs typeface="+mn-cs"/>
        </a:defRPr>
      </a:lvl8pPr>
      <a:lvl9pPr marL="3213100" indent="-189230" algn="l" defTabSz="756285" rtl="0" eaLnBrk="1" latinLnBrk="0" hangingPunct="1">
        <a:lnSpc>
          <a:spcPct val="90000"/>
        </a:lnSpc>
        <a:spcBef>
          <a:spcPct val="83000"/>
        </a:spcBef>
        <a:buFont typeface="Arial" panose="02080604020202020204" pitchFamily="34" charset="0"/>
        <a:buChar char="•"/>
        <a:defRPr sz="1490" kern="1200">
          <a:solidFill>
            <a:schemeClr val="tx1"/>
          </a:solidFill>
          <a:latin typeface="+mn-lt"/>
          <a:ea typeface="+mn-ea"/>
          <a:cs typeface="+mn-cs"/>
        </a:defRPr>
      </a:lvl9pPr>
    </p:bodyStyle>
    <p:otherStyle>
      <a:defPPr>
        <a:defRPr lang="en-US"/>
      </a:defPPr>
      <a:lvl1pPr marL="0" algn="l" defTabSz="756285" rtl="0" eaLnBrk="1" latinLnBrk="0" hangingPunct="1">
        <a:defRPr sz="1490" kern="1200">
          <a:solidFill>
            <a:schemeClr val="tx1"/>
          </a:solidFill>
          <a:latin typeface="+mn-lt"/>
          <a:ea typeface="+mn-ea"/>
          <a:cs typeface="+mn-cs"/>
        </a:defRPr>
      </a:lvl1pPr>
      <a:lvl2pPr marL="377825" algn="l" defTabSz="756285" rtl="0" eaLnBrk="1" latinLnBrk="0" hangingPunct="1">
        <a:defRPr sz="1490" kern="1200">
          <a:solidFill>
            <a:schemeClr val="tx1"/>
          </a:solidFill>
          <a:latin typeface="+mn-lt"/>
          <a:ea typeface="+mn-ea"/>
          <a:cs typeface="+mn-cs"/>
        </a:defRPr>
      </a:lvl2pPr>
      <a:lvl3pPr marL="756285" algn="l" defTabSz="756285" rtl="0" eaLnBrk="1" latinLnBrk="0" hangingPunct="1">
        <a:defRPr sz="1490" kern="1200">
          <a:solidFill>
            <a:schemeClr val="tx1"/>
          </a:solidFill>
          <a:latin typeface="+mn-lt"/>
          <a:ea typeface="+mn-ea"/>
          <a:cs typeface="+mn-cs"/>
        </a:defRPr>
      </a:lvl3pPr>
      <a:lvl4pPr marL="1134110" algn="l" defTabSz="756285" rtl="0" eaLnBrk="1" latinLnBrk="0" hangingPunct="1">
        <a:defRPr sz="1490" kern="1200">
          <a:solidFill>
            <a:schemeClr val="tx1"/>
          </a:solidFill>
          <a:latin typeface="+mn-lt"/>
          <a:ea typeface="+mn-ea"/>
          <a:cs typeface="+mn-cs"/>
        </a:defRPr>
      </a:lvl4pPr>
      <a:lvl5pPr marL="1511935" algn="l" defTabSz="756285" rtl="0" eaLnBrk="1" latinLnBrk="0" hangingPunct="1">
        <a:defRPr sz="1490" kern="1200">
          <a:solidFill>
            <a:schemeClr val="tx1"/>
          </a:solidFill>
          <a:latin typeface="+mn-lt"/>
          <a:ea typeface="+mn-ea"/>
          <a:cs typeface="+mn-cs"/>
        </a:defRPr>
      </a:lvl5pPr>
      <a:lvl6pPr marL="1890395" algn="l" defTabSz="756285" rtl="0" eaLnBrk="1" latinLnBrk="0" hangingPunct="1">
        <a:defRPr sz="1490" kern="1200">
          <a:solidFill>
            <a:schemeClr val="tx1"/>
          </a:solidFill>
          <a:latin typeface="+mn-lt"/>
          <a:ea typeface="+mn-ea"/>
          <a:cs typeface="+mn-cs"/>
        </a:defRPr>
      </a:lvl6pPr>
      <a:lvl7pPr marL="2268220" algn="l" defTabSz="756285" rtl="0" eaLnBrk="1" latinLnBrk="0" hangingPunct="1">
        <a:defRPr sz="1490" kern="1200">
          <a:solidFill>
            <a:schemeClr val="tx1"/>
          </a:solidFill>
          <a:latin typeface="+mn-lt"/>
          <a:ea typeface="+mn-ea"/>
          <a:cs typeface="+mn-cs"/>
        </a:defRPr>
      </a:lvl7pPr>
      <a:lvl8pPr marL="2646045" algn="l" defTabSz="756285" rtl="0" eaLnBrk="1" latinLnBrk="0" hangingPunct="1">
        <a:defRPr sz="1490" kern="1200">
          <a:solidFill>
            <a:schemeClr val="tx1"/>
          </a:solidFill>
          <a:latin typeface="+mn-lt"/>
          <a:ea typeface="+mn-ea"/>
          <a:cs typeface="+mn-cs"/>
        </a:defRPr>
      </a:lvl8pPr>
      <a:lvl9pPr marL="3024505" algn="l" defTabSz="756285"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6.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Footer Placeholder 1"/>
          <p:cNvSpPr/>
          <p:nvPr>
            <p:ph type="ftr" sz="quarter" idx="11"/>
          </p:nvPr>
        </p:nvSpPr>
        <p:spPr>
          <a:xfrm>
            <a:off x="584835" y="3600450"/>
            <a:ext cx="5004435" cy="393700"/>
          </a:xfrm>
        </p:spPr>
        <p:txBody>
          <a:bodyPr wrap="square" lIns="0" tIns="0" rIns="0" bIns="0" anchor="t" anchorCtr="0"/>
          <a:lstStyle>
            <a:lvl1pPr marL="0" lvl="0" indent="0" algn="l" defTabSz="457200" rtl="0" eaLnBrk="1" fontAlgn="base" latinLnBrk="0" hangingPunct="0">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defRPr>
            </a:lvl1pPr>
            <a:lvl2pPr marL="742950" lvl="1" indent="-28575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2pPr>
            <a:lvl3pPr marL="1143000" lvl="2"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3pPr>
            <a:lvl4pPr marL="1600200" lvl="3"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4pPr>
            <a:lvl5pPr marL="2057400" lvl="4" indent="-228600" algn="l" defTabSz="457200" rtl="0" eaLnBrk="1" fontAlgn="base" latinLnBrk="0" hangingPunct="1">
              <a:lnSpc>
                <a:spcPct val="93000"/>
              </a:lnSpc>
              <a:spcBef>
                <a:spcPct val="0"/>
              </a:spcBef>
              <a:spcAft>
                <a:spcPct val="0"/>
              </a:spcAft>
              <a:buSzPct val="100000"/>
              <a:buFont typeface="Times New Roman" pitchFamily="16" charset="0"/>
              <a:buNone/>
              <a:defRPr sz="1800" b="0" i="0" u="none" kern="1200" baseline="0">
                <a:solidFill>
                  <a:srgbClr val="000000"/>
                </a:solidFill>
                <a:latin typeface="Arial" panose="02080604020202020204" pitchFamily="34" charset="0"/>
                <a:ea typeface="+mn-ea"/>
                <a:cs typeface="+mn-cs"/>
              </a:defRPr>
            </a:lvl5pPr>
          </a:lstStyle>
          <a:p>
            <a:pPr lvl="0" algn="l" defTabSz="457200">
              <a:tabLst>
                <a:tab pos="457200" algn="l"/>
                <a:tab pos="914400" algn="l"/>
                <a:tab pos="1371600" algn="l"/>
                <a:tab pos="1828800" algn="l"/>
                <a:tab pos="2286000" algn="l"/>
                <a:tab pos="2743200" algn="l"/>
              </a:tabLst>
            </a:pPr>
            <a:r>
              <a:rPr lang="en-US" altLang="x-none" sz="2000" dirty="0" err="1">
                <a:solidFill>
                  <a:schemeClr val="tx1"/>
                </a:solidFill>
              </a:rPr>
              <a:t>Guided by </a:t>
            </a:r>
            <a:endParaRPr lang="en-US" altLang="x-none" sz="2000" dirty="0" err="1">
              <a:solidFill>
                <a:schemeClr val="tx1"/>
              </a:solidFill>
            </a:endParaRPr>
          </a:p>
          <a:p>
            <a:pPr lvl="0" algn="l" defTabSz="457200">
              <a:tabLst>
                <a:tab pos="457200" algn="l"/>
                <a:tab pos="914400" algn="l"/>
                <a:tab pos="1371600" algn="l"/>
                <a:tab pos="1828800" algn="l"/>
                <a:tab pos="2286000" algn="l"/>
                <a:tab pos="2743200" algn="l"/>
              </a:tabLst>
            </a:pPr>
            <a:r>
              <a:rPr lang="en-US" altLang="x-none" sz="2000" dirty="0" err="1">
                <a:solidFill>
                  <a:schemeClr val="tx1"/>
                </a:solidFill>
              </a:rPr>
              <a:t>	Benita Frenkiln</a:t>
            </a:r>
            <a:endParaRPr lang="en-US" altLang="x-none" sz="2000" dirty="0" err="1">
              <a:solidFill>
                <a:schemeClr val="tx1"/>
              </a:solidFill>
            </a:endParaRPr>
          </a:p>
        </p:txBody>
      </p:sp>
      <p:sp>
        <p:nvSpPr>
          <p:cNvPr id="15362" name="Title 14336"/>
          <p:cNvSpPr>
            <a:spLocks noGrp="1"/>
          </p:cNvSpPr>
          <p:nvPr>
            <p:ph type="title"/>
          </p:nvPr>
        </p:nvSpPr>
        <p:spPr>
          <a:xfrm>
            <a:off x="539750" y="161925"/>
            <a:ext cx="8999538" cy="936625"/>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Block Chain Based Complaint Mangement System</a:t>
            </a:r>
            <a:endParaRPr lang="en-US" altLang="x-none" b="1" dirty="0" err="1"/>
          </a:p>
        </p:txBody>
      </p:sp>
      <p:sp>
        <p:nvSpPr>
          <p:cNvPr id="15363" name="Text Placeholder 14337"/>
          <p:cNvSpPr>
            <a:spLocks noGrp="1"/>
          </p:cNvSpPr>
          <p:nvPr>
            <p:ph type="body" sz="half" idx="1"/>
          </p:nvPr>
        </p:nvSpPr>
        <p:spPr>
          <a:xfrm>
            <a:off x="539750" y="1845310"/>
            <a:ext cx="4114800" cy="3200400"/>
          </a:xfrm>
        </p:spPr>
        <p:txBody>
          <a:bodyPr wrap="square" lIns="0" tIns="21336" rIns="0" bIns="0" anchor="t" anchorCtr="0"/>
          <a:p>
            <a:pPr marL="431800" indent="-323850" defTabSz="457200">
              <a:buSzPct val="45000"/>
              <a:buNone/>
              <a:tabLst>
                <a:tab pos="457200" algn="l"/>
                <a:tab pos="914400" algn="l"/>
                <a:tab pos="1371600" algn="l"/>
                <a:tab pos="1828800" algn="l"/>
                <a:tab pos="2286000" algn="l"/>
                <a:tab pos="2743200" algn="l"/>
                <a:tab pos="3200400" algn="l"/>
                <a:tab pos="3657600" algn="l"/>
                <a:tab pos="4114800" algn="l"/>
              </a:tabLst>
            </a:pPr>
            <a:r>
              <a:rPr lang="en-US" altLang="x-none" dirty="0" err="1"/>
              <a:t>Presented By</a:t>
            </a:r>
            <a:endParaRPr lang="en-US" altLang="x-none" dirty="0" err="1"/>
          </a:p>
          <a:p>
            <a:pPr marL="863600" lvl="1" indent="-323850" defTabSz="457200">
              <a:buSzPct val="75000"/>
              <a:buNone/>
              <a:tabLst>
                <a:tab pos="457200" algn="l"/>
                <a:tab pos="914400" algn="l"/>
                <a:tab pos="1371600" algn="l"/>
                <a:tab pos="1828800" algn="l"/>
                <a:tab pos="2286000" algn="l"/>
                <a:tab pos="2743200" algn="l"/>
                <a:tab pos="3200400" algn="l"/>
                <a:tab pos="3657600" algn="l"/>
                <a:tab pos="4114800" algn="l"/>
              </a:tabLst>
            </a:pPr>
            <a:r>
              <a:rPr lang="en-US" altLang="x-none" sz="2000" dirty="0" err="1"/>
              <a:t>Adarsh.S</a:t>
            </a:r>
            <a:endParaRPr lang="en-US" altLang="x-none" sz="2000" dirty="0" err="1"/>
          </a:p>
          <a:p>
            <a:pPr marL="539750" lvl="1" indent="0" defTabSz="457200">
              <a:buSzPct val="75000"/>
              <a:buFont typeface="Symbol" charset="2"/>
              <a:buNone/>
              <a:tabLst>
                <a:tab pos="457200" algn="l"/>
                <a:tab pos="914400" algn="l"/>
                <a:tab pos="1371600" algn="l"/>
                <a:tab pos="1828800" algn="l"/>
                <a:tab pos="2286000" algn="l"/>
                <a:tab pos="2743200" algn="l"/>
                <a:tab pos="3200400" algn="l"/>
                <a:tab pos="3657600" algn="l"/>
                <a:tab pos="4114800" algn="l"/>
              </a:tabLst>
            </a:pPr>
            <a:r>
              <a:rPr lang="en-US" altLang="x-none" sz="2000" dirty="0" err="1"/>
              <a:t>RegNo: 963820104005</a:t>
            </a:r>
            <a:endParaRPr lang="en-US" altLang="x-none" sz="2000" dirty="0" err="1"/>
          </a:p>
          <a:p>
            <a:pPr marL="863600" lvl="1" indent="-323850" defTabSz="457200">
              <a:buSzPct val="75000"/>
              <a:buNone/>
              <a:tabLst>
                <a:tab pos="457200" algn="l"/>
                <a:tab pos="914400" algn="l"/>
                <a:tab pos="1371600" algn="l"/>
                <a:tab pos="1828800" algn="l"/>
                <a:tab pos="2286000" algn="l"/>
                <a:tab pos="2743200" algn="l"/>
                <a:tab pos="3200400" algn="l"/>
                <a:tab pos="3657600" algn="l"/>
                <a:tab pos="4114800" algn="l"/>
              </a:tabLst>
            </a:pPr>
            <a:r>
              <a:rPr lang="en-US" altLang="x-none" sz="2000" dirty="0" err="1"/>
              <a:t>CSE,3rd Year</a:t>
            </a:r>
            <a:endParaRPr lang="en-US" altLang="x-none" sz="2000" dirty="0" err="1"/>
          </a:p>
        </p:txBody>
      </p:sp>
      <p:pic>
        <p:nvPicPr>
          <p:cNvPr id="15364" name="Picture 14338"/>
          <p:cNvPicPr>
            <a:picLocks noChangeAspect="1"/>
          </p:cNvPicPr>
          <p:nvPr/>
        </p:nvPicPr>
        <p:blipFill>
          <a:blip r:embed="rId1"/>
          <a:stretch>
            <a:fillRect/>
          </a:stretch>
        </p:blipFill>
        <p:spPr>
          <a:xfrm>
            <a:off x="5413375" y="1476375"/>
            <a:ext cx="4667250" cy="3552825"/>
          </a:xfrm>
          <a:prstGeom prst="rect">
            <a:avLst/>
          </a:prstGeom>
          <a:noFill/>
          <a:ln w="18000">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itle 21504"/>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b="1" dirty="0" err="1"/>
          </a:p>
        </p:txBody>
      </p:sp>
      <p:graphicFrame>
        <p:nvGraphicFramePr>
          <p:cNvPr id="4" name="Content Placeholder 3"/>
          <p:cNvGraphicFramePr/>
          <p:nvPr>
            <p:ph idx="1"/>
          </p:nvPr>
        </p:nvGraphicFramePr>
        <p:xfrm>
          <a:off x="539750" y="989965"/>
          <a:ext cx="9001125" cy="2531745"/>
        </p:xfrm>
        <a:graphic>
          <a:graphicData uri="http://schemas.openxmlformats.org/drawingml/2006/table">
            <a:tbl>
              <a:tblPr firstRow="1" bandRow="1">
                <a:tableStyleId>{5C22544A-7EE6-4342-B048-85BDC9FD1C3A}</a:tableStyleId>
              </a:tblPr>
              <a:tblGrid>
                <a:gridCol w="1285875"/>
                <a:gridCol w="1285875"/>
                <a:gridCol w="1285875"/>
                <a:gridCol w="1285875"/>
                <a:gridCol w="1285875"/>
                <a:gridCol w="1285875"/>
                <a:gridCol w="1285875"/>
              </a:tblGrid>
              <a:tr h="544830">
                <a:tc>
                  <a:txBody>
                    <a:bodyPr/>
                    <a:p>
                      <a:pPr>
                        <a:buNone/>
                      </a:pPr>
                      <a:r>
                        <a:rPr lang="en-US">
                          <a:latin typeface="Times New Roman" pitchFamily="16" charset="0"/>
                          <a:cs typeface="Times New Roman" pitchFamily="16" charset="0"/>
                        </a:rPr>
                        <a:t>S NO</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TITLE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AUTHOR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PUBLISHED YEAR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ALGORITHM</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ADVANTAGE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DISADVANTAGE</a:t>
                      </a:r>
                      <a:endParaRPr lang="en-US">
                        <a:latin typeface="Times New Roman" pitchFamily="16" charset="0"/>
                        <a:cs typeface="Times New Roman" pitchFamily="16" charset="0"/>
                      </a:endParaRPr>
                    </a:p>
                  </a:txBody>
                  <a:tcPr/>
                </a:tc>
              </a:tr>
              <a:tr h="381000">
                <a:tc>
                  <a:txBody>
                    <a:bodyPr/>
                    <a:p>
                      <a:pPr>
                        <a:buNone/>
                      </a:pPr>
                      <a:r>
                        <a:rPr lang="en-US">
                          <a:latin typeface="Times New Roman" pitchFamily="16" charset="0"/>
                          <a:cs typeface="Times New Roman" pitchFamily="16" charset="0"/>
                        </a:rPr>
                        <a:t>2</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Police Complaint Management System Using Blockchain</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technology.</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Ishwarla</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Hingorani,Rushabh</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Khara,Deepika</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Pomendkar,Nataasha</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raul,</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2020</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No specified</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Blockchain technology secures data through cryptographic techniques, making it difficult for unauthorized individuals to alter or manipulate complaint records</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Implementing a blockchain-based complaint management system introduces a dependency on the underlying technology.</a:t>
                      </a:r>
                      <a:endParaRPr lang="en-US">
                        <a:latin typeface="Times New Roman" pitchFamily="16" charset="0"/>
                        <a:cs typeface="Times New Roman" pitchFamily="16" charset="0"/>
                      </a:endParaRPr>
                    </a:p>
                  </a:txBody>
                  <a:tcPr/>
                </a:tc>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itle 21504"/>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b="1" dirty="0" err="1"/>
          </a:p>
        </p:txBody>
      </p:sp>
      <p:graphicFrame>
        <p:nvGraphicFramePr>
          <p:cNvPr id="4" name="Content Placeholder 3"/>
          <p:cNvGraphicFramePr/>
          <p:nvPr>
            <p:ph idx="1"/>
          </p:nvPr>
        </p:nvGraphicFramePr>
        <p:xfrm>
          <a:off x="540385" y="405130"/>
          <a:ext cx="9001125" cy="2531745"/>
        </p:xfrm>
        <a:graphic>
          <a:graphicData uri="http://schemas.openxmlformats.org/drawingml/2006/table">
            <a:tbl>
              <a:tblPr firstRow="1" bandRow="1">
                <a:tableStyleId>{5C22544A-7EE6-4342-B048-85BDC9FD1C3A}</a:tableStyleId>
              </a:tblPr>
              <a:tblGrid>
                <a:gridCol w="1285875"/>
                <a:gridCol w="1285875"/>
                <a:gridCol w="1285875"/>
                <a:gridCol w="1285875"/>
                <a:gridCol w="1285875"/>
                <a:gridCol w="1285875"/>
                <a:gridCol w="1285875"/>
              </a:tblGrid>
              <a:tr h="381000">
                <a:tc>
                  <a:txBody>
                    <a:bodyPr/>
                    <a:p>
                      <a:pPr>
                        <a:buNone/>
                      </a:pPr>
                      <a:r>
                        <a:rPr lang="en-US">
                          <a:latin typeface="Times New Roman" pitchFamily="16" charset="0"/>
                          <a:cs typeface="Times New Roman" pitchFamily="16" charset="0"/>
                        </a:rPr>
                        <a:t>S NO</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TITLE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AUTHOR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PUBLISHED YEAR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ALGORITHM</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ADVANTAGE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DISADVANTAGE</a:t>
                      </a:r>
                      <a:endParaRPr lang="en-US">
                        <a:latin typeface="Times New Roman" pitchFamily="16" charset="0"/>
                        <a:cs typeface="Times New Roman" pitchFamily="16" charset="0"/>
                      </a:endParaRPr>
                    </a:p>
                  </a:txBody>
                  <a:tcPr/>
                </a:tc>
              </a:tr>
              <a:tr h="381000">
                <a:tc>
                  <a:txBody>
                    <a:bodyPr/>
                    <a:p>
                      <a:pPr>
                        <a:buNone/>
                      </a:pPr>
                      <a:r>
                        <a:rPr lang="en-US">
                          <a:latin typeface="Times New Roman" pitchFamily="16" charset="0"/>
                          <a:cs typeface="Times New Roman" pitchFamily="16" charset="0"/>
                        </a:rPr>
                        <a:t>3</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Smart</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Complaint Management System</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Pattamporan Kormphol,Pandia Liawsomboon,Narut Phongoen,Siripen</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Pongpaichent</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2018</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No specified</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Intelligent Routing and Prioritization: By using AI and NLP algorithms, a Smart Complaint Management System can automatically categorize and prioritize complaints based on their content and severity.</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Implementing a Smart Complaint Management System can involve significant upfront costs, including software development, infrastructure upgrades, and training expenses</a:t>
                      </a:r>
                      <a:endParaRPr lang="en-US">
                        <a:latin typeface="Times New Roman" pitchFamily="16" charset="0"/>
                        <a:cs typeface="Times New Roman" pitchFamily="16" charset="0"/>
                      </a:endParaRPr>
                    </a:p>
                  </a:txBody>
                  <a:tcPr/>
                </a:tc>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39750" y="1057275"/>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marL="1905" lvl="0" indent="-344805" algn="l" defTabSz="457200">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200" dirty="0" err="1"/>
              <a:t>This project aims to create a secure and transparent complaint registration system using blockchain technology, allowing users to register and update complaint status while ensuring data security, transparency, and efficient resolution.</a:t>
            </a:r>
            <a:endParaRPr lang="en-US" altLang="x-none" sz="32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Problem Statement</a:t>
            </a:r>
            <a:br>
              <a:rPr lang="en-US" altLang="x-none" sz="3300" b="1" kern="1200" baseline="0" dirty="0" err="1">
                <a:latin typeface="+mj-lt"/>
                <a:ea typeface="+mj-ea"/>
                <a:cs typeface="+mj-cs"/>
              </a:rPr>
            </a:br>
            <a:endParaRPr lang="en-US" altLang="x-none" sz="3300" b="1" kern="1200" baseline="0" dirty="0" err="1">
              <a:latin typeface="+mj-lt"/>
              <a:ea typeface="+mj-ea"/>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marL="1905" lvl="0" indent="-344805" algn="l" defTabSz="457200">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The methodology for this project involves gathering requirements, designing the system architecture, implementing blockchain technology using Solidity, developing the user interface, conducting testing and quality assurance, deploying on the Polygon network, creating the admin panel, providing user training and documentation, and ensuring ongoing maintenance and support.</a:t>
            </a:r>
            <a:endParaRPr lang="en-US" altLang="x-none" sz="28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Methodology</a:t>
            </a:r>
            <a:endParaRPr lang="en-US" altLang="x-none" sz="3300" b="1" kern="1200" baseline="0" dirty="0" err="1">
              <a:latin typeface="+mj-lt"/>
              <a:ea typeface="+mj-ea"/>
              <a:cs typeface="+mj-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 Admin Module =&gt; functionalities such as complaint response, status tracking, and authentication based on the wallet </a:t>
            </a:r>
            <a:endParaRPr lang="en-US" altLang="x-none" sz="28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user module =&gt;  for complaint registration, updates, and search functionalities using blockchain technology for transparency and data security.</a:t>
            </a:r>
            <a:endParaRPr lang="en-US" altLang="x-none" sz="28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Modules</a:t>
            </a:r>
            <a:endParaRPr lang="en-US" altLang="x-none" sz="3300" b="1" kern="1200" baseline="0" dirty="0" err="1">
              <a:latin typeface="+mj-lt"/>
              <a:ea typeface="+mj-ea"/>
              <a:cs typeface="+mj-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 </a:t>
            </a:r>
            <a:r>
              <a:rPr lang="en-US" altLang="x-none" sz="2000" dirty="0" err="1"/>
              <a:t>Hardware Requirement </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Laptop</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Minimum 100GB HD</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Minimum 4GB RAM</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Standard Keyboard and Serial Mouse</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Sotfware requirements</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VS Code</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Foundry</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	Polygon Matic</a:t>
            </a: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400" dirty="0" err="1"/>
              <a:t>	</a:t>
            </a:r>
            <a:endParaRPr lang="en-US" altLang="x-none" sz="2400" dirty="0" err="1"/>
          </a:p>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Requirements</a:t>
            </a:r>
            <a:endParaRPr lang="en-US" altLang="x-none" sz="3300" b="1" kern="1200" baseline="0" dirty="0" err="1">
              <a:latin typeface="+mj-lt"/>
              <a:ea typeface="+mj-ea"/>
              <a:cs typeface="+mj-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RESULT</a:t>
            </a:r>
            <a:endParaRPr lang="en-US" altLang="x-none" sz="3300" b="1" kern="1200" baseline="0" dirty="0" err="1">
              <a:latin typeface="+mj-lt"/>
              <a:ea typeface="+mj-ea"/>
              <a:cs typeface="+mj-cs"/>
            </a:endParaRPr>
          </a:p>
        </p:txBody>
      </p:sp>
      <p:pic>
        <p:nvPicPr>
          <p:cNvPr id="2" name="Picture 1" descr="Screenshot from 2023-05-31 00-21-45"/>
          <p:cNvPicPr>
            <a:picLocks noChangeAspect="1"/>
          </p:cNvPicPr>
          <p:nvPr/>
        </p:nvPicPr>
        <p:blipFill>
          <a:blip r:embed="rId1"/>
          <a:stretch>
            <a:fillRect/>
          </a:stretch>
        </p:blipFill>
        <p:spPr>
          <a:xfrm>
            <a:off x="629920" y="1080135"/>
            <a:ext cx="8632190" cy="4072255"/>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3300" b="1" kern="1200" baseline="0" dirty="0" err="1">
              <a:latin typeface="+mj-lt"/>
              <a:ea typeface="+mj-ea"/>
              <a:cs typeface="+mj-cs"/>
            </a:endParaRPr>
          </a:p>
        </p:txBody>
      </p:sp>
      <p:pic>
        <p:nvPicPr>
          <p:cNvPr id="2" name="Picture 1" descr="Screenshot from 2023-05-31 00-23-06"/>
          <p:cNvPicPr>
            <a:picLocks noChangeAspect="1"/>
          </p:cNvPicPr>
          <p:nvPr/>
        </p:nvPicPr>
        <p:blipFill>
          <a:blip r:embed="rId1"/>
          <a:stretch>
            <a:fillRect/>
          </a:stretch>
        </p:blipFill>
        <p:spPr>
          <a:xfrm>
            <a:off x="719455" y="1305560"/>
            <a:ext cx="7550150" cy="3876040"/>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3300" b="1" kern="1200" baseline="0" dirty="0" err="1">
              <a:latin typeface="+mj-lt"/>
              <a:ea typeface="+mj-ea"/>
              <a:cs typeface="+mj-cs"/>
            </a:endParaRPr>
          </a:p>
        </p:txBody>
      </p:sp>
      <p:pic>
        <p:nvPicPr>
          <p:cNvPr id="3" name="Picture 2" descr="Screenshot from 2023-05-31 00-25-15"/>
          <p:cNvPicPr>
            <a:picLocks noChangeAspect="1"/>
          </p:cNvPicPr>
          <p:nvPr/>
        </p:nvPicPr>
        <p:blipFill>
          <a:blip r:embed="rId1"/>
          <a:stretch>
            <a:fillRect/>
          </a:stretch>
        </p:blipFill>
        <p:spPr>
          <a:xfrm>
            <a:off x="719455" y="1035050"/>
            <a:ext cx="8260715" cy="3966845"/>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3300" b="1" kern="1200" baseline="0" dirty="0" err="1">
              <a:latin typeface="+mj-lt"/>
              <a:ea typeface="+mj-ea"/>
              <a:cs typeface="+mj-cs"/>
            </a:endParaRPr>
          </a:p>
        </p:txBody>
      </p:sp>
      <p:pic>
        <p:nvPicPr>
          <p:cNvPr id="2" name="Picture 1" descr="Screenshot from 2023-05-31 00-28-25"/>
          <p:cNvPicPr>
            <a:picLocks noChangeAspect="1"/>
          </p:cNvPicPr>
          <p:nvPr/>
        </p:nvPicPr>
        <p:blipFill>
          <a:blip r:embed="rId1"/>
          <a:stretch>
            <a:fillRect/>
          </a:stretch>
        </p:blipFill>
        <p:spPr>
          <a:xfrm>
            <a:off x="713105" y="900430"/>
            <a:ext cx="8743315" cy="419862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5360"/>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Objectives</a:t>
            </a:r>
            <a:endParaRPr lang="en-US" altLang="x-none" b="1" dirty="0" err="1"/>
          </a:p>
        </p:txBody>
      </p:sp>
      <p:sp>
        <p:nvSpPr>
          <p:cNvPr id="17410" name="Text Placeholder 15361"/>
          <p:cNvSpPr>
            <a:spLocks noGrp="1"/>
          </p:cNvSpPr>
          <p:nvPr>
            <p:ph idx="1"/>
          </p:nvPr>
        </p:nvSpPr>
        <p:spPr>
          <a:xfrm>
            <a:off x="539750" y="914400"/>
            <a:ext cx="8999538" cy="3240088"/>
          </a:xfrm>
        </p:spPr>
        <p:txBody>
          <a:bodyPr wrap="square" lIns="0" tIns="21336" rIns="0" bIns="0" anchor="t" anchorCtr="0"/>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400" dirty="0" err="1"/>
              <a:t>Develop a secure and transparent complaint registration system using blockchain technology, ensuring that users can register complaints and track their status accurately</a:t>
            </a:r>
            <a:endParaRPr lang="en-US" altLang="x-none" sz="2400"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400" dirty="0" err="1"/>
              <a:t>Strengthen data security by leveraging blockchain's tamper-proof nature, protecting sensitive information while allowing authorized parties to access necessary details for complaint resolution.</a:t>
            </a:r>
            <a:endParaRPr lang="en-US" altLang="x-none" sz="2400"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400" dirty="0" err="1"/>
              <a:t>Streamline the complaint handling process by providing an efficient admin panel for administrators to respond promptly, resulting in improved complaint resolution times and customer satisfaction</a:t>
            </a:r>
            <a:endParaRPr lang="en-US" altLang="x-none" sz="2400" dirty="0" err="1"/>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3300" b="1" kern="1200" baseline="0" dirty="0" err="1">
              <a:latin typeface="+mj-lt"/>
              <a:ea typeface="+mj-ea"/>
              <a:cs typeface="+mj-cs"/>
            </a:endParaRPr>
          </a:p>
        </p:txBody>
      </p:sp>
      <p:pic>
        <p:nvPicPr>
          <p:cNvPr id="2" name="Picture 1" descr="Screenshot from 2023-05-31 00-26-56"/>
          <p:cNvPicPr>
            <a:picLocks noChangeAspect="1"/>
          </p:cNvPicPr>
          <p:nvPr/>
        </p:nvPicPr>
        <p:blipFill>
          <a:blip r:embed="rId1"/>
          <a:stretch>
            <a:fillRect/>
          </a:stretch>
        </p:blipFill>
        <p:spPr>
          <a:xfrm>
            <a:off x="404495" y="855345"/>
            <a:ext cx="9243060" cy="4438650"/>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 The scope of the project involves designing and implementing a complaint registration system using blockchain technology, allowing users to register complaints, update complaint status, and enabling administrators to manage and respond to complaints, while ensuring data security, transparency, and user-friendly functionalities.</a:t>
            </a:r>
            <a:endParaRPr lang="en-US" altLang="x-none" sz="28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Scope Of The Project</a:t>
            </a:r>
            <a:endParaRPr lang="en-US" altLang="x-none" sz="3300" b="1" kern="1200" baseline="0" dirty="0" err="1">
              <a:latin typeface="+mj-lt"/>
              <a:ea typeface="+mj-ea"/>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800" dirty="0" err="1"/>
              <a:t> In the conclusion,the</a:t>
            </a:r>
            <a:r>
              <a:rPr lang="en-US" altLang="x-none" sz="2400" dirty="0" err="1"/>
              <a:t> implementation of a blockchain-based complaint registration system offers a secure, transparent, and efficient solution for handling complaints. By leveraging technologies such as React.js, TailwindCss, Solidity, and the Foundry Polygon network, the project enables users to register complaints, update their status, and access transparent information while maintaining data security and privacy. The admin module empowers administrators with the necessary tools to manage and respond to complaints effectively. Overall, this project addresses the limitations of traditional complaint registration systems and provides a reliable and accountable approach to handling complaints.</a:t>
            </a: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Conclusion</a:t>
            </a:r>
            <a:endParaRPr lang="en-US" altLang="x-none" sz="3300" b="1" kern="1200" baseline="0" dirty="0" err="1">
              <a:latin typeface="+mj-lt"/>
              <a:ea typeface="+mj-ea"/>
              <a:cs typeface="+mj-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84835" y="1305560"/>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lvl="0" algn="l" defTabSz="457200">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3300" b="1" kern="1200" baseline="0" dirty="0" err="1">
              <a:latin typeface="+mj-lt"/>
              <a:ea typeface="+mj-ea"/>
              <a:cs typeface="+mj-cs"/>
            </a:endParaRPr>
          </a:p>
        </p:txBody>
      </p:sp>
      <p:pic>
        <p:nvPicPr>
          <p:cNvPr id="2" name="Picture 1" descr="thankYou"/>
          <p:cNvPicPr>
            <a:picLocks noChangeAspect="1"/>
          </p:cNvPicPr>
          <p:nvPr/>
        </p:nvPicPr>
        <p:blipFill>
          <a:blip r:embed="rId1"/>
          <a:stretch>
            <a:fillRect/>
          </a:stretch>
        </p:blipFill>
        <p:spPr>
          <a:xfrm>
            <a:off x="764540" y="74930"/>
            <a:ext cx="8385810" cy="5520690"/>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6384"/>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Abstract</a:t>
            </a:r>
            <a:endParaRPr lang="en-US" altLang="x-none" b="1" dirty="0" err="1"/>
          </a:p>
        </p:txBody>
      </p:sp>
      <p:sp>
        <p:nvSpPr>
          <p:cNvPr id="19458" name="Text Placeholder 16385"/>
          <p:cNvSpPr>
            <a:spLocks noGrp="1"/>
          </p:cNvSpPr>
          <p:nvPr>
            <p:ph idx="1"/>
          </p:nvPr>
        </p:nvSpPr>
        <p:spPr>
          <a:xfrm>
            <a:off x="539750" y="1260475"/>
            <a:ext cx="8999538" cy="3240088"/>
          </a:xfrm>
        </p:spPr>
        <p:txBody>
          <a:bodyPr wrap="square" lIns="0" tIns="21336" rIns="0" bIns="0" anchor="t" anchorCtr="0"/>
          <a:p>
            <a:pPr marL="565150" indent="-457200" defTabSz="457200">
              <a:buSzPct val="45000"/>
              <a:buFont typeface="Arial" panose="0208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Users can easily register their complaints by providing relevant details such as name, email,mobile no,complaint and date of occurrence. This simplifies the process and ensures that complaints are properly recorded</a:t>
            </a:r>
            <a:endParaRPr lang="en-US" altLang="x-none" dirty="0" err="1"/>
          </a:p>
          <a:p>
            <a:pPr marL="107950" indent="0" defTabSz="457200">
              <a:buSzPct val="45000"/>
              <a:buFont typeface="Arial" panose="02080604020202020204"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dirty="0" err="1"/>
          </a:p>
          <a:p>
            <a:pPr marL="565150" indent="-457200" defTabSz="457200">
              <a:buSzPct val="45000"/>
              <a:buFont typeface="Arial" panose="0208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Users can track the progress of their complaints by updating the status from pending to resolved. This feature fosters transparency and keeps users informed about the resolution process.</a:t>
            </a:r>
            <a:endParaRPr lang="en-US" altLang="x-none" dirty="0" err="1"/>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Placeholder 17408"/>
          <p:cNvSpPr>
            <a:spLocks noGrp="1"/>
          </p:cNvSpPr>
          <p:nvPr>
            <p:ph type="body" idx="4294967295"/>
          </p:nvPr>
        </p:nvSpPr>
        <p:spPr>
          <a:xfrm>
            <a:off x="601663" y="188913"/>
            <a:ext cx="8999537" cy="3240087"/>
          </a:xfrm>
        </p:spPr>
        <p:txBody>
          <a:bodyPr wrap="square" lIns="0" tIns="21336" rIns="0" bIns="0" anchor="t" anchorCtr="0"/>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Blockchain technology ensures complaint data security and immutability.</a:t>
            </a:r>
            <a:endParaRPr lang="en-US" altLang="x-none" sz="2000" dirty="0" err="1"/>
          </a:p>
          <a:p>
            <a:pPr marL="107950" indent="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Only the registered wallet associated with a complaint can modify its status.</a:t>
            </a:r>
            <a:endParaRPr lang="en-US" altLang="x-none" sz="2000" dirty="0" err="1"/>
          </a:p>
          <a:p>
            <a:pPr marL="107950" indent="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The system allows searching for complaints using wallet addresses while protecting personal data.</a:t>
            </a:r>
            <a:endParaRPr lang="en-US" altLang="x-none" sz="2000" dirty="0" err="1"/>
          </a:p>
          <a:p>
            <a:pPr marL="107950" indent="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Complaint details accessible include ID, description, registration time, admin response, response time, and status.</a:t>
            </a:r>
            <a:endParaRPr lang="en-US" altLang="x-none" sz="2000" dirty="0" err="1"/>
          </a:p>
          <a:p>
            <a:pPr marL="107950" indent="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An authentication-based admin panel restricts access to authorized administrators.</a:t>
            </a:r>
            <a:endParaRPr lang="en-US" altLang="x-none" sz="2000" dirty="0" err="1"/>
          </a:p>
          <a:p>
            <a:pPr marL="107950" indent="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000" dirty="0" err="1"/>
          </a:p>
          <a:p>
            <a:pPr marL="450850" indent="-342900" defTabSz="457200">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2000" dirty="0" err="1"/>
              <a:t>The admin panel offers functions like total complaint count, last responded complaint ID, responding to complaints, and viewing updated statuses.</a:t>
            </a:r>
            <a:endParaRPr lang="en-US" altLang="x-none" sz="2000" dirty="0" err="1"/>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8432"/>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Existing System</a:t>
            </a:r>
            <a:endParaRPr lang="en-US" altLang="x-none" b="1" dirty="0" err="1"/>
          </a:p>
        </p:txBody>
      </p:sp>
      <p:sp>
        <p:nvSpPr>
          <p:cNvPr id="23554" name="Text Placeholder 18433"/>
          <p:cNvSpPr>
            <a:spLocks noGrp="1"/>
          </p:cNvSpPr>
          <p:nvPr>
            <p:ph idx="1"/>
          </p:nvPr>
        </p:nvSpPr>
        <p:spPr>
          <a:xfrm>
            <a:off x="539750" y="1260475"/>
            <a:ext cx="8999538" cy="3240088"/>
          </a:xfrm>
        </p:spPr>
        <p:txBody>
          <a:bodyPr wrap="square" lIns="0" tIns="21336" rIns="0" bIns="0" anchor="t" anchorCtr="0"/>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Centralized platform: An existing complaint management system typically operates on a centralized platform where all complaints are gathered and processed.</a:t>
            </a:r>
            <a:endParaRPr lang="en-US" altLang="x-none" dirty="0" err="1"/>
          </a:p>
          <a:p>
            <a:pPr marL="431800" indent="-323850" defTabSz="457200">
              <a:buSzPct val="45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dirty="0" err="1"/>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9456"/>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Disadvantages </a:t>
            </a:r>
            <a:endParaRPr lang="en-US" altLang="x-none" b="1" dirty="0" err="1"/>
          </a:p>
        </p:txBody>
      </p:sp>
      <p:sp>
        <p:nvSpPr>
          <p:cNvPr id="25602" name="Text Placeholder 19457"/>
          <p:cNvSpPr>
            <a:spLocks noGrp="1"/>
          </p:cNvSpPr>
          <p:nvPr>
            <p:ph idx="1"/>
          </p:nvPr>
        </p:nvSpPr>
        <p:spPr>
          <a:xfrm>
            <a:off x="539750" y="1260475"/>
            <a:ext cx="8999538" cy="3240088"/>
          </a:xfrm>
        </p:spPr>
        <p:txBody>
          <a:bodyPr wrap="square" lIns="0" tIns="21336" rIns="0" bIns="0" anchor="t" anchorCtr="0"/>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Lack of Transparency</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Data Security Risks</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Potential for Manipulation</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Single Point of Failure</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Lack of User Empowerment</a:t>
            </a:r>
            <a:endParaRPr lang="en-US" altLang="x-none" dirty="0" err="1"/>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ubtitle 20480"/>
          <p:cNvSpPr>
            <a:spLocks noGrp="1"/>
          </p:cNvSpPr>
          <p:nvPr>
            <p:ph type="subTitle" idx="4294967295"/>
          </p:nvPr>
        </p:nvSpPr>
        <p:spPr>
          <a:xfrm>
            <a:off x="539750" y="1057275"/>
            <a:ext cx="8999538" cy="3646488"/>
          </a:xfrm>
        </p:spPr>
        <p:txBody>
          <a:bodyPr wrap="square" lIns="0" tIns="28448" rIns="0" bIns="0" anchor="ctr" anchorCtr="0"/>
          <a:lstStyle>
            <a:lvl1pPr marL="0" lvl="0" indent="0" algn="ctr">
              <a:buClrTx/>
              <a:buSzPct val="100000"/>
              <a:buFont typeface="Times New Roman" pitchFamily="16" charset="0"/>
              <a:defRPr/>
            </a:lvl1pPr>
            <a:lvl2pPr marL="457200" lvl="1" indent="0" algn="ctr">
              <a:buClrTx/>
              <a:buSzPct val="100000"/>
              <a:buFont typeface="Times New Roman" pitchFamily="16" charset="0"/>
              <a:defRPr/>
            </a:lvl2pPr>
            <a:lvl3pPr marL="914400" lvl="2" indent="0" algn="ctr">
              <a:buClrTx/>
              <a:buSzPct val="100000"/>
              <a:buFont typeface="Times New Roman" pitchFamily="16" charset="0"/>
              <a:defRPr/>
            </a:lvl3pPr>
            <a:lvl4pPr marL="1371600" lvl="3" indent="0" algn="ctr">
              <a:buClrTx/>
              <a:buSzPct val="100000"/>
              <a:buFont typeface="Times New Roman" pitchFamily="16" charset="0"/>
              <a:defRPr/>
            </a:lvl4pPr>
            <a:lvl5pPr marL="1828800" lvl="4" indent="0" algn="ctr">
              <a:buClrTx/>
              <a:buSzPct val="100000"/>
              <a:buFont typeface="Times New Roman" pitchFamily="16" charset="0"/>
              <a:defRPr/>
            </a:lvl5pPr>
          </a:lstStyle>
          <a:p>
            <a:pPr marL="1905" lvl="0" indent="-344805" algn="l" defTabSz="457200">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200" dirty="0" err="1"/>
              <a:t>The proposed complaint registration system is a secure and transparent platform utilizing blockchain technology. Users can easily register complaints, update their status, and administrators have access to an authenticated panel for managing and responding to complaints. It provides an efficient solution for effective complaint management</a:t>
            </a:r>
            <a:endParaRPr lang="en-US" altLang="x-none" sz="3200" dirty="0" err="1"/>
          </a:p>
        </p:txBody>
      </p:sp>
      <p:sp>
        <p:nvSpPr>
          <p:cNvPr id="27650" name="Title 20481"/>
          <p:cNvSpPr>
            <a:spLocks noGrp="1"/>
          </p:cNvSpPr>
          <p:nvPr>
            <p:ph type="ctrTitle"/>
          </p:nvPr>
        </p:nvSpPr>
        <p:spPr>
          <a:xfrm>
            <a:off x="539750" y="161925"/>
            <a:ext cx="8999538" cy="936625"/>
          </a:xfrm>
        </p:spPr>
        <p:txBody>
          <a:bodyPr wrap="square" lIns="0" tIns="29337" rIns="0" bIns="0" anchor="ctr" anchorCtr="0"/>
          <a:p>
            <a:pPr algn="l" defTabSz="457200">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3300" b="1" kern="1200" baseline="0" dirty="0" err="1">
                <a:latin typeface="+mj-lt"/>
                <a:ea typeface="+mj-ea"/>
                <a:cs typeface="+mj-cs"/>
              </a:rPr>
              <a:t>Propsed System</a:t>
            </a:r>
            <a:br>
              <a:rPr lang="en-US" altLang="x-none" sz="3300" b="1" kern="1200" baseline="0" dirty="0" err="1">
                <a:latin typeface="+mj-lt"/>
                <a:ea typeface="+mj-ea"/>
                <a:cs typeface="+mj-cs"/>
              </a:rPr>
            </a:br>
            <a:endParaRPr lang="en-US" altLang="x-none" sz="3300" b="1" kern="1200" baseline="0" dirty="0" err="1">
              <a:latin typeface="+mj-lt"/>
              <a:ea typeface="+mj-ea"/>
              <a:cs typeface="+mj-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itle 21504"/>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b="1" dirty="0" err="1"/>
              <a:t>Advantages</a:t>
            </a:r>
            <a:endParaRPr lang="en-US" altLang="x-none" b="1" dirty="0" err="1"/>
          </a:p>
        </p:txBody>
      </p:sp>
      <p:sp>
        <p:nvSpPr>
          <p:cNvPr id="29698" name="Text Placeholder 21505"/>
          <p:cNvSpPr>
            <a:spLocks noGrp="1"/>
          </p:cNvSpPr>
          <p:nvPr>
            <p:ph idx="1"/>
          </p:nvPr>
        </p:nvSpPr>
        <p:spPr>
          <a:xfrm>
            <a:off x="539750" y="1260475"/>
            <a:ext cx="8999538" cy="3240088"/>
          </a:xfrm>
        </p:spPr>
        <p:txBody>
          <a:bodyPr wrap="square" lIns="0" tIns="21336" rIns="0" bIns="0" anchor="t" anchorCtr="0"/>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Security</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Transparency</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Accountability</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Efficiency</a:t>
            </a:r>
            <a:endParaRPr lang="en-US" altLang="x-none" dirty="0" err="1"/>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dirty="0" err="1"/>
              <a:t>Improved User Experience:</a:t>
            </a:r>
            <a:endParaRPr lang="en-US" altLang="x-none" dirty="0" err="1"/>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itle 21504"/>
          <p:cNvSpPr>
            <a:spLocks noGrp="1"/>
          </p:cNvSpPr>
          <p:nvPr>
            <p:ph type="title"/>
          </p:nvPr>
        </p:nvSpPr>
        <p:spPr>
          <a:xfrm>
            <a:off x="539750" y="179388"/>
            <a:ext cx="8999538" cy="900112"/>
          </a:xfrm>
        </p:spPr>
        <p:txBody>
          <a:bodyPr wrap="square" lIns="0" tIns="29337" rIns="0" bIns="0" anchor="ctr" anchorCtr="0"/>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b="1">
                <a:latin typeface="Times New Roman" pitchFamily="16" charset="0"/>
                <a:cs typeface="Times New Roman" pitchFamily="16" charset="0"/>
                <a:sym typeface="+mn-ea"/>
              </a:rPr>
              <a:t>LITERATURE REVIEW</a:t>
            </a:r>
            <a:endParaRPr lang="en-US" altLang="x-none" b="1" dirty="0" err="1"/>
          </a:p>
        </p:txBody>
      </p:sp>
      <p:graphicFrame>
        <p:nvGraphicFramePr>
          <p:cNvPr id="4" name="Content Placeholder 3"/>
          <p:cNvGraphicFramePr/>
          <p:nvPr>
            <p:ph idx="1"/>
          </p:nvPr>
        </p:nvGraphicFramePr>
        <p:xfrm>
          <a:off x="539750" y="989965"/>
          <a:ext cx="9001125" cy="2531745"/>
        </p:xfrm>
        <a:graphic>
          <a:graphicData uri="http://schemas.openxmlformats.org/drawingml/2006/table">
            <a:tbl>
              <a:tblPr firstRow="1" bandRow="1">
                <a:tableStyleId>{5C22544A-7EE6-4342-B048-85BDC9FD1C3A}</a:tableStyleId>
              </a:tblPr>
              <a:tblGrid>
                <a:gridCol w="1285875"/>
                <a:gridCol w="1285875"/>
                <a:gridCol w="1285875"/>
                <a:gridCol w="1285875"/>
                <a:gridCol w="1285875"/>
                <a:gridCol w="1285875"/>
                <a:gridCol w="1285875"/>
              </a:tblGrid>
              <a:tr h="381000">
                <a:tc>
                  <a:txBody>
                    <a:bodyPr/>
                    <a:p>
                      <a:pPr>
                        <a:buNone/>
                      </a:pPr>
                      <a:r>
                        <a:rPr lang="en-US">
                          <a:latin typeface="Times New Roman" pitchFamily="16" charset="0"/>
                          <a:cs typeface="Times New Roman" pitchFamily="16" charset="0"/>
                        </a:rPr>
                        <a:t>S NO</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TITLE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AUTHOR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PUBLISHED YEAR</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ALGORITHM</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ADVANTAGE</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DISADVANTAGE</a:t>
                      </a:r>
                      <a:endParaRPr lang="en-US">
                        <a:latin typeface="Times New Roman" pitchFamily="16" charset="0"/>
                        <a:cs typeface="Times New Roman" pitchFamily="16" charset="0"/>
                      </a:endParaRPr>
                    </a:p>
                  </a:txBody>
                  <a:tcPr/>
                </a:tc>
              </a:tr>
              <a:tr h="381000">
                <a:tc>
                  <a:txBody>
                    <a:bodyPr/>
                    <a:p>
                      <a:pPr>
                        <a:buNone/>
                      </a:pPr>
                      <a:r>
                        <a:rPr lang="en-US">
                          <a:latin typeface="Times New Roman" pitchFamily="16" charset="0"/>
                          <a:cs typeface="Times New Roman" pitchFamily="16" charset="0"/>
                        </a:rPr>
                        <a:t>1</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Blockchain application in food</a:t>
                      </a:r>
                      <a:endParaRPr lang="en-US">
                        <a:latin typeface="Times New Roman" pitchFamily="16" charset="0"/>
                        <a:cs typeface="Times New Roman" pitchFamily="16" charset="0"/>
                      </a:endParaRPr>
                    </a:p>
                    <a:p>
                      <a:pPr>
                        <a:buNone/>
                      </a:pPr>
                      <a:r>
                        <a:rPr lang="en-US">
                          <a:latin typeface="Times New Roman" pitchFamily="16" charset="0"/>
                          <a:cs typeface="Times New Roman" pitchFamily="16" charset="0"/>
                        </a:rPr>
                        <a:t>supply information security</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Daniel Tse; Bowen Zhang; Yuchen Yang; Chenli Cheng; Haoran</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2017</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No specified</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Blockchain allows for transparent and immutable record-keeping of every transaction and movement in the supply chain.</a:t>
                      </a:r>
                      <a:endParaRPr lang="en-US">
                        <a:latin typeface="Times New Roman" pitchFamily="16" charset="0"/>
                        <a:cs typeface="Times New Roman" pitchFamily="16" charset="0"/>
                      </a:endParaRPr>
                    </a:p>
                  </a:txBody>
                  <a:tcPr/>
                </a:tc>
                <a:tc>
                  <a:txBody>
                    <a:bodyPr/>
                    <a:p>
                      <a:pPr>
                        <a:buNone/>
                      </a:pPr>
                      <a:r>
                        <a:rPr lang="en-US">
                          <a:latin typeface="Times New Roman" pitchFamily="16" charset="0"/>
                          <a:cs typeface="Times New Roman" pitchFamily="16" charset="0"/>
                        </a:rPr>
                        <a:t>Implementing blockchain technology requires significant technical expertise and investment</a:t>
                      </a:r>
                      <a:endParaRPr lang="en-US">
                        <a:latin typeface="Times New Roman" pitchFamily="16" charset="0"/>
                        <a:cs typeface="Times New Roman" pitchFamily="16" charset="0"/>
                      </a:endParaRPr>
                    </a:p>
                  </a:txBody>
                  <a:tcPr/>
                </a:tc>
              </a:tr>
            </a:tbl>
          </a:graphicData>
        </a:graphic>
      </p:graphicFrame>
    </p:spTree>
  </p:cSld>
  <p:clrMapOvr>
    <a:masterClrMapping/>
  </p:clrMapOvr>
  <p:transition spd="slow"/>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ejaVu Sans"/>
        <a:cs typeface=""/>
      </a:majorFont>
      <a:minorFont>
        <a:latin typeface="Arial"/>
        <a:ea typeface="DejaVu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ejaVu Sans"/>
        <a:cs typeface=""/>
      </a:majorFont>
      <a:minorFont>
        <a:latin typeface="Arial"/>
        <a:ea typeface="DejaVu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ejaVu Sans"/>
        <a:cs typeface=""/>
      </a:majorFont>
      <a:minorFont>
        <a:latin typeface="Arial"/>
        <a:ea typeface="DejaVu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ejaVu Sans"/>
        <a:cs typeface=""/>
      </a:majorFont>
      <a:minorFont>
        <a:latin typeface="Arial"/>
        <a:ea typeface="DejaVu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ejaVu Sans"/>
        <a:cs typeface=""/>
      </a:majorFont>
      <a:minorFont>
        <a:latin typeface="Arial"/>
        <a:ea typeface="DejaVu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Forestbird</Template>
  <TotalTime>0</TotalTime>
  <Words>5977</Words>
  <Application>WPS Presentation</Application>
  <PresentationFormat/>
  <Paragraphs>191</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23</vt:i4>
      </vt:variant>
    </vt:vector>
  </HeadingPairs>
  <TitlesOfParts>
    <vt:vector size="42" baseType="lpstr">
      <vt:lpstr>Arial</vt:lpstr>
      <vt:lpstr>SimSun</vt:lpstr>
      <vt:lpstr>Wingdings</vt:lpstr>
      <vt:lpstr>Times New Roman</vt:lpstr>
      <vt:lpstr>DejaVu Sans</vt:lpstr>
      <vt:lpstr>Droid Sans Fallback</vt:lpstr>
      <vt:lpstr>Symbol</vt:lpstr>
      <vt:lpstr>Gubbi</vt:lpstr>
      <vt:lpstr>OpenSymbol</vt:lpstr>
      <vt:lpstr>Agave Nerd Font</vt:lpstr>
      <vt:lpstr>Microsoft YaHei</vt:lpstr>
      <vt:lpstr>Arial Unicode MS</vt:lpstr>
      <vt:lpstr>Wingdings</vt:lpstr>
      <vt:lpstr/>
      <vt:lpstr/>
      <vt:lpstr/>
      <vt:lpstr/>
      <vt:lpstr/>
      <vt:lpstr>Art_mountaineering</vt:lpstr>
      <vt:lpstr>Block Chain Based Complaint Mangement System</vt:lpstr>
      <vt:lpstr>Objectives</vt:lpstr>
      <vt:lpstr>Abstract</vt:lpstr>
      <vt:lpstr>PowerPoint 演示文稿</vt:lpstr>
      <vt:lpstr>Existing System</vt:lpstr>
      <vt:lpstr>Disadvantages </vt:lpstr>
      <vt:lpstr>Propsed System </vt:lpstr>
      <vt:lpstr>Advantages</vt:lpstr>
      <vt:lpstr>LITERATURE REVIEW</vt:lpstr>
      <vt:lpstr>PowerPoint 演示文稿</vt:lpstr>
      <vt:lpstr>PowerPoint 演示文稿</vt:lpstr>
      <vt:lpstr>Problem Statement </vt:lpstr>
      <vt:lpstr>Methodology</vt:lpstr>
      <vt:lpstr>Modules</vt:lpstr>
      <vt:lpstr>Requirements</vt:lpstr>
      <vt:lpstr>RESULT</vt:lpstr>
      <vt:lpstr>PowerPoint 演示文稿</vt:lpstr>
      <vt:lpstr>PowerPoint 演示文稿</vt:lpstr>
      <vt:lpstr>PowerPoint 演示文稿</vt:lpstr>
      <vt:lpstr>PowerPoint 演示文稿</vt:lpstr>
      <vt:lpstr>Scope Of The Project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Forestbird</dc:title>
  <dc:creator/>
  <cp:lastModifiedBy>ni8w4lk3r</cp:lastModifiedBy>
  <cp:revision>21</cp:revision>
  <dcterms:created xsi:type="dcterms:W3CDTF">2023-05-31T04:31:40Z</dcterms:created>
  <dcterms:modified xsi:type="dcterms:W3CDTF">2023-05-31T04:31:40Z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