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7D13E-9796-410B-BCAD-7BA10848D0DC}" type="datetimeFigureOut">
              <a:rPr lang="en-IN" smtClean="0"/>
              <a:t>18-07-2013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E32CA-48FF-422F-931E-FED000BF7BB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7D13E-9796-410B-BCAD-7BA10848D0DC}" type="datetimeFigureOut">
              <a:rPr lang="en-IN" smtClean="0"/>
              <a:t>18-07-2013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E32CA-48FF-422F-931E-FED000BF7BB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7D13E-9796-410B-BCAD-7BA10848D0DC}" type="datetimeFigureOut">
              <a:rPr lang="en-IN" smtClean="0"/>
              <a:t>18-07-2013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E32CA-48FF-422F-931E-FED000BF7BB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7D13E-9796-410B-BCAD-7BA10848D0DC}" type="datetimeFigureOut">
              <a:rPr lang="en-IN" smtClean="0"/>
              <a:t>18-07-2013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E32CA-48FF-422F-931E-FED000BF7BB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7D13E-9796-410B-BCAD-7BA10848D0DC}" type="datetimeFigureOut">
              <a:rPr lang="en-IN" smtClean="0"/>
              <a:t>18-07-2013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E32CA-48FF-422F-931E-FED000BF7BB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7D13E-9796-410B-BCAD-7BA10848D0DC}" type="datetimeFigureOut">
              <a:rPr lang="en-IN" smtClean="0"/>
              <a:t>18-07-2013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E32CA-48FF-422F-931E-FED000BF7BB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7D13E-9796-410B-BCAD-7BA10848D0DC}" type="datetimeFigureOut">
              <a:rPr lang="en-IN" smtClean="0"/>
              <a:t>18-07-2013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E32CA-48FF-422F-931E-FED000BF7BB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7D13E-9796-410B-BCAD-7BA10848D0DC}" type="datetimeFigureOut">
              <a:rPr lang="en-IN" smtClean="0"/>
              <a:t>18-07-2013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E32CA-48FF-422F-931E-FED000BF7BB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7D13E-9796-410B-BCAD-7BA10848D0DC}" type="datetimeFigureOut">
              <a:rPr lang="en-IN" smtClean="0"/>
              <a:t>18-07-2013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E32CA-48FF-422F-931E-FED000BF7BB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7D13E-9796-410B-BCAD-7BA10848D0DC}" type="datetimeFigureOut">
              <a:rPr lang="en-IN" smtClean="0"/>
              <a:t>18-07-2013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E32CA-48FF-422F-931E-FED000BF7BB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7D13E-9796-410B-BCAD-7BA10848D0DC}" type="datetimeFigureOut">
              <a:rPr lang="en-IN" smtClean="0"/>
              <a:t>18-07-2013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E32CA-48FF-422F-931E-FED000BF7BB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7D13E-9796-410B-BCAD-7BA10848D0DC}" type="datetimeFigureOut">
              <a:rPr lang="en-IN" smtClean="0"/>
              <a:t>18-07-2013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E32CA-48FF-422F-931E-FED000BF7BB8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Aadhar</a:t>
            </a:r>
            <a:r>
              <a:rPr lang="en-US" dirty="0" smtClean="0"/>
              <a:t>  Project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1340768"/>
            <a:ext cx="856895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 </a:t>
            </a:r>
            <a:r>
              <a:rPr lang="en-US" sz="2800" dirty="0" smtClean="0"/>
              <a:t>The objective of the project was to create a program which can automatically/semi-automatically crop out passport size photos with uniform background from a raw image.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 It requires very little / no intervention from the user.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 Gamma correction was implemented.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 Watershed algorithm was used.</a:t>
            </a:r>
          </a:p>
          <a:p>
            <a:r>
              <a:rPr lang="en-US" sz="2400" dirty="0" smtClean="0"/>
              <a:t>    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 from 2013-07-19 21-54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1600" y="858505"/>
            <a:ext cx="7344816" cy="514099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54</Words>
  <Application>Microsoft Office PowerPoint</Application>
  <PresentationFormat>On-screen Show (4:3)</PresentationFormat>
  <Paragraphs>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Aadhar  Project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Sony</dc:creator>
  <cp:lastModifiedBy>Sony</cp:lastModifiedBy>
  <cp:revision>3</cp:revision>
  <dcterms:created xsi:type="dcterms:W3CDTF">2013-07-18T16:36:55Z</dcterms:created>
  <dcterms:modified xsi:type="dcterms:W3CDTF">2013-07-18T16:53:02Z</dcterms:modified>
</cp:coreProperties>
</file>