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0" r:id="rId2"/>
    <p:sldId id="257" r:id="rId3"/>
    <p:sldId id="258" r:id="rId4"/>
    <p:sldId id="271" r:id="rId5"/>
    <p:sldId id="269" r:id="rId6"/>
    <p:sldId id="27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3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8327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40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3247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59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96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1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6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6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7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6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0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4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5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110B80-CE0D-AB98-2D0E-ECACC89DB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D0F7E9-E112-4473-9191-1084F92AE8B5}"/>
              </a:ext>
            </a:extLst>
          </p:cNvPr>
          <p:cNvSpPr/>
          <p:nvPr/>
        </p:nvSpPr>
        <p:spPr>
          <a:xfrm>
            <a:off x="79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12" descr="Sql server - Free logo icons">
            <a:extLst>
              <a:ext uri="{FF2B5EF4-FFF2-40B4-BE49-F238E27FC236}">
                <a16:creationId xmlns:a16="http://schemas.microsoft.com/office/drawing/2014/main" id="{B60EE8A8-DCF7-4E15-0352-E78F69012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770" y="251298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3348A8DD-DD3E-CA0B-842B-9128F83F77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777F5555-63BC-0A8D-31AC-290CC0E13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22988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ableau Logo PNG Vectors Free Download">
            <a:extLst>
              <a:ext uri="{FF2B5EF4-FFF2-40B4-BE49-F238E27FC236}">
                <a16:creationId xmlns:a16="http://schemas.microsoft.com/office/drawing/2014/main" id="{9D22EBEF-DCD7-A59B-EF18-4D726D88F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7" y="2786332"/>
            <a:ext cx="2475543" cy="24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6F11C4-7263-DE3C-19BE-D7AEBA46EA71}"/>
              </a:ext>
            </a:extLst>
          </p:cNvPr>
          <p:cNvSpPr txBox="1"/>
          <p:nvPr/>
        </p:nvSpPr>
        <p:spPr>
          <a:xfrm>
            <a:off x="7725536" y="5221859"/>
            <a:ext cx="4029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F0"/>
                </a:solidFill>
                <a:latin typeface="Lato Black" panose="020F0A02020204030203" pitchFamily="34" charset="0"/>
              </a:rPr>
              <a:t>TABLEAU</a:t>
            </a:r>
            <a:endParaRPr lang="en-IN" sz="4800" dirty="0">
              <a:solidFill>
                <a:srgbClr val="00B0F0"/>
              </a:solidFill>
              <a:latin typeface="Lato Black" panose="020F0A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82B6BE-FD0C-E6D3-8EC7-7A725E0072F8}"/>
              </a:ext>
            </a:extLst>
          </p:cNvPr>
          <p:cNvSpPr txBox="1"/>
          <p:nvPr/>
        </p:nvSpPr>
        <p:spPr>
          <a:xfrm>
            <a:off x="687208" y="259761"/>
            <a:ext cx="11240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400" dirty="0">
                <a:solidFill>
                  <a:srgbClr val="FF0000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39" name="slide1">
            <a:extLst>
              <a:ext uri="{FF2B5EF4-FFF2-40B4-BE49-F238E27FC236}">
                <a16:creationId xmlns:a16="http://schemas.microsoft.com/office/drawing/2014/main" id="{BFE8A138-84AB-4F57-AADB-5EA0B4540F3F}"/>
              </a:ext>
            </a:extLst>
          </p:cNvPr>
          <p:cNvSpPr txBox="1">
            <a:spLocks/>
          </p:cNvSpPr>
          <p:nvPr/>
        </p:nvSpPr>
        <p:spPr>
          <a:xfrm>
            <a:off x="1817914" y="1526424"/>
            <a:ext cx="8556172" cy="7142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rgbClr val="92D050"/>
                </a:solidFill>
              </a:rPr>
              <a:t>Tableau_Pizza_Sales_Report</a:t>
            </a:r>
          </a:p>
        </p:txBody>
      </p:sp>
    </p:spTree>
    <p:extLst>
      <p:ext uri="{BB962C8B-B14F-4D97-AF65-F5344CB8AC3E}">
        <p14:creationId xmlns:p14="http://schemas.microsoft.com/office/powerpoint/2010/main" val="123694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me">
            <a:extLst>
              <a:ext uri="{FF2B5EF4-FFF2-40B4-BE49-F238E27FC236}">
                <a16:creationId xmlns:a16="http://schemas.microsoft.com/office/drawing/2014/main" id="{75CE3CD4-C7EC-42CC-9C44-4CC0CFA21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est/ Worst Sellers">
            <a:extLst>
              <a:ext uri="{FF2B5EF4-FFF2-40B4-BE49-F238E27FC236}">
                <a16:creationId xmlns:a16="http://schemas.microsoft.com/office/drawing/2014/main" id="{20DEADD9-93D8-4B37-A73C-8BB9204D3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-200796" y="-113936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673525"/>
            <a:ext cx="10248181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pPr algn="l">
              <a:lnSpc>
                <a:spcPct val="150000"/>
              </a:lnSpc>
            </a:pP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Total Revenue: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Order Value: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Pizzas Sold: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Orders: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Pizzas Per Order: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065010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245067204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8626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Hourly Trend for Total Pizzas Sold: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stacked bar chart that displays the hourly trend of total orders over a specific time period. This chart will help us identify any patterns or fluctuations in order volumes on a hourly basis.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2.Weekly Trend for Total Orders: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line chart that illustrates the weekly trend of total orders throughout the year. This chart will allow us to identify peak weeks or periods of high order activity.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3.Percentage of Sales by Pizza Category: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7860605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4.Percentage of Sales by Pizza Size: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r>
              <a:rPr lang="en-US" dirty="0">
                <a:solidFill>
                  <a:srgbClr val="FFFF00"/>
                </a:solidFill>
              </a:rPr>
              <a:t>5.Total Pizzas Sold by Pizza Category: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r>
              <a:rPr lang="en-US" dirty="0">
                <a:solidFill>
                  <a:srgbClr val="FFFF00"/>
                </a:solidFill>
              </a:rPr>
              <a:t>6.Top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r>
              <a:rPr lang="en-US" dirty="0">
                <a:solidFill>
                  <a:srgbClr val="FFFF00"/>
                </a:solidFill>
              </a:rPr>
              <a:t>7. Bottom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4012460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110B80-CE0D-AB98-2D0E-ECACC89DB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D0F7E9-E112-4473-9191-1084F92AE8B5}"/>
              </a:ext>
            </a:extLst>
          </p:cNvPr>
          <p:cNvSpPr/>
          <p:nvPr/>
        </p:nvSpPr>
        <p:spPr>
          <a:xfrm>
            <a:off x="79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F11C4-7263-DE3C-19BE-D7AEBA46EA71}"/>
              </a:ext>
            </a:extLst>
          </p:cNvPr>
          <p:cNvSpPr txBox="1"/>
          <p:nvPr/>
        </p:nvSpPr>
        <p:spPr>
          <a:xfrm>
            <a:off x="424542" y="1503402"/>
            <a:ext cx="61232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rgbClr val="92D050"/>
                </a:solidFill>
                <a:latin typeface="Lato Black" panose="020F0A0202020403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88315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483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Lato Black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Adarsh Shukla</cp:lastModifiedBy>
  <cp:revision>5</cp:revision>
  <dcterms:created xsi:type="dcterms:W3CDTF">2024-07-07T15:57:37Z</dcterms:created>
  <dcterms:modified xsi:type="dcterms:W3CDTF">2024-07-07T16:29:06Z</dcterms:modified>
</cp:coreProperties>
</file>