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FE8A138-84AB-4F57-AADB-5EA0B4540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Tableau_Sales_Report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7669A0B-3BD0-479A-85E2-CD73BCF4A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75CE3CD4-C7EC-42CC-9C44-4CC0CFA2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est/ Worst Sellers">
            <a:extLst>
              <a:ext uri="{FF2B5EF4-FFF2-40B4-BE49-F238E27FC236}">
                <a16:creationId xmlns:a16="http://schemas.microsoft.com/office/drawing/2014/main" id="{20DEADD9-93D8-4B37-A73C-8BB9204D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Tableau_Sales_Report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Adarsh Shukla</cp:lastModifiedBy>
  <cp:revision>1</cp:revision>
  <dcterms:created xsi:type="dcterms:W3CDTF">2024-07-07T15:57:37Z</dcterms:created>
  <dcterms:modified xsi:type="dcterms:W3CDTF">2024-07-07T15:58:01Z</dcterms:modified>
</cp:coreProperties>
</file>