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Old Standard TT"/>
      <p:regular r:id="rId18"/>
      <p:bold r:id="rId19"/>
      <p: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ldStandardTT-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ldStandardTT-bold.fntdata"/><Relationship Id="rId6" Type="http://schemas.openxmlformats.org/officeDocument/2006/relationships/slide" Target="slides/slide2.xml"/><Relationship Id="rId18" Type="http://schemas.openxmlformats.org/officeDocument/2006/relationships/font" Target="fonts/OldStandardTT-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31162444d3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31162444d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31162444d3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31162444d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31162444d3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31162444d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1162444d3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31162444d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31162444d3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31162444d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33"/>
            <a:ext cx="12192000" cy="2282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11" name="Google Shape;11;p2"/>
          <p:cNvCxnSpPr/>
          <p:nvPr/>
        </p:nvCxnSpPr>
        <p:spPr>
          <a:xfrm>
            <a:off x="855912" y="4796667"/>
            <a:ext cx="5205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683600" y="2524400"/>
            <a:ext cx="10824900" cy="20304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accent1"/>
              </a:buClr>
              <a:buSzPts val="5600"/>
              <a:buNone/>
              <a:defRPr sz="5600">
                <a:solidFill>
                  <a:schemeClr val="accent1"/>
                </a:solidFill>
              </a:defRPr>
            </a:lvl1pPr>
            <a:lvl2pPr lvl="1">
              <a:spcBef>
                <a:spcPts val="0"/>
              </a:spcBef>
              <a:spcAft>
                <a:spcPts val="0"/>
              </a:spcAft>
              <a:buClr>
                <a:schemeClr val="accent1"/>
              </a:buClr>
              <a:buSzPts val="5600"/>
              <a:buNone/>
              <a:defRPr sz="5600">
                <a:solidFill>
                  <a:schemeClr val="accent1"/>
                </a:solidFill>
              </a:defRPr>
            </a:lvl2pPr>
            <a:lvl3pPr lvl="2">
              <a:spcBef>
                <a:spcPts val="0"/>
              </a:spcBef>
              <a:spcAft>
                <a:spcPts val="0"/>
              </a:spcAft>
              <a:buClr>
                <a:schemeClr val="accent1"/>
              </a:buClr>
              <a:buSzPts val="5600"/>
              <a:buNone/>
              <a:defRPr sz="5600">
                <a:solidFill>
                  <a:schemeClr val="accent1"/>
                </a:solidFill>
              </a:defRPr>
            </a:lvl3pPr>
            <a:lvl4pPr lvl="3">
              <a:spcBef>
                <a:spcPts val="0"/>
              </a:spcBef>
              <a:spcAft>
                <a:spcPts val="0"/>
              </a:spcAft>
              <a:buClr>
                <a:schemeClr val="accent1"/>
              </a:buClr>
              <a:buSzPts val="5600"/>
              <a:buNone/>
              <a:defRPr sz="5600">
                <a:solidFill>
                  <a:schemeClr val="accent1"/>
                </a:solidFill>
              </a:defRPr>
            </a:lvl4pPr>
            <a:lvl5pPr lvl="4">
              <a:spcBef>
                <a:spcPts val="0"/>
              </a:spcBef>
              <a:spcAft>
                <a:spcPts val="0"/>
              </a:spcAft>
              <a:buClr>
                <a:schemeClr val="accent1"/>
              </a:buClr>
              <a:buSzPts val="5600"/>
              <a:buNone/>
              <a:defRPr sz="5600">
                <a:solidFill>
                  <a:schemeClr val="accent1"/>
                </a:solidFill>
              </a:defRPr>
            </a:lvl5pPr>
            <a:lvl6pPr lvl="5">
              <a:spcBef>
                <a:spcPts val="0"/>
              </a:spcBef>
              <a:spcAft>
                <a:spcPts val="0"/>
              </a:spcAft>
              <a:buClr>
                <a:schemeClr val="accent1"/>
              </a:buClr>
              <a:buSzPts val="5600"/>
              <a:buNone/>
              <a:defRPr sz="5600">
                <a:solidFill>
                  <a:schemeClr val="accent1"/>
                </a:solidFill>
              </a:defRPr>
            </a:lvl6pPr>
            <a:lvl7pPr lvl="6">
              <a:spcBef>
                <a:spcPts val="0"/>
              </a:spcBef>
              <a:spcAft>
                <a:spcPts val="0"/>
              </a:spcAft>
              <a:buClr>
                <a:schemeClr val="accent1"/>
              </a:buClr>
              <a:buSzPts val="5600"/>
              <a:buNone/>
              <a:defRPr sz="5600">
                <a:solidFill>
                  <a:schemeClr val="accent1"/>
                </a:solidFill>
              </a:defRPr>
            </a:lvl7pPr>
            <a:lvl8pPr lvl="7">
              <a:spcBef>
                <a:spcPts val="0"/>
              </a:spcBef>
              <a:spcAft>
                <a:spcPts val="0"/>
              </a:spcAft>
              <a:buClr>
                <a:schemeClr val="accent1"/>
              </a:buClr>
              <a:buSzPts val="5600"/>
              <a:buNone/>
              <a:defRPr sz="5600">
                <a:solidFill>
                  <a:schemeClr val="accent1"/>
                </a:solidFill>
              </a:defRPr>
            </a:lvl8pPr>
            <a:lvl9pPr lvl="8">
              <a:spcBef>
                <a:spcPts val="0"/>
              </a:spcBef>
              <a:spcAft>
                <a:spcPts val="0"/>
              </a:spcAft>
              <a:buClr>
                <a:schemeClr val="accent1"/>
              </a:buClr>
              <a:buSzPts val="5600"/>
              <a:buNone/>
              <a:defRPr sz="5600">
                <a:solidFill>
                  <a:schemeClr val="accent1"/>
                </a:solidFill>
              </a:defRPr>
            </a:lvl9pPr>
          </a:lstStyle>
          <a:p/>
        </p:txBody>
      </p:sp>
      <p:sp>
        <p:nvSpPr>
          <p:cNvPr id="13" name="Google Shape;13;p2"/>
          <p:cNvSpPr txBox="1"/>
          <p:nvPr>
            <p:ph idx="1" type="subTitle"/>
          </p:nvPr>
        </p:nvSpPr>
        <p:spPr>
          <a:xfrm>
            <a:off x="683600" y="5120852"/>
            <a:ext cx="10824900" cy="10500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accent2"/>
              </a:buClr>
              <a:buSzPts val="3200"/>
              <a:buNone/>
              <a:defRPr sz="3200">
                <a:solidFill>
                  <a:schemeClr val="accent2"/>
                </a:solidFill>
              </a:defRPr>
            </a:lvl1pPr>
            <a:lvl2pPr lvl="1">
              <a:lnSpc>
                <a:spcPct val="100000"/>
              </a:lnSpc>
              <a:spcBef>
                <a:spcPts val="0"/>
              </a:spcBef>
              <a:spcAft>
                <a:spcPts val="0"/>
              </a:spcAft>
              <a:buClr>
                <a:schemeClr val="accent2"/>
              </a:buClr>
              <a:buSzPts val="3200"/>
              <a:buNone/>
              <a:defRPr sz="3200">
                <a:solidFill>
                  <a:schemeClr val="accent2"/>
                </a:solidFill>
              </a:defRPr>
            </a:lvl2pPr>
            <a:lvl3pPr lvl="2">
              <a:lnSpc>
                <a:spcPct val="100000"/>
              </a:lnSpc>
              <a:spcBef>
                <a:spcPts val="0"/>
              </a:spcBef>
              <a:spcAft>
                <a:spcPts val="0"/>
              </a:spcAft>
              <a:buClr>
                <a:schemeClr val="accent2"/>
              </a:buClr>
              <a:buSzPts val="3200"/>
              <a:buNone/>
              <a:defRPr sz="3200">
                <a:solidFill>
                  <a:schemeClr val="accent2"/>
                </a:solidFill>
              </a:defRPr>
            </a:lvl3pPr>
            <a:lvl4pPr lvl="3">
              <a:lnSpc>
                <a:spcPct val="100000"/>
              </a:lnSpc>
              <a:spcBef>
                <a:spcPts val="0"/>
              </a:spcBef>
              <a:spcAft>
                <a:spcPts val="0"/>
              </a:spcAft>
              <a:buClr>
                <a:schemeClr val="accent2"/>
              </a:buClr>
              <a:buSzPts val="3200"/>
              <a:buNone/>
              <a:defRPr sz="3200">
                <a:solidFill>
                  <a:schemeClr val="accent2"/>
                </a:solidFill>
              </a:defRPr>
            </a:lvl4pPr>
            <a:lvl5pPr lvl="4">
              <a:lnSpc>
                <a:spcPct val="100000"/>
              </a:lnSpc>
              <a:spcBef>
                <a:spcPts val="0"/>
              </a:spcBef>
              <a:spcAft>
                <a:spcPts val="0"/>
              </a:spcAft>
              <a:buClr>
                <a:schemeClr val="accent2"/>
              </a:buClr>
              <a:buSzPts val="3200"/>
              <a:buNone/>
              <a:defRPr sz="3200">
                <a:solidFill>
                  <a:schemeClr val="accent2"/>
                </a:solidFill>
              </a:defRPr>
            </a:lvl5pPr>
            <a:lvl6pPr lvl="5">
              <a:lnSpc>
                <a:spcPct val="100000"/>
              </a:lnSpc>
              <a:spcBef>
                <a:spcPts val="0"/>
              </a:spcBef>
              <a:spcAft>
                <a:spcPts val="0"/>
              </a:spcAft>
              <a:buClr>
                <a:schemeClr val="accent2"/>
              </a:buClr>
              <a:buSzPts val="3200"/>
              <a:buNone/>
              <a:defRPr sz="3200">
                <a:solidFill>
                  <a:schemeClr val="accent2"/>
                </a:solidFill>
              </a:defRPr>
            </a:lvl6pPr>
            <a:lvl7pPr lvl="6">
              <a:lnSpc>
                <a:spcPct val="100000"/>
              </a:lnSpc>
              <a:spcBef>
                <a:spcPts val="0"/>
              </a:spcBef>
              <a:spcAft>
                <a:spcPts val="0"/>
              </a:spcAft>
              <a:buClr>
                <a:schemeClr val="accent2"/>
              </a:buClr>
              <a:buSzPts val="3200"/>
              <a:buNone/>
              <a:defRPr sz="3200">
                <a:solidFill>
                  <a:schemeClr val="accent2"/>
                </a:solidFill>
              </a:defRPr>
            </a:lvl7pPr>
            <a:lvl8pPr lvl="7">
              <a:lnSpc>
                <a:spcPct val="100000"/>
              </a:lnSpc>
              <a:spcBef>
                <a:spcPts val="0"/>
              </a:spcBef>
              <a:spcAft>
                <a:spcPts val="0"/>
              </a:spcAft>
              <a:buClr>
                <a:schemeClr val="accent2"/>
              </a:buClr>
              <a:buSzPts val="3200"/>
              <a:buNone/>
              <a:defRPr sz="3200">
                <a:solidFill>
                  <a:schemeClr val="accent2"/>
                </a:solidFill>
              </a:defRPr>
            </a:lvl8pPr>
            <a:lvl9pPr lvl="8">
              <a:lnSpc>
                <a:spcPct val="100000"/>
              </a:lnSpc>
              <a:spcBef>
                <a:spcPts val="0"/>
              </a:spcBef>
              <a:spcAft>
                <a:spcPts val="0"/>
              </a:spcAft>
              <a:buClr>
                <a:schemeClr val="accent2"/>
              </a:buClr>
              <a:buSzPts val="3200"/>
              <a:buNone/>
              <a:defRPr sz="3200">
                <a:solidFill>
                  <a:schemeClr val="accent2"/>
                </a:solidFill>
              </a:defRPr>
            </a:lvl9pPr>
          </a:lstStyle>
          <a:p/>
        </p:txBody>
      </p:sp>
      <p:sp>
        <p:nvSpPr>
          <p:cNvPr id="14" name="Google Shape;14;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415600" y="1386200"/>
            <a:ext cx="11360700" cy="28083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8700"/>
              <a:buNone/>
              <a:defRPr b="1" sz="18700"/>
            </a:lvl1pPr>
            <a:lvl2pPr lvl="1" algn="ctr">
              <a:spcBef>
                <a:spcPts val="0"/>
              </a:spcBef>
              <a:spcAft>
                <a:spcPts val="0"/>
              </a:spcAft>
              <a:buSzPts val="18700"/>
              <a:buNone/>
              <a:defRPr b="1" sz="18700"/>
            </a:lvl2pPr>
            <a:lvl3pPr lvl="2" algn="ctr">
              <a:spcBef>
                <a:spcPts val="0"/>
              </a:spcBef>
              <a:spcAft>
                <a:spcPts val="0"/>
              </a:spcAft>
              <a:buSzPts val="18700"/>
              <a:buNone/>
              <a:defRPr b="1" sz="18700"/>
            </a:lvl3pPr>
            <a:lvl4pPr lvl="3" algn="ctr">
              <a:spcBef>
                <a:spcPts val="0"/>
              </a:spcBef>
              <a:spcAft>
                <a:spcPts val="0"/>
              </a:spcAft>
              <a:buSzPts val="18700"/>
              <a:buNone/>
              <a:defRPr b="1" sz="18700"/>
            </a:lvl4pPr>
            <a:lvl5pPr lvl="4" algn="ctr">
              <a:spcBef>
                <a:spcPts val="0"/>
              </a:spcBef>
              <a:spcAft>
                <a:spcPts val="0"/>
              </a:spcAft>
              <a:buSzPts val="18700"/>
              <a:buNone/>
              <a:defRPr b="1" sz="18700"/>
            </a:lvl5pPr>
            <a:lvl6pPr lvl="5" algn="ctr">
              <a:spcBef>
                <a:spcPts val="0"/>
              </a:spcBef>
              <a:spcAft>
                <a:spcPts val="0"/>
              </a:spcAft>
              <a:buSzPts val="18700"/>
              <a:buNone/>
              <a:defRPr b="1" sz="18700"/>
            </a:lvl6pPr>
            <a:lvl7pPr lvl="6" algn="ctr">
              <a:spcBef>
                <a:spcPts val="0"/>
              </a:spcBef>
              <a:spcAft>
                <a:spcPts val="0"/>
              </a:spcAft>
              <a:buSzPts val="18700"/>
              <a:buNone/>
              <a:defRPr b="1" sz="18700"/>
            </a:lvl7pPr>
            <a:lvl8pPr lvl="7" algn="ctr">
              <a:spcBef>
                <a:spcPts val="0"/>
              </a:spcBef>
              <a:spcAft>
                <a:spcPts val="0"/>
              </a:spcAft>
              <a:buSzPts val="18700"/>
              <a:buNone/>
              <a:defRPr b="1" sz="18700"/>
            </a:lvl8pPr>
            <a:lvl9pPr lvl="8" algn="ctr">
              <a:spcBef>
                <a:spcPts val="0"/>
              </a:spcBef>
              <a:spcAft>
                <a:spcPts val="0"/>
              </a:spcAft>
              <a:buSzPts val="18700"/>
              <a:buNone/>
              <a:defRPr b="1" sz="18700"/>
            </a:lvl9pPr>
          </a:lstStyle>
          <a:p>
            <a:r>
              <a:t>xx%</a:t>
            </a:r>
          </a:p>
        </p:txBody>
      </p:sp>
      <p:sp>
        <p:nvSpPr>
          <p:cNvPr id="51" name="Google Shape;51;p11"/>
          <p:cNvSpPr txBox="1"/>
          <p:nvPr>
            <p:ph idx="1" type="body"/>
          </p:nvPr>
        </p:nvSpPr>
        <p:spPr>
          <a:xfrm>
            <a:off x="415600" y="43045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2" name="Google Shape;52;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57" name="Google Shape;57;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8" name="Google Shape;58;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855912" y="4796667"/>
            <a:ext cx="5205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683600" y="2524400"/>
            <a:ext cx="10824900" cy="20304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accent1"/>
              </a:buClr>
              <a:buSzPts val="8000"/>
              <a:buNone/>
              <a:defRPr sz="8000">
                <a:solidFill>
                  <a:schemeClr val="accent1"/>
                </a:solidFill>
              </a:defRPr>
            </a:lvl1pPr>
            <a:lvl2pPr lvl="1">
              <a:spcBef>
                <a:spcPts val="0"/>
              </a:spcBef>
              <a:spcAft>
                <a:spcPts val="0"/>
              </a:spcAft>
              <a:buClr>
                <a:schemeClr val="accent1"/>
              </a:buClr>
              <a:buSzPts val="8000"/>
              <a:buNone/>
              <a:defRPr sz="8000">
                <a:solidFill>
                  <a:schemeClr val="accent1"/>
                </a:solidFill>
              </a:defRPr>
            </a:lvl2pPr>
            <a:lvl3pPr lvl="2">
              <a:spcBef>
                <a:spcPts val="0"/>
              </a:spcBef>
              <a:spcAft>
                <a:spcPts val="0"/>
              </a:spcAft>
              <a:buClr>
                <a:schemeClr val="accent1"/>
              </a:buClr>
              <a:buSzPts val="8000"/>
              <a:buNone/>
              <a:defRPr sz="8000">
                <a:solidFill>
                  <a:schemeClr val="accent1"/>
                </a:solidFill>
              </a:defRPr>
            </a:lvl3pPr>
            <a:lvl4pPr lvl="3">
              <a:spcBef>
                <a:spcPts val="0"/>
              </a:spcBef>
              <a:spcAft>
                <a:spcPts val="0"/>
              </a:spcAft>
              <a:buClr>
                <a:schemeClr val="accent1"/>
              </a:buClr>
              <a:buSzPts val="8000"/>
              <a:buNone/>
              <a:defRPr sz="8000">
                <a:solidFill>
                  <a:schemeClr val="accent1"/>
                </a:solidFill>
              </a:defRPr>
            </a:lvl4pPr>
            <a:lvl5pPr lvl="4">
              <a:spcBef>
                <a:spcPts val="0"/>
              </a:spcBef>
              <a:spcAft>
                <a:spcPts val="0"/>
              </a:spcAft>
              <a:buClr>
                <a:schemeClr val="accent1"/>
              </a:buClr>
              <a:buSzPts val="8000"/>
              <a:buNone/>
              <a:defRPr sz="8000">
                <a:solidFill>
                  <a:schemeClr val="accent1"/>
                </a:solidFill>
              </a:defRPr>
            </a:lvl5pPr>
            <a:lvl6pPr lvl="5">
              <a:spcBef>
                <a:spcPts val="0"/>
              </a:spcBef>
              <a:spcAft>
                <a:spcPts val="0"/>
              </a:spcAft>
              <a:buClr>
                <a:schemeClr val="accent1"/>
              </a:buClr>
              <a:buSzPts val="8000"/>
              <a:buNone/>
              <a:defRPr sz="8000">
                <a:solidFill>
                  <a:schemeClr val="accent1"/>
                </a:solidFill>
              </a:defRPr>
            </a:lvl6pPr>
            <a:lvl7pPr lvl="6">
              <a:spcBef>
                <a:spcPts val="0"/>
              </a:spcBef>
              <a:spcAft>
                <a:spcPts val="0"/>
              </a:spcAft>
              <a:buClr>
                <a:schemeClr val="accent1"/>
              </a:buClr>
              <a:buSzPts val="8000"/>
              <a:buNone/>
              <a:defRPr sz="8000">
                <a:solidFill>
                  <a:schemeClr val="accent1"/>
                </a:solidFill>
              </a:defRPr>
            </a:lvl7pPr>
            <a:lvl8pPr lvl="7">
              <a:spcBef>
                <a:spcPts val="0"/>
              </a:spcBef>
              <a:spcAft>
                <a:spcPts val="0"/>
              </a:spcAft>
              <a:buClr>
                <a:schemeClr val="accent1"/>
              </a:buClr>
              <a:buSzPts val="8000"/>
              <a:buNone/>
              <a:defRPr sz="8000">
                <a:solidFill>
                  <a:schemeClr val="accent1"/>
                </a:solidFill>
              </a:defRPr>
            </a:lvl8pPr>
            <a:lvl9pPr lvl="8">
              <a:spcBef>
                <a:spcPts val="0"/>
              </a:spcBef>
              <a:spcAft>
                <a:spcPts val="0"/>
              </a:spcAft>
              <a:buClr>
                <a:schemeClr val="accent1"/>
              </a:buClr>
              <a:buSzPts val="8000"/>
              <a:buNone/>
              <a:defRPr sz="8000">
                <a:solidFill>
                  <a:schemeClr val="accent1"/>
                </a:solidFill>
              </a:defRPr>
            </a:lvl9pPr>
          </a:lstStyle>
          <a:p/>
        </p:txBody>
      </p:sp>
      <p:sp>
        <p:nvSpPr>
          <p:cNvPr id="18" name="Google Shape;18;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15600" y="593367"/>
            <a:ext cx="11360700" cy="817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2" name="Google Shape;22;p4"/>
          <p:cNvSpPr txBox="1"/>
          <p:nvPr>
            <p:ph idx="1" type="body"/>
          </p:nvPr>
        </p:nvSpPr>
        <p:spPr>
          <a:xfrm>
            <a:off x="415600" y="1562133"/>
            <a:ext cx="11360700" cy="45297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817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6" name="Google Shape;26;p5"/>
          <p:cNvSpPr txBox="1"/>
          <p:nvPr>
            <p:ph idx="1" type="body"/>
          </p:nvPr>
        </p:nvSpPr>
        <p:spPr>
          <a:xfrm>
            <a:off x="415600" y="1562233"/>
            <a:ext cx="5333100" cy="45297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p5"/>
          <p:cNvSpPr txBox="1"/>
          <p:nvPr>
            <p:ph idx="2" type="body"/>
          </p:nvPr>
        </p:nvSpPr>
        <p:spPr>
          <a:xfrm>
            <a:off x="6443200" y="1562233"/>
            <a:ext cx="5333100" cy="45297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817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1" name="Google Shape;31;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653667" y="701800"/>
            <a:ext cx="74721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accent1"/>
              </a:buClr>
              <a:buSzPts val="7200"/>
              <a:buNone/>
              <a:defRPr sz="7200">
                <a:solidFill>
                  <a:schemeClr val="accent1"/>
                </a:solidFill>
              </a:defRPr>
            </a:lvl1pPr>
            <a:lvl2pPr lvl="1">
              <a:spcBef>
                <a:spcPts val="0"/>
              </a:spcBef>
              <a:spcAft>
                <a:spcPts val="0"/>
              </a:spcAft>
              <a:buClr>
                <a:schemeClr val="accent1"/>
              </a:buClr>
              <a:buSzPts val="7200"/>
              <a:buNone/>
              <a:defRPr sz="7200">
                <a:solidFill>
                  <a:schemeClr val="accent1"/>
                </a:solidFill>
              </a:defRPr>
            </a:lvl2pPr>
            <a:lvl3pPr lvl="2">
              <a:spcBef>
                <a:spcPts val="0"/>
              </a:spcBef>
              <a:spcAft>
                <a:spcPts val="0"/>
              </a:spcAft>
              <a:buClr>
                <a:schemeClr val="accent1"/>
              </a:buClr>
              <a:buSzPts val="7200"/>
              <a:buNone/>
              <a:defRPr sz="7200">
                <a:solidFill>
                  <a:schemeClr val="accent1"/>
                </a:solidFill>
              </a:defRPr>
            </a:lvl3pPr>
            <a:lvl4pPr lvl="3">
              <a:spcBef>
                <a:spcPts val="0"/>
              </a:spcBef>
              <a:spcAft>
                <a:spcPts val="0"/>
              </a:spcAft>
              <a:buClr>
                <a:schemeClr val="accent1"/>
              </a:buClr>
              <a:buSzPts val="7200"/>
              <a:buNone/>
              <a:defRPr sz="7200">
                <a:solidFill>
                  <a:schemeClr val="accent1"/>
                </a:solidFill>
              </a:defRPr>
            </a:lvl4pPr>
            <a:lvl5pPr lvl="4">
              <a:spcBef>
                <a:spcPts val="0"/>
              </a:spcBef>
              <a:spcAft>
                <a:spcPts val="0"/>
              </a:spcAft>
              <a:buClr>
                <a:schemeClr val="accent1"/>
              </a:buClr>
              <a:buSzPts val="7200"/>
              <a:buNone/>
              <a:defRPr sz="7200">
                <a:solidFill>
                  <a:schemeClr val="accent1"/>
                </a:solidFill>
              </a:defRPr>
            </a:lvl5pPr>
            <a:lvl6pPr lvl="5">
              <a:spcBef>
                <a:spcPts val="0"/>
              </a:spcBef>
              <a:spcAft>
                <a:spcPts val="0"/>
              </a:spcAft>
              <a:buClr>
                <a:schemeClr val="accent1"/>
              </a:buClr>
              <a:buSzPts val="7200"/>
              <a:buNone/>
              <a:defRPr sz="7200">
                <a:solidFill>
                  <a:schemeClr val="accent1"/>
                </a:solidFill>
              </a:defRPr>
            </a:lvl6pPr>
            <a:lvl7pPr lvl="6">
              <a:spcBef>
                <a:spcPts val="0"/>
              </a:spcBef>
              <a:spcAft>
                <a:spcPts val="0"/>
              </a:spcAft>
              <a:buClr>
                <a:schemeClr val="accent1"/>
              </a:buClr>
              <a:buSzPts val="7200"/>
              <a:buNone/>
              <a:defRPr sz="7200">
                <a:solidFill>
                  <a:schemeClr val="accent1"/>
                </a:solidFill>
              </a:defRPr>
            </a:lvl7pPr>
            <a:lvl8pPr lvl="7">
              <a:spcBef>
                <a:spcPts val="0"/>
              </a:spcBef>
              <a:spcAft>
                <a:spcPts val="0"/>
              </a:spcAft>
              <a:buClr>
                <a:schemeClr val="accent1"/>
              </a:buClr>
              <a:buSzPts val="7200"/>
              <a:buNone/>
              <a:defRPr sz="7200">
                <a:solidFill>
                  <a:schemeClr val="accent1"/>
                </a:solidFill>
              </a:defRPr>
            </a:lvl8pPr>
            <a:lvl9pPr lvl="8">
              <a:spcBef>
                <a:spcPts val="0"/>
              </a:spcBef>
              <a:spcAft>
                <a:spcPts val="0"/>
              </a:spcAft>
              <a:buClr>
                <a:schemeClr val="accent1"/>
              </a:buClr>
              <a:buSzPts val="7200"/>
              <a:buNone/>
              <a:defRPr sz="7200">
                <a:solidFill>
                  <a:schemeClr val="accent1"/>
                </a:solidFill>
              </a:defRPr>
            </a:lvl9pPr>
          </a:lstStyle>
          <a:p/>
        </p:txBody>
      </p:sp>
      <p:sp>
        <p:nvSpPr>
          <p:cNvPr id="38" name="Google Shape;38;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1" name="Google Shape;41;p9"/>
          <p:cNvCxnSpPr/>
          <p:nvPr/>
        </p:nvCxnSpPr>
        <p:spPr>
          <a:xfrm>
            <a:off x="6706233" y="5994000"/>
            <a:ext cx="9153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354000" y="1843133"/>
            <a:ext cx="5393700" cy="1777500"/>
          </a:xfrm>
          <a:prstGeom prst="rect">
            <a:avLst/>
          </a:prstGeom>
        </p:spPr>
        <p:txBody>
          <a:bodyPr anchorCtr="0" anchor="b" bIns="121900" lIns="121900" spcFirstLastPara="1" rIns="121900" wrap="square" tIns="121900">
            <a:normAutofit/>
          </a:bodyPr>
          <a:lstStyle>
            <a:lvl1pPr lvl="0" algn="ctr">
              <a:spcBef>
                <a:spcPts val="0"/>
              </a:spcBef>
              <a:spcAft>
                <a:spcPts val="0"/>
              </a:spcAft>
              <a:buClr>
                <a:schemeClr val="lt2"/>
              </a:buClr>
              <a:buSzPts val="5600"/>
              <a:buNone/>
              <a:defRPr sz="5600">
                <a:solidFill>
                  <a:schemeClr val="lt2"/>
                </a:solidFill>
              </a:defRPr>
            </a:lvl1pPr>
            <a:lvl2pPr lvl="1" algn="ctr">
              <a:spcBef>
                <a:spcPts val="0"/>
              </a:spcBef>
              <a:spcAft>
                <a:spcPts val="0"/>
              </a:spcAft>
              <a:buClr>
                <a:schemeClr val="lt2"/>
              </a:buClr>
              <a:buSzPts val="5600"/>
              <a:buNone/>
              <a:defRPr sz="5600">
                <a:solidFill>
                  <a:schemeClr val="lt2"/>
                </a:solidFill>
              </a:defRPr>
            </a:lvl2pPr>
            <a:lvl3pPr lvl="2" algn="ctr">
              <a:spcBef>
                <a:spcPts val="0"/>
              </a:spcBef>
              <a:spcAft>
                <a:spcPts val="0"/>
              </a:spcAft>
              <a:buClr>
                <a:schemeClr val="lt2"/>
              </a:buClr>
              <a:buSzPts val="5600"/>
              <a:buNone/>
              <a:defRPr sz="5600">
                <a:solidFill>
                  <a:schemeClr val="lt2"/>
                </a:solidFill>
              </a:defRPr>
            </a:lvl3pPr>
            <a:lvl4pPr lvl="3" algn="ctr">
              <a:spcBef>
                <a:spcPts val="0"/>
              </a:spcBef>
              <a:spcAft>
                <a:spcPts val="0"/>
              </a:spcAft>
              <a:buClr>
                <a:schemeClr val="lt2"/>
              </a:buClr>
              <a:buSzPts val="5600"/>
              <a:buNone/>
              <a:defRPr sz="5600">
                <a:solidFill>
                  <a:schemeClr val="lt2"/>
                </a:solidFill>
              </a:defRPr>
            </a:lvl4pPr>
            <a:lvl5pPr lvl="4" algn="ctr">
              <a:spcBef>
                <a:spcPts val="0"/>
              </a:spcBef>
              <a:spcAft>
                <a:spcPts val="0"/>
              </a:spcAft>
              <a:buClr>
                <a:schemeClr val="lt2"/>
              </a:buClr>
              <a:buSzPts val="5600"/>
              <a:buNone/>
              <a:defRPr sz="5600">
                <a:solidFill>
                  <a:schemeClr val="lt2"/>
                </a:solidFill>
              </a:defRPr>
            </a:lvl5pPr>
            <a:lvl6pPr lvl="5" algn="ctr">
              <a:spcBef>
                <a:spcPts val="0"/>
              </a:spcBef>
              <a:spcAft>
                <a:spcPts val="0"/>
              </a:spcAft>
              <a:buClr>
                <a:schemeClr val="lt2"/>
              </a:buClr>
              <a:buSzPts val="5600"/>
              <a:buNone/>
              <a:defRPr sz="5600">
                <a:solidFill>
                  <a:schemeClr val="lt2"/>
                </a:solidFill>
              </a:defRPr>
            </a:lvl6pPr>
            <a:lvl7pPr lvl="6" algn="ctr">
              <a:spcBef>
                <a:spcPts val="0"/>
              </a:spcBef>
              <a:spcAft>
                <a:spcPts val="0"/>
              </a:spcAft>
              <a:buClr>
                <a:schemeClr val="lt2"/>
              </a:buClr>
              <a:buSzPts val="5600"/>
              <a:buNone/>
              <a:defRPr sz="5600">
                <a:solidFill>
                  <a:schemeClr val="lt2"/>
                </a:solidFill>
              </a:defRPr>
            </a:lvl7pPr>
            <a:lvl8pPr lvl="7" algn="ctr">
              <a:spcBef>
                <a:spcPts val="0"/>
              </a:spcBef>
              <a:spcAft>
                <a:spcPts val="0"/>
              </a:spcAft>
              <a:buClr>
                <a:schemeClr val="lt2"/>
              </a:buClr>
              <a:buSzPts val="5600"/>
              <a:buNone/>
              <a:defRPr sz="5600">
                <a:solidFill>
                  <a:schemeClr val="lt2"/>
                </a:solidFill>
              </a:defRPr>
            </a:lvl8pPr>
            <a:lvl9pPr lvl="8" algn="ctr">
              <a:spcBef>
                <a:spcPts val="0"/>
              </a:spcBef>
              <a:spcAft>
                <a:spcPts val="0"/>
              </a:spcAft>
              <a:buClr>
                <a:schemeClr val="lt2"/>
              </a:buClr>
              <a:buSzPts val="5600"/>
              <a:buNone/>
              <a:defRPr sz="5600">
                <a:solidFill>
                  <a:schemeClr val="lt2"/>
                </a:solidFill>
              </a:defRPr>
            </a:lvl9pPr>
          </a:lstStyle>
          <a:p/>
        </p:txBody>
      </p:sp>
      <p:sp>
        <p:nvSpPr>
          <p:cNvPr id="43" name="Google Shape;43;p9"/>
          <p:cNvSpPr txBox="1"/>
          <p:nvPr>
            <p:ph idx="1" type="subTitle"/>
          </p:nvPr>
        </p:nvSpPr>
        <p:spPr>
          <a:xfrm>
            <a:off x="354000" y="369200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4" name="Google Shape;44;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accent1"/>
              </a:buClr>
              <a:buSzPts val="2400"/>
              <a:buChar char="●"/>
              <a:defRPr>
                <a:solidFill>
                  <a:schemeClr val="accent1"/>
                </a:solidFill>
              </a:defRPr>
            </a:lvl1pPr>
            <a:lvl2pPr indent="-349250" lvl="1" marL="914400">
              <a:spcBef>
                <a:spcPts val="0"/>
              </a:spcBef>
              <a:spcAft>
                <a:spcPts val="0"/>
              </a:spcAft>
              <a:buClr>
                <a:schemeClr val="accent1"/>
              </a:buClr>
              <a:buSzPts val="1900"/>
              <a:buChar char="○"/>
              <a:defRPr>
                <a:solidFill>
                  <a:schemeClr val="accent1"/>
                </a:solidFill>
              </a:defRPr>
            </a:lvl2pPr>
            <a:lvl3pPr indent="-349250" lvl="2" marL="1371600">
              <a:spcBef>
                <a:spcPts val="0"/>
              </a:spcBef>
              <a:spcAft>
                <a:spcPts val="0"/>
              </a:spcAft>
              <a:buClr>
                <a:schemeClr val="accent1"/>
              </a:buClr>
              <a:buSzPts val="1900"/>
              <a:buChar char="■"/>
              <a:defRPr>
                <a:solidFill>
                  <a:schemeClr val="accent1"/>
                </a:solidFill>
              </a:defRPr>
            </a:lvl3pPr>
            <a:lvl4pPr indent="-349250" lvl="3" marL="1828800">
              <a:spcBef>
                <a:spcPts val="0"/>
              </a:spcBef>
              <a:spcAft>
                <a:spcPts val="0"/>
              </a:spcAft>
              <a:buClr>
                <a:schemeClr val="accent1"/>
              </a:buClr>
              <a:buSzPts val="1900"/>
              <a:buChar char="●"/>
              <a:defRPr>
                <a:solidFill>
                  <a:schemeClr val="accent1"/>
                </a:solidFill>
              </a:defRPr>
            </a:lvl4pPr>
            <a:lvl5pPr indent="-349250" lvl="4" marL="2286000">
              <a:spcBef>
                <a:spcPts val="0"/>
              </a:spcBef>
              <a:spcAft>
                <a:spcPts val="0"/>
              </a:spcAft>
              <a:buClr>
                <a:schemeClr val="accent1"/>
              </a:buClr>
              <a:buSzPts val="1900"/>
              <a:buChar char="○"/>
              <a:defRPr>
                <a:solidFill>
                  <a:schemeClr val="accent1"/>
                </a:solidFill>
              </a:defRPr>
            </a:lvl5pPr>
            <a:lvl6pPr indent="-349250" lvl="5" marL="2743200">
              <a:spcBef>
                <a:spcPts val="0"/>
              </a:spcBef>
              <a:spcAft>
                <a:spcPts val="0"/>
              </a:spcAft>
              <a:buClr>
                <a:schemeClr val="accent1"/>
              </a:buClr>
              <a:buSzPts val="1900"/>
              <a:buChar char="■"/>
              <a:defRPr>
                <a:solidFill>
                  <a:schemeClr val="accent1"/>
                </a:solidFill>
              </a:defRPr>
            </a:lvl6pPr>
            <a:lvl7pPr indent="-349250" lvl="6" marL="3200400">
              <a:spcBef>
                <a:spcPts val="0"/>
              </a:spcBef>
              <a:spcAft>
                <a:spcPts val="0"/>
              </a:spcAft>
              <a:buClr>
                <a:schemeClr val="accent1"/>
              </a:buClr>
              <a:buSzPts val="1900"/>
              <a:buChar char="●"/>
              <a:defRPr>
                <a:solidFill>
                  <a:schemeClr val="accent1"/>
                </a:solidFill>
              </a:defRPr>
            </a:lvl7pPr>
            <a:lvl8pPr indent="-349250" lvl="7" marL="3657600">
              <a:spcBef>
                <a:spcPts val="0"/>
              </a:spcBef>
              <a:spcAft>
                <a:spcPts val="0"/>
              </a:spcAft>
              <a:buClr>
                <a:schemeClr val="accent1"/>
              </a:buClr>
              <a:buSzPts val="1900"/>
              <a:buChar char="○"/>
              <a:defRPr>
                <a:solidFill>
                  <a:schemeClr val="accent1"/>
                </a:solidFill>
              </a:defRPr>
            </a:lvl8pPr>
            <a:lvl9pPr indent="-349250" lvl="8" marL="4114800">
              <a:spcBef>
                <a:spcPts val="0"/>
              </a:spcBef>
              <a:spcAft>
                <a:spcPts val="0"/>
              </a:spcAft>
              <a:buClr>
                <a:schemeClr val="accent1"/>
              </a:buClr>
              <a:buSzPts val="1900"/>
              <a:buChar char="■"/>
              <a:defRPr>
                <a:solidFill>
                  <a:schemeClr val="accent1"/>
                </a:solidFill>
              </a:defRPr>
            </a:lvl9pPr>
          </a:lstStyle>
          <a:p/>
        </p:txBody>
      </p:sp>
      <p:sp>
        <p:nvSpPr>
          <p:cNvPr id="45" name="Google Shape;45;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8" name="Google Shape;48;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817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415600" y="1562133"/>
            <a:ext cx="11360700" cy="45297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1"/>
              </a:buClr>
              <a:buSzPts val="2400"/>
              <a:buFont typeface="Old Standard TT"/>
              <a:buChar char="●"/>
              <a:defRPr sz="2400">
                <a:solidFill>
                  <a:schemeClr val="dk1"/>
                </a:solidFill>
                <a:latin typeface="Old Standard TT"/>
                <a:ea typeface="Old Standard TT"/>
                <a:cs typeface="Old Standard TT"/>
                <a:sym typeface="Old Standard TT"/>
              </a:defRPr>
            </a:lvl1pPr>
            <a:lvl2pPr indent="-349250" lvl="1" marL="9144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2pPr>
            <a:lvl3pPr indent="-349250" lvl="2" marL="13716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3pPr>
            <a:lvl4pPr indent="-349250" lvl="3" marL="18288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4pPr>
            <a:lvl5pPr indent="-349250" lvl="4" marL="22860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5pPr>
            <a:lvl6pPr indent="-349250" lvl="5" marL="27432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6pPr>
            <a:lvl7pPr indent="-349250" lvl="6" marL="32004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7pPr>
            <a:lvl8pPr indent="-349250" lvl="7" marL="36576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8pPr>
            <a:lvl9pPr indent="-349250" lvl="8" marL="41148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1"/>
                </a:solidFill>
                <a:latin typeface="Old Standard TT"/>
                <a:ea typeface="Old Standard TT"/>
                <a:cs typeface="Old Standard TT"/>
                <a:sym typeface="Old Standard TT"/>
              </a:defRPr>
            </a:lvl1pPr>
            <a:lvl2pPr lvl="1" algn="r">
              <a:buNone/>
              <a:defRPr sz="1300">
                <a:solidFill>
                  <a:schemeClr val="dk1"/>
                </a:solidFill>
                <a:latin typeface="Old Standard TT"/>
                <a:ea typeface="Old Standard TT"/>
                <a:cs typeface="Old Standard TT"/>
                <a:sym typeface="Old Standard TT"/>
              </a:defRPr>
            </a:lvl2pPr>
            <a:lvl3pPr lvl="2" algn="r">
              <a:buNone/>
              <a:defRPr sz="1300">
                <a:solidFill>
                  <a:schemeClr val="dk1"/>
                </a:solidFill>
                <a:latin typeface="Old Standard TT"/>
                <a:ea typeface="Old Standard TT"/>
                <a:cs typeface="Old Standard TT"/>
                <a:sym typeface="Old Standard TT"/>
              </a:defRPr>
            </a:lvl3pPr>
            <a:lvl4pPr lvl="3" algn="r">
              <a:buNone/>
              <a:defRPr sz="1300">
                <a:solidFill>
                  <a:schemeClr val="dk1"/>
                </a:solidFill>
                <a:latin typeface="Old Standard TT"/>
                <a:ea typeface="Old Standard TT"/>
                <a:cs typeface="Old Standard TT"/>
                <a:sym typeface="Old Standard TT"/>
              </a:defRPr>
            </a:lvl4pPr>
            <a:lvl5pPr lvl="4" algn="r">
              <a:buNone/>
              <a:defRPr sz="1300">
                <a:solidFill>
                  <a:schemeClr val="dk1"/>
                </a:solidFill>
                <a:latin typeface="Old Standard TT"/>
                <a:ea typeface="Old Standard TT"/>
                <a:cs typeface="Old Standard TT"/>
                <a:sym typeface="Old Standard TT"/>
              </a:defRPr>
            </a:lvl5pPr>
            <a:lvl6pPr lvl="5" algn="r">
              <a:buNone/>
              <a:defRPr sz="1300">
                <a:solidFill>
                  <a:schemeClr val="dk1"/>
                </a:solidFill>
                <a:latin typeface="Old Standard TT"/>
                <a:ea typeface="Old Standard TT"/>
                <a:cs typeface="Old Standard TT"/>
                <a:sym typeface="Old Standard TT"/>
              </a:defRPr>
            </a:lvl6pPr>
            <a:lvl7pPr lvl="6" algn="r">
              <a:buNone/>
              <a:defRPr sz="1300">
                <a:solidFill>
                  <a:schemeClr val="dk1"/>
                </a:solidFill>
                <a:latin typeface="Old Standard TT"/>
                <a:ea typeface="Old Standard TT"/>
                <a:cs typeface="Old Standard TT"/>
                <a:sym typeface="Old Standard TT"/>
              </a:defRPr>
            </a:lvl7pPr>
            <a:lvl8pPr lvl="7" algn="r">
              <a:buNone/>
              <a:defRPr sz="1300">
                <a:solidFill>
                  <a:schemeClr val="dk1"/>
                </a:solidFill>
                <a:latin typeface="Old Standard TT"/>
                <a:ea typeface="Old Standard TT"/>
                <a:cs typeface="Old Standard TT"/>
                <a:sym typeface="Old Standard TT"/>
              </a:defRPr>
            </a:lvl8pPr>
            <a:lvl9pPr lvl="8" algn="r">
              <a:buNone/>
              <a:defRPr sz="13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hyperlink" Target="https://www.tutorialspoint.com/what-is-intermediate-code-gener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683600" y="2524400"/>
            <a:ext cx="10824900" cy="20304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IN"/>
              <a:t>Intermediate Code Generator</a:t>
            </a:r>
            <a:endParaRPr/>
          </a:p>
        </p:txBody>
      </p:sp>
      <p:sp>
        <p:nvSpPr>
          <p:cNvPr id="66" name="Google Shape;66;p14"/>
          <p:cNvSpPr txBox="1"/>
          <p:nvPr>
            <p:ph idx="1" type="subTitle"/>
          </p:nvPr>
        </p:nvSpPr>
        <p:spPr>
          <a:xfrm>
            <a:off x="683600" y="5120852"/>
            <a:ext cx="10824900" cy="10500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IN"/>
              <a:t>By:Adarsh Vardhan Singh</a:t>
            </a:r>
            <a:endParaRPr/>
          </a:p>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4048350" y="179776"/>
            <a:ext cx="9456300" cy="11919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      Output:</a:t>
            </a:r>
            <a:endParaRPr/>
          </a:p>
        </p:txBody>
      </p:sp>
      <p:pic>
        <p:nvPicPr>
          <p:cNvPr id="124" name="Google Shape;124;p23"/>
          <p:cNvPicPr preferRelativeResize="0"/>
          <p:nvPr/>
        </p:nvPicPr>
        <p:blipFill>
          <a:blip r:embed="rId3">
            <a:alphaModFix/>
          </a:blip>
          <a:stretch>
            <a:fillRect/>
          </a:stretch>
        </p:blipFill>
        <p:spPr>
          <a:xfrm>
            <a:off x="152400" y="1776851"/>
            <a:ext cx="11887201" cy="358154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30" name="Google Shape;130;p2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t/>
            </a:r>
            <a:endParaRPr/>
          </a:p>
        </p:txBody>
      </p:sp>
      <p:pic>
        <p:nvPicPr>
          <p:cNvPr id="131" name="Google Shape;131;p24"/>
          <p:cNvPicPr preferRelativeResize="0"/>
          <p:nvPr/>
        </p:nvPicPr>
        <p:blipFill>
          <a:blip r:embed="rId3">
            <a:alphaModFix/>
          </a:blip>
          <a:stretch>
            <a:fillRect/>
          </a:stretch>
        </p:blipFill>
        <p:spPr>
          <a:xfrm>
            <a:off x="441475" y="365125"/>
            <a:ext cx="4963641" cy="5811700"/>
          </a:xfrm>
          <a:prstGeom prst="rect">
            <a:avLst/>
          </a:prstGeom>
          <a:noFill/>
          <a:ln>
            <a:noFill/>
          </a:ln>
        </p:spPr>
      </p:pic>
      <p:pic>
        <p:nvPicPr>
          <p:cNvPr id="132" name="Google Shape;132;p24"/>
          <p:cNvPicPr preferRelativeResize="0"/>
          <p:nvPr/>
        </p:nvPicPr>
        <p:blipFill>
          <a:blip r:embed="rId4">
            <a:alphaModFix/>
          </a:blip>
          <a:stretch>
            <a:fillRect/>
          </a:stretch>
        </p:blipFill>
        <p:spPr>
          <a:xfrm>
            <a:off x="5405125" y="365125"/>
            <a:ext cx="6325925" cy="5811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Conclusion </a:t>
            </a:r>
            <a:br>
              <a:rPr lang="en-IN"/>
            </a:br>
            <a:endParaRPr/>
          </a:p>
        </p:txBody>
      </p:sp>
      <p:sp>
        <p:nvSpPr>
          <p:cNvPr id="138" name="Google Shape;138;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Hence, Code is Optimised</a:t>
            </a:r>
            <a:endParaRPr/>
          </a:p>
          <a:p>
            <a:pPr indent="-228600" lvl="0" marL="228600" rtl="0" algn="l">
              <a:lnSpc>
                <a:spcPct val="90000"/>
              </a:lnSpc>
              <a:spcBef>
                <a:spcPts val="1000"/>
              </a:spcBef>
              <a:spcAft>
                <a:spcPts val="0"/>
              </a:spcAft>
              <a:buClr>
                <a:schemeClr val="dk1"/>
              </a:buClr>
              <a:buSzPts val="2800"/>
              <a:buChar char="●"/>
            </a:pPr>
            <a:r>
              <a:rPr lang="en-IN"/>
              <a:t>Source Program Converted into Intermediate code.</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Reference</a:t>
            </a:r>
            <a:endParaRPr/>
          </a:p>
        </p:txBody>
      </p:sp>
      <p:sp>
        <p:nvSpPr>
          <p:cNvPr id="144" name="Google Shape;144;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u="sng">
                <a:solidFill>
                  <a:schemeClr val="hlink"/>
                </a:solidFill>
                <a:hlinkClick r:id="rId3"/>
              </a:rPr>
              <a:t>https://www.tutorialspoint.com/what-is-intermediate-code-generation</a:t>
            </a:r>
            <a:endParaRPr/>
          </a:p>
          <a:p>
            <a:pPr indent="-228600" lvl="0" marL="228600" rtl="0" algn="l">
              <a:lnSpc>
                <a:spcPct val="90000"/>
              </a:lnSpc>
              <a:spcBef>
                <a:spcPts val="1000"/>
              </a:spcBef>
              <a:spcAft>
                <a:spcPts val="1600"/>
              </a:spcAft>
              <a:buClr>
                <a:schemeClr val="dk1"/>
              </a:buClr>
              <a:buSzPts val="2800"/>
              <a:buChar char="●"/>
            </a:pPr>
            <a:r>
              <a:rPr lang="en-IN"/>
              <a:t>https://www.geeksforgeeks.org/intermediate-code-generation-in-compiler-design/amp/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838200" y="68103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Abstract</a:t>
            </a:r>
            <a:endParaRPr/>
          </a:p>
        </p:txBody>
      </p:sp>
      <p:sp>
        <p:nvSpPr>
          <p:cNvPr id="72" name="Google Shape;72;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55270" lvl="0" marL="228600" rtl="0" algn="l">
              <a:lnSpc>
                <a:spcPct val="90000"/>
              </a:lnSpc>
              <a:spcBef>
                <a:spcPts val="0"/>
              </a:spcBef>
              <a:spcAft>
                <a:spcPts val="0"/>
              </a:spcAft>
              <a:buClr>
                <a:srgbClr val="353535"/>
              </a:buClr>
              <a:buSzPts val="2800"/>
              <a:buChar char="●"/>
            </a:pPr>
            <a:r>
              <a:rPr b="0" i="0" lang="en-IN" u="none" strike="noStrike">
                <a:solidFill>
                  <a:srgbClr val="353535"/>
                </a:solidFill>
                <a:latin typeface="Arial"/>
                <a:ea typeface="Arial"/>
                <a:cs typeface="Arial"/>
                <a:sym typeface="Arial"/>
              </a:rPr>
              <a:t>In the analysis-synthesis model of a compiler, the front end of a compiler translates a source program into an independent intermediate code, then the back end of the compiler uses this intermediate code to generate the target code (which can be understood by the machine). The benefits of using machine-independent intermediate code are:</a:t>
            </a:r>
            <a:endParaRPr/>
          </a:p>
          <a:p>
            <a:pPr indent="-255270" lvl="0" marL="228600" rtl="0" algn="l">
              <a:lnSpc>
                <a:spcPct val="90000"/>
              </a:lnSpc>
              <a:spcBef>
                <a:spcPts val="1000"/>
              </a:spcBef>
              <a:spcAft>
                <a:spcPts val="0"/>
              </a:spcAft>
              <a:buClr>
                <a:srgbClr val="353535"/>
              </a:buClr>
              <a:buSzPts val="2800"/>
              <a:buChar char="●"/>
            </a:pPr>
            <a:r>
              <a:rPr b="0" i="0" lang="en-IN" u="none" strike="noStrike">
                <a:solidFill>
                  <a:srgbClr val="353535"/>
                </a:solidFill>
                <a:latin typeface="Arial"/>
                <a:ea typeface="Arial"/>
                <a:cs typeface="Arial"/>
                <a:sym typeface="Arial"/>
              </a:rPr>
              <a:t>Because of the machine-independent intermediate code, portability will be enhanced. For ex, suppose, if a compiler translates the source language to its target machine language without having the option for generating intermediate code, then for each new machine, a full native compiler is required. Because, obviously, there were some modifications in the compiler itself according to the machine specifications.</a:t>
            </a:r>
            <a:endParaRPr/>
          </a:p>
          <a:p>
            <a:pPr indent="-255270" lvl="0" marL="228600" rtl="0" algn="l">
              <a:lnSpc>
                <a:spcPct val="90000"/>
              </a:lnSpc>
              <a:spcBef>
                <a:spcPts val="1000"/>
              </a:spcBef>
              <a:spcAft>
                <a:spcPts val="0"/>
              </a:spcAft>
              <a:buClr>
                <a:srgbClr val="353535"/>
              </a:buClr>
              <a:buSzPts val="2800"/>
              <a:buChar char="●"/>
            </a:pPr>
            <a:r>
              <a:rPr b="0" i="0" lang="en-IN" u="none" strike="noStrike">
                <a:solidFill>
                  <a:srgbClr val="353535"/>
                </a:solidFill>
                <a:latin typeface="Arial"/>
                <a:ea typeface="Arial"/>
                <a:cs typeface="Arial"/>
                <a:sym typeface="Arial"/>
              </a:rPr>
              <a:t>Retargeting is facilitated.</a:t>
            </a:r>
            <a:endParaRPr/>
          </a:p>
          <a:p>
            <a:pPr indent="-255270" lvl="0" marL="228600" rtl="0" algn="l">
              <a:lnSpc>
                <a:spcPct val="90000"/>
              </a:lnSpc>
              <a:spcBef>
                <a:spcPts val="1000"/>
              </a:spcBef>
              <a:spcAft>
                <a:spcPts val="1600"/>
              </a:spcAft>
              <a:buClr>
                <a:srgbClr val="353535"/>
              </a:buClr>
              <a:buSzPts val="2800"/>
              <a:buChar char="●"/>
            </a:pPr>
            <a:r>
              <a:rPr b="0" i="0" lang="en-IN" u="none" strike="noStrike">
                <a:solidFill>
                  <a:srgbClr val="353535"/>
                </a:solidFill>
                <a:latin typeface="Arial"/>
                <a:ea typeface="Arial"/>
                <a:cs typeface="Arial"/>
                <a:sym typeface="Arial"/>
              </a:rPr>
              <a:t>It is easier to apply source code modification to improve the performance of source code by optimizing the intermediate code.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Introduction</a:t>
            </a:r>
            <a:endParaRPr/>
          </a:p>
        </p:txBody>
      </p:sp>
      <p:sp>
        <p:nvSpPr>
          <p:cNvPr id="78" name="Google Shape;78;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40C28"/>
              </a:buClr>
              <a:buSzPts val="2800"/>
              <a:buChar char="●"/>
            </a:pPr>
            <a:r>
              <a:rPr b="0" i="0" lang="en-IN" u="none" strike="noStrike">
                <a:solidFill>
                  <a:srgbClr val="040C28"/>
                </a:solidFill>
                <a:latin typeface="Arial"/>
                <a:ea typeface="Arial"/>
                <a:cs typeface="Arial"/>
                <a:sym typeface="Arial"/>
              </a:rPr>
              <a:t>Intermediate code generator receives input from its predecessor phase, semantic analyzer, in the form of an annotated syntax tree</a:t>
            </a:r>
            <a:r>
              <a:rPr b="0" i="0" lang="en-IN" u="none" strike="noStrike">
                <a:solidFill>
                  <a:srgbClr val="202124"/>
                </a:solidFill>
                <a:latin typeface="Arial"/>
                <a:ea typeface="Arial"/>
                <a:cs typeface="Arial"/>
                <a:sym typeface="Arial"/>
              </a:rPr>
              <a:t>.That syntax tree then can be converted into a linear representation, e.g., postfix notation. Intermediate code tends to be machine independent code.</a:t>
            </a:r>
            <a:endParaRPr/>
          </a:p>
          <a:p>
            <a:pPr indent="-228600" lvl="0" marL="228600" rtl="0" algn="l">
              <a:lnSpc>
                <a:spcPct val="90000"/>
              </a:lnSpc>
              <a:spcBef>
                <a:spcPts val="1000"/>
              </a:spcBef>
              <a:spcAft>
                <a:spcPts val="1600"/>
              </a:spcAft>
              <a:buClr>
                <a:schemeClr val="dk1"/>
              </a:buClr>
              <a:buSzPts val="2800"/>
              <a:buChar char="●"/>
            </a:pPr>
            <a:r>
              <a:rPr b="1" i="0" lang="en-IN" u="none" strike="noStrike">
                <a:latin typeface="Arial"/>
                <a:ea typeface="Arial"/>
                <a:cs typeface="Arial"/>
                <a:sym typeface="Arial"/>
              </a:rPr>
              <a:t>Code generator</a:t>
            </a:r>
            <a:r>
              <a:rPr b="0" i="0" lang="en-IN" u="none" strike="noStrike">
                <a:latin typeface="Arial"/>
                <a:ea typeface="Arial"/>
                <a:cs typeface="Arial"/>
                <a:sym typeface="Arial"/>
              </a:rPr>
              <a:t> is used to produce the target code for three-address statements. It uses registers to store the operands of the three address statement.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Methodology and Technique</a:t>
            </a:r>
            <a:endParaRPr/>
          </a:p>
        </p:txBody>
      </p:sp>
      <p:sp>
        <p:nvSpPr>
          <p:cNvPr id="84" name="Google Shape;84;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0" i="0" lang="en-IN" u="none" strike="noStrike">
                <a:latin typeface="Arial"/>
                <a:ea typeface="Arial"/>
                <a:cs typeface="Arial"/>
                <a:sym typeface="Arial"/>
              </a:rPr>
              <a:t>It is basically a python program for generating an intermediate three address code.</a:t>
            </a:r>
            <a:endParaRPr/>
          </a:p>
          <a:p>
            <a:pPr indent="-228600" lvl="0" marL="228600" rtl="0" algn="l">
              <a:lnSpc>
                <a:spcPct val="90000"/>
              </a:lnSpc>
              <a:spcBef>
                <a:spcPts val="1000"/>
              </a:spcBef>
              <a:spcAft>
                <a:spcPts val="0"/>
              </a:spcAft>
              <a:buClr>
                <a:schemeClr val="dk1"/>
              </a:buClr>
              <a:buSzPts val="2800"/>
              <a:buChar char="●"/>
            </a:pPr>
            <a:r>
              <a:rPr b="0" i="0" lang="en-IN" u="none" strike="noStrike">
                <a:latin typeface="Arial"/>
                <a:ea typeface="Arial"/>
                <a:cs typeface="Arial"/>
                <a:sym typeface="Arial"/>
              </a:rPr>
              <a:t>It takes .csv file format for input.</a:t>
            </a:r>
            <a:endParaRPr/>
          </a:p>
          <a:p>
            <a:pPr indent="-228600" lvl="0" marL="228600" rtl="0" algn="l">
              <a:lnSpc>
                <a:spcPct val="90000"/>
              </a:lnSpc>
              <a:spcBef>
                <a:spcPts val="1000"/>
              </a:spcBef>
              <a:spcAft>
                <a:spcPts val="0"/>
              </a:spcAft>
              <a:buClr>
                <a:schemeClr val="dk1"/>
              </a:buClr>
              <a:buSzPts val="2800"/>
              <a:buChar char="●"/>
            </a:pPr>
            <a:r>
              <a:rPr b="0" i="0" lang="en-IN" u="none" strike="noStrike">
                <a:latin typeface="Arial"/>
                <a:ea typeface="Arial"/>
                <a:cs typeface="Arial"/>
                <a:sym typeface="Arial"/>
              </a:rPr>
              <a:t>In this there is left and right columns indicates the "left" and "right" values respectively.</a:t>
            </a:r>
            <a:endParaRPr/>
          </a:p>
          <a:p>
            <a:pPr indent="-228600" lvl="0" marL="228600" rtl="0" algn="l">
              <a:lnSpc>
                <a:spcPct val="90000"/>
              </a:lnSpc>
              <a:spcBef>
                <a:spcPts val="1000"/>
              </a:spcBef>
              <a:spcAft>
                <a:spcPts val="0"/>
              </a:spcAft>
              <a:buClr>
                <a:schemeClr val="dk1"/>
              </a:buClr>
              <a:buSzPts val="2800"/>
              <a:buChar char="●"/>
            </a:pPr>
            <a:r>
              <a:rPr b="0" i="0" lang="en-IN" u="none" strike="noStrike">
                <a:latin typeface="Arial"/>
                <a:ea typeface="Arial"/>
                <a:cs typeface="Arial"/>
                <a:sym typeface="Arial"/>
              </a:rPr>
              <a:t>The csv file doesn't contains "=" sign.</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838200" y="2302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Implementation</a:t>
            </a:r>
            <a:endParaRPr/>
          </a:p>
        </p:txBody>
      </p:sp>
      <p:pic>
        <p:nvPicPr>
          <p:cNvPr id="90" name="Google Shape;90;p18"/>
          <p:cNvPicPr preferRelativeResize="0"/>
          <p:nvPr/>
        </p:nvPicPr>
        <p:blipFill>
          <a:blip r:embed="rId3">
            <a:alphaModFix/>
          </a:blip>
          <a:stretch>
            <a:fillRect/>
          </a:stretch>
        </p:blipFill>
        <p:spPr>
          <a:xfrm>
            <a:off x="1302775" y="1354350"/>
            <a:ext cx="8884090" cy="4997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96" name="Google Shape;96;p1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t/>
            </a:r>
            <a:endParaRPr/>
          </a:p>
        </p:txBody>
      </p:sp>
      <p:pic>
        <p:nvPicPr>
          <p:cNvPr id="97" name="Google Shape;97;p19"/>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03" name="Google Shape;103;p2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t/>
            </a:r>
            <a:endParaRPr/>
          </a:p>
        </p:txBody>
      </p:sp>
      <p:pic>
        <p:nvPicPr>
          <p:cNvPr id="104" name="Google Shape;104;p20"/>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10" name="Google Shape;110;p2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t/>
            </a:r>
            <a:endParaRPr/>
          </a:p>
        </p:txBody>
      </p:sp>
      <p:pic>
        <p:nvPicPr>
          <p:cNvPr id="111" name="Google Shape;111;p21"/>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17" name="Google Shape;117;p2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t/>
            </a:r>
            <a:endParaRPr/>
          </a:p>
        </p:txBody>
      </p:sp>
      <p:pic>
        <p:nvPicPr>
          <p:cNvPr id="118" name="Google Shape;118;p22"/>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