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1934210" y="744220"/>
            <a:ext cx="1988185" cy="1988185"/>
          </a:xfrm>
          <a:prstGeom prst="ellipse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4" name="Picture 3" descr="—Pngtree—design about cctv icon_662208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34210" y="628650"/>
            <a:ext cx="2228850" cy="2228850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6219825" y="3150870"/>
            <a:ext cx="2240915" cy="2228850"/>
            <a:chOff x="9795" y="4962"/>
            <a:chExt cx="3529" cy="3510"/>
          </a:xfrm>
        </p:grpSpPr>
        <p:sp>
          <p:nvSpPr>
            <p:cNvPr id="8" name="Oval 7"/>
            <p:cNvSpPr/>
            <p:nvPr/>
          </p:nvSpPr>
          <p:spPr>
            <a:xfrm>
              <a:off x="9795" y="5152"/>
              <a:ext cx="3131" cy="3131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pic>
          <p:nvPicPr>
            <p:cNvPr id="11" name="Picture 10" descr="—Pngtree—design about cctv icon_6622086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9814" y="4962"/>
              <a:ext cx="3510" cy="3510"/>
            </a:xfrm>
            <a:prstGeom prst="rect">
              <a:avLst/>
            </a:prstGeom>
          </p:spPr>
        </p:pic>
      </p:grpSp>
      <p:grpSp>
        <p:nvGrpSpPr>
          <p:cNvPr id="15" name="Group 14"/>
          <p:cNvGrpSpPr/>
          <p:nvPr/>
        </p:nvGrpSpPr>
        <p:grpSpPr>
          <a:xfrm>
            <a:off x="8921750" y="2732405"/>
            <a:ext cx="2228850" cy="2228850"/>
            <a:chOff x="14050" y="4303"/>
            <a:chExt cx="3510" cy="3510"/>
          </a:xfrm>
        </p:grpSpPr>
        <p:sp>
          <p:nvSpPr>
            <p:cNvPr id="9" name="Oval 8"/>
            <p:cNvSpPr/>
            <p:nvPr/>
          </p:nvSpPr>
          <p:spPr>
            <a:xfrm>
              <a:off x="14239" y="4500"/>
              <a:ext cx="3131" cy="3131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pic>
          <p:nvPicPr>
            <p:cNvPr id="12" name="Picture 11" descr="—Pngtree—design about cctv icon_6622086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4050" y="4303"/>
              <a:ext cx="3510" cy="3510"/>
            </a:xfrm>
            <a:prstGeom prst="rect">
              <a:avLst/>
            </a:prstGeom>
          </p:spPr>
        </p:pic>
      </p:grpSp>
      <p:grpSp>
        <p:nvGrpSpPr>
          <p:cNvPr id="13" name="Group 12"/>
          <p:cNvGrpSpPr/>
          <p:nvPr/>
        </p:nvGrpSpPr>
        <p:grpSpPr>
          <a:xfrm>
            <a:off x="1533525" y="3795395"/>
            <a:ext cx="2228850" cy="2228850"/>
            <a:chOff x="2415" y="5977"/>
            <a:chExt cx="3510" cy="3510"/>
          </a:xfrm>
        </p:grpSpPr>
        <p:sp>
          <p:nvSpPr>
            <p:cNvPr id="7" name="Oval 6"/>
            <p:cNvSpPr/>
            <p:nvPr/>
          </p:nvSpPr>
          <p:spPr>
            <a:xfrm>
              <a:off x="2415" y="6167"/>
              <a:ext cx="3131" cy="3131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pic>
          <p:nvPicPr>
            <p:cNvPr id="10" name="Picture 9" descr="—Pngtree—design about cctv icon_6622086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415" y="5977"/>
              <a:ext cx="3510" cy="35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SimSun</vt:lpstr>
      <vt:lpstr>Wingdings</vt:lpstr>
      <vt:lpstr>DejaVu Sans</vt:lpstr>
      <vt:lpstr>Arial Black</vt:lpstr>
      <vt:lpstr>Microsoft YaHei</vt:lpstr>
      <vt:lpstr>Droid Sans Fallback</vt:lpstr>
      <vt:lpstr>Arial Unicode MS</vt:lpstr>
      <vt:lpstr>SimSun</vt:lpstr>
      <vt:lpstr>SimSun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hls-lab</cp:lastModifiedBy>
  <cp:revision>7</cp:revision>
  <dcterms:created xsi:type="dcterms:W3CDTF">2024-07-31T04:46:54Z</dcterms:created>
  <dcterms:modified xsi:type="dcterms:W3CDTF">2024-07-31T04:46:54Z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1033-11.1.0.11691</vt:lpwstr>
  </property>
  <property fmtid="{D5CDD505-2E9C-101B-9397-08002B2CF9AE}" pid="3" name="ICV">
    <vt:lpwstr/>
  </property>
</Properties>
</file>