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7939-E085-4B54-8A34-0EC06302D66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EB75-50D7-4027-8963-DF8F45DEB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9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7939-E085-4B54-8A34-0EC06302D66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EB75-50D7-4027-8963-DF8F45DEB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5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7939-E085-4B54-8A34-0EC06302D66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EB75-50D7-4027-8963-DF8F45DEB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70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7939-E085-4B54-8A34-0EC06302D66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EB75-50D7-4027-8963-DF8F45DEB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2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7939-E085-4B54-8A34-0EC06302D66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EB75-50D7-4027-8963-DF8F45DEB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7939-E085-4B54-8A34-0EC06302D66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EB75-50D7-4027-8963-DF8F45DEB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1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7939-E085-4B54-8A34-0EC06302D66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EB75-50D7-4027-8963-DF8F45DEB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3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7939-E085-4B54-8A34-0EC06302D66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EB75-50D7-4027-8963-DF8F45DEB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5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7939-E085-4B54-8A34-0EC06302D66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EB75-50D7-4027-8963-DF8F45DEB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7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7939-E085-4B54-8A34-0EC06302D66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EB75-50D7-4027-8963-DF8F45DEB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43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7939-E085-4B54-8A34-0EC06302D66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EB75-50D7-4027-8963-DF8F45DEB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6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7939-E085-4B54-8A34-0EC06302D669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EB75-50D7-4027-8963-DF8F45DEB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972" y="624378"/>
            <a:ext cx="1051602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latin typeface="+mj-lt"/>
              </a:rPr>
              <a:t>typedef</a:t>
            </a:r>
            <a:r>
              <a:rPr lang="en-US" altLang="ko-KR" sz="900" dirty="0">
                <a:latin typeface="+mj-lt"/>
              </a:rPr>
              <a:t> </a:t>
            </a:r>
            <a:r>
              <a:rPr lang="en-US" altLang="ko-KR" sz="900" dirty="0" err="1">
                <a:latin typeface="+mj-lt"/>
              </a:rPr>
              <a:t>struct</a:t>
            </a:r>
            <a:r>
              <a:rPr lang="en-US" altLang="ko-KR" sz="900" dirty="0">
                <a:latin typeface="+mj-lt"/>
              </a:rPr>
              <a:t> {</a:t>
            </a:r>
            <a:endParaRPr lang="ko-KR" altLang="ko-KR" sz="900" dirty="0"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HSUINT8 </a:t>
            </a:r>
            <a:r>
              <a:rPr lang="en-US" altLang="ko-KR" sz="900" dirty="0">
                <a:latin typeface="+mj-lt"/>
              </a:rPr>
              <a:t>warning;                                        // warning status           	</a:t>
            </a:r>
            <a:r>
              <a:rPr lang="en-US" altLang="ko-KR" sz="900" dirty="0" smtClean="0">
                <a:latin typeface="+mj-lt"/>
              </a:rPr>
              <a:t>	</a:t>
            </a:r>
            <a:r>
              <a:rPr lang="en-US" altLang="ko-KR" sz="900" b="1" dirty="0" smtClean="0">
                <a:solidFill>
                  <a:srgbClr val="00B050"/>
                </a:solidFill>
                <a:latin typeface="+mj-lt"/>
              </a:rPr>
              <a:t>// 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Output – no need to input (default : RET_WARNING_NONE)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HSUINT8 </a:t>
            </a:r>
            <a:r>
              <a:rPr lang="en-US" altLang="ko-KR" sz="900" dirty="0">
                <a:latin typeface="+mj-lt"/>
              </a:rPr>
              <a:t>status;                                         // system Status		</a:t>
            </a:r>
            <a:r>
              <a:rPr lang="en-US" altLang="ko-KR" sz="900" dirty="0" smtClean="0">
                <a:latin typeface="+mj-lt"/>
              </a:rPr>
              <a:t>	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// Output – no need to input (default : LDWS_STATUS_START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>
                <a:latin typeface="+mj-lt"/>
              </a:rPr>
              <a:t> </a:t>
            </a:r>
            <a:endParaRPr lang="ko-KR" altLang="ko-KR" sz="900" dirty="0"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// </a:t>
            </a:r>
            <a:r>
              <a:rPr lang="ko-KR" altLang="ko-KR" sz="900" dirty="0">
                <a:latin typeface="+mj-lt"/>
              </a:rPr>
              <a:t>차선 등을 그려줄 영상의</a:t>
            </a:r>
            <a:r>
              <a:rPr lang="en-US" altLang="ko-KR" sz="900" dirty="0">
                <a:latin typeface="+mj-lt"/>
              </a:rPr>
              <a:t> size </a:t>
            </a:r>
            <a:r>
              <a:rPr lang="ko-KR" altLang="ko-KR" sz="900" dirty="0">
                <a:latin typeface="+mj-lt"/>
              </a:rPr>
              <a:t>입력</a:t>
            </a:r>
          </a:p>
          <a:p>
            <a:r>
              <a:rPr lang="en-US" altLang="ko-KR" sz="900" dirty="0" smtClean="0">
                <a:latin typeface="+mj-lt"/>
              </a:rPr>
              <a:t>   HSINT16 </a:t>
            </a:r>
            <a:r>
              <a:rPr lang="en-US" altLang="ko-KR" sz="900" dirty="0" err="1">
                <a:latin typeface="+mj-lt"/>
              </a:rPr>
              <a:t>lcd_width</a:t>
            </a:r>
            <a:r>
              <a:rPr lang="en-US" altLang="ko-KR" sz="900" dirty="0">
                <a:latin typeface="+mj-lt"/>
              </a:rPr>
              <a:t>;                                     // output Image Width	</a:t>
            </a:r>
            <a:r>
              <a:rPr lang="en-US" altLang="ko-KR" sz="900" dirty="0" smtClean="0">
                <a:latin typeface="+mj-lt"/>
              </a:rPr>
              <a:t>	</a:t>
            </a:r>
            <a:r>
              <a:rPr lang="en-US" altLang="ko-KR" sz="900" b="1" dirty="0" smtClean="0">
                <a:solidFill>
                  <a:srgbClr val="00B050"/>
                </a:solidFill>
                <a:latin typeface="+mj-lt"/>
              </a:rPr>
              <a:t>// 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Input – Display Image Width Size (default : 1280)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HSINT16 </a:t>
            </a:r>
            <a:r>
              <a:rPr lang="en-US" altLang="ko-KR" sz="900" dirty="0" err="1">
                <a:latin typeface="+mj-lt"/>
              </a:rPr>
              <a:t>lcd_height</a:t>
            </a:r>
            <a:r>
              <a:rPr lang="en-US" altLang="ko-KR" sz="900" dirty="0">
                <a:latin typeface="+mj-lt"/>
              </a:rPr>
              <a:t>;                                    // output Image Height	</a:t>
            </a:r>
            <a:r>
              <a:rPr lang="en-US" altLang="ko-KR" sz="900" dirty="0" smtClean="0">
                <a:latin typeface="+mj-lt"/>
              </a:rPr>
              <a:t>	</a:t>
            </a:r>
            <a:r>
              <a:rPr lang="en-US" altLang="ko-KR" sz="900" b="1" dirty="0" smtClean="0">
                <a:solidFill>
                  <a:srgbClr val="00B050"/>
                </a:solidFill>
                <a:latin typeface="+mj-lt"/>
              </a:rPr>
              <a:t>// 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Input – Display Image Height Size (default : 720)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b="1" dirty="0">
                <a:latin typeface="+mj-lt"/>
              </a:rPr>
              <a:t> </a:t>
            </a:r>
            <a:endParaRPr lang="ko-KR" altLang="ko-KR" sz="900" dirty="0">
              <a:latin typeface="+mj-lt"/>
            </a:endParaRPr>
          </a:p>
          <a:p>
            <a:r>
              <a:rPr lang="en-US" altLang="ko-KR" sz="900" dirty="0">
                <a:latin typeface="+mj-lt"/>
              </a:rPr>
              <a:t>   </a:t>
            </a:r>
            <a:r>
              <a:rPr lang="en-US" altLang="ko-KR" sz="900" dirty="0" smtClean="0">
                <a:latin typeface="+mj-lt"/>
              </a:rPr>
              <a:t>// </a:t>
            </a:r>
            <a:r>
              <a:rPr lang="ko-KR" altLang="ko-KR" sz="900" dirty="0">
                <a:latin typeface="+mj-lt"/>
              </a:rPr>
              <a:t>차선</a:t>
            </a:r>
            <a:r>
              <a:rPr lang="en-US" altLang="ko-KR" sz="900" dirty="0">
                <a:latin typeface="+mj-lt"/>
              </a:rPr>
              <a:t> x, y </a:t>
            </a:r>
            <a:r>
              <a:rPr lang="ko-KR" altLang="ko-KR" sz="900" dirty="0">
                <a:latin typeface="+mj-lt"/>
              </a:rPr>
              <a:t>값</a:t>
            </a:r>
            <a:r>
              <a:rPr lang="en-US" altLang="ko-KR" sz="900" dirty="0">
                <a:latin typeface="+mj-lt"/>
              </a:rPr>
              <a:t> (</a:t>
            </a:r>
            <a:r>
              <a:rPr lang="en-US" altLang="ko-KR" sz="900" dirty="0" err="1">
                <a:latin typeface="+mj-lt"/>
              </a:rPr>
              <a:t>lcd_width</a:t>
            </a:r>
            <a:r>
              <a:rPr lang="en-US" altLang="ko-KR" sz="900" dirty="0">
                <a:latin typeface="+mj-lt"/>
              </a:rPr>
              <a:t>/height </a:t>
            </a:r>
            <a:r>
              <a:rPr lang="ko-KR" altLang="ko-KR" sz="900" dirty="0">
                <a:latin typeface="+mj-lt"/>
              </a:rPr>
              <a:t>가 입력 되어야 함</a:t>
            </a:r>
            <a:r>
              <a:rPr lang="en-US" altLang="ko-KR" sz="900" dirty="0">
                <a:latin typeface="+mj-lt"/>
              </a:rPr>
              <a:t>)</a:t>
            </a:r>
            <a:endParaRPr lang="ko-KR" altLang="ko-KR" sz="900" dirty="0"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HS_STRUCT_LANE_POINT_XY </a:t>
            </a:r>
            <a:r>
              <a:rPr lang="en-US" altLang="ko-KR" sz="900" dirty="0" err="1">
                <a:latin typeface="+mj-lt"/>
              </a:rPr>
              <a:t>left_lane_point</a:t>
            </a:r>
            <a:r>
              <a:rPr lang="en-US" altLang="ko-KR" sz="900" dirty="0">
                <a:latin typeface="+mj-lt"/>
              </a:rPr>
              <a:t>;                // left lane x, y	</a:t>
            </a:r>
            <a:r>
              <a:rPr lang="en-US" altLang="ko-KR" sz="900" dirty="0" smtClean="0">
                <a:latin typeface="+mj-lt"/>
              </a:rPr>
              <a:t>	</a:t>
            </a:r>
            <a:r>
              <a:rPr lang="en-US" altLang="ko-KR" sz="900" b="1" dirty="0" smtClean="0">
                <a:solidFill>
                  <a:srgbClr val="00B050"/>
                </a:solidFill>
                <a:latin typeface="+mj-lt"/>
              </a:rPr>
              <a:t>// 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Output – no need to input (default : {0,0,0,0})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HS_STRUCT_LANE_POINT_XY </a:t>
            </a:r>
            <a:r>
              <a:rPr lang="en-US" altLang="ko-KR" sz="900" dirty="0" err="1">
                <a:latin typeface="+mj-lt"/>
              </a:rPr>
              <a:t>right_lane_point</a:t>
            </a:r>
            <a:r>
              <a:rPr lang="en-US" altLang="ko-KR" sz="900" dirty="0">
                <a:latin typeface="+mj-lt"/>
              </a:rPr>
              <a:t>;               // right lane x, y	</a:t>
            </a:r>
            <a:r>
              <a:rPr lang="en-US" altLang="ko-KR" sz="900" dirty="0" smtClean="0">
                <a:latin typeface="+mj-lt"/>
              </a:rPr>
              <a:t>	</a:t>
            </a:r>
            <a:r>
              <a:rPr lang="en-US" altLang="ko-KR" sz="900" b="1" dirty="0" smtClean="0">
                <a:solidFill>
                  <a:srgbClr val="00B050"/>
                </a:solidFill>
                <a:latin typeface="+mj-lt"/>
              </a:rPr>
              <a:t>// 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Output – no need to input (default : {0,0,0,0})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>
                <a:latin typeface="+mj-lt"/>
              </a:rPr>
              <a:t> </a:t>
            </a:r>
            <a:endParaRPr lang="ko-KR" altLang="ko-KR" sz="900" dirty="0"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// </a:t>
            </a:r>
            <a:r>
              <a:rPr lang="en-US" altLang="ko-KR" sz="900" dirty="0">
                <a:latin typeface="+mj-lt"/>
              </a:rPr>
              <a:t>warning </a:t>
            </a:r>
            <a:r>
              <a:rPr lang="ko-KR" altLang="ko-KR" sz="900" dirty="0">
                <a:latin typeface="+mj-lt"/>
              </a:rPr>
              <a:t>민감도</a:t>
            </a:r>
            <a:r>
              <a:rPr lang="en-US" altLang="ko-KR" sz="900" dirty="0">
                <a:latin typeface="+mj-lt"/>
              </a:rPr>
              <a:t>, angle </a:t>
            </a:r>
            <a:r>
              <a:rPr lang="ko-KR" altLang="ko-KR" sz="900" dirty="0">
                <a:latin typeface="+mj-lt"/>
              </a:rPr>
              <a:t>값을</a:t>
            </a:r>
            <a:r>
              <a:rPr lang="en-US" altLang="ko-KR" sz="900" dirty="0">
                <a:latin typeface="+mj-lt"/>
              </a:rPr>
              <a:t> 0</a:t>
            </a:r>
            <a:r>
              <a:rPr lang="ko-KR" altLang="ko-KR" sz="900" dirty="0">
                <a:latin typeface="+mj-lt"/>
              </a:rPr>
              <a:t>으로 주면 내부에 설정되어 있는 값이 적용 됨</a:t>
            </a:r>
            <a:r>
              <a:rPr lang="en-US" altLang="ko-KR" sz="900" dirty="0">
                <a:latin typeface="+mj-lt"/>
              </a:rPr>
              <a:t>(</a:t>
            </a:r>
            <a:r>
              <a:rPr lang="ko-KR" altLang="ko-KR" sz="900" dirty="0">
                <a:latin typeface="+mj-lt"/>
              </a:rPr>
              <a:t>내부 설정은</a:t>
            </a:r>
            <a:r>
              <a:rPr lang="en-US" altLang="ko-KR" sz="900" dirty="0">
                <a:latin typeface="+mj-lt"/>
              </a:rPr>
              <a:t> left 65</a:t>
            </a:r>
            <a:r>
              <a:rPr lang="ko-KR" altLang="ko-KR" sz="900" dirty="0">
                <a:latin typeface="+mj-lt"/>
              </a:rPr>
              <a:t>도</a:t>
            </a:r>
            <a:r>
              <a:rPr lang="en-US" altLang="ko-KR" sz="900" dirty="0">
                <a:latin typeface="+mj-lt"/>
              </a:rPr>
              <a:t>, right 115</a:t>
            </a:r>
            <a:r>
              <a:rPr lang="ko-KR" altLang="ko-KR" sz="900" dirty="0">
                <a:latin typeface="+mj-lt"/>
              </a:rPr>
              <a:t>도</a:t>
            </a:r>
            <a:r>
              <a:rPr lang="en-US" altLang="ko-KR" sz="900" dirty="0">
                <a:latin typeface="+mj-lt"/>
              </a:rPr>
              <a:t>)</a:t>
            </a:r>
            <a:endParaRPr lang="ko-KR" altLang="ko-KR" sz="900" dirty="0"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HSUINT8 </a:t>
            </a:r>
            <a:r>
              <a:rPr lang="en-US" altLang="ko-KR" sz="900" dirty="0" err="1">
                <a:latin typeface="+mj-lt"/>
              </a:rPr>
              <a:t>left_warning_angle</a:t>
            </a:r>
            <a:r>
              <a:rPr lang="en-US" altLang="ko-KR" sz="900" dirty="0">
                <a:latin typeface="+mj-lt"/>
              </a:rPr>
              <a:t>;                             // Left Warning Line Angle </a:t>
            </a:r>
            <a:r>
              <a:rPr lang="ko-KR" altLang="ko-KR" sz="900" dirty="0">
                <a:latin typeface="+mj-lt"/>
              </a:rPr>
              <a:t>입력 </a:t>
            </a:r>
            <a:r>
              <a:rPr lang="en-US" altLang="ko-KR" sz="900" dirty="0">
                <a:latin typeface="+mj-lt"/>
              </a:rPr>
              <a:t>	</a:t>
            </a:r>
            <a:r>
              <a:rPr lang="en-US" altLang="ko-KR" sz="900" dirty="0" smtClean="0">
                <a:latin typeface="+mj-lt"/>
              </a:rPr>
              <a:t>	</a:t>
            </a:r>
            <a:r>
              <a:rPr lang="en-US" altLang="ko-KR" sz="900" b="1" dirty="0" smtClean="0">
                <a:solidFill>
                  <a:srgbClr val="00B050"/>
                </a:solidFill>
                <a:latin typeface="+mj-lt"/>
              </a:rPr>
              <a:t>// 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Input – Warning</a:t>
            </a:r>
            <a:r>
              <a:rPr lang="ko-KR" altLang="ko-KR" sz="900" b="1" dirty="0" err="1">
                <a:solidFill>
                  <a:srgbClr val="00B050"/>
                </a:solidFill>
                <a:latin typeface="+mj-lt"/>
              </a:rPr>
              <a:t>발생기준</a:t>
            </a:r>
            <a:r>
              <a:rPr lang="ko-KR" altLang="ko-KR" sz="900" b="1" dirty="0">
                <a:solidFill>
                  <a:srgbClr val="00B050"/>
                </a:solidFill>
                <a:latin typeface="+mj-lt"/>
              </a:rPr>
              <a:t> 각도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 (default : 65)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HSUINT8 </a:t>
            </a:r>
            <a:r>
              <a:rPr lang="en-US" altLang="ko-KR" sz="900" dirty="0" err="1">
                <a:latin typeface="+mj-lt"/>
              </a:rPr>
              <a:t>right_warning_angle</a:t>
            </a:r>
            <a:r>
              <a:rPr lang="en-US" altLang="ko-KR" sz="900" dirty="0">
                <a:latin typeface="+mj-lt"/>
              </a:rPr>
              <a:t>;                            // Right Warning Line Angle </a:t>
            </a:r>
            <a:r>
              <a:rPr lang="ko-KR" altLang="ko-KR" sz="900" dirty="0">
                <a:latin typeface="+mj-lt"/>
              </a:rPr>
              <a:t>입력</a:t>
            </a:r>
            <a:r>
              <a:rPr lang="en-US" altLang="ko-KR" sz="900" dirty="0">
                <a:latin typeface="+mj-lt"/>
              </a:rPr>
              <a:t>	</a:t>
            </a:r>
            <a:r>
              <a:rPr lang="en-US" altLang="ko-KR" sz="900" dirty="0" smtClean="0">
                <a:latin typeface="+mj-lt"/>
              </a:rPr>
              <a:t>	</a:t>
            </a:r>
            <a:r>
              <a:rPr lang="en-US" altLang="ko-KR" sz="900" b="1" dirty="0" smtClean="0">
                <a:solidFill>
                  <a:srgbClr val="00B050"/>
                </a:solidFill>
                <a:latin typeface="+mj-lt"/>
              </a:rPr>
              <a:t>// 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Input – Warning</a:t>
            </a:r>
            <a:r>
              <a:rPr lang="ko-KR" altLang="ko-KR" sz="900" b="1" dirty="0" err="1">
                <a:solidFill>
                  <a:srgbClr val="00B050"/>
                </a:solidFill>
                <a:latin typeface="+mj-lt"/>
              </a:rPr>
              <a:t>발생기준</a:t>
            </a:r>
            <a:r>
              <a:rPr lang="ko-KR" altLang="ko-KR" sz="900" b="1" dirty="0">
                <a:solidFill>
                  <a:srgbClr val="00B050"/>
                </a:solidFill>
                <a:latin typeface="+mj-lt"/>
              </a:rPr>
              <a:t> 각도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 (default : 115)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>
                <a:latin typeface="+mj-lt"/>
              </a:rPr>
              <a:t> </a:t>
            </a:r>
            <a:endParaRPr lang="ko-KR" altLang="ko-KR" sz="900" dirty="0"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// </a:t>
            </a:r>
            <a:r>
              <a:rPr lang="en-US" altLang="ko-KR" sz="900" dirty="0" err="1">
                <a:latin typeface="+mj-lt"/>
              </a:rPr>
              <a:t>autoCalibration</a:t>
            </a:r>
            <a:r>
              <a:rPr lang="en-US" altLang="ko-KR" sz="900" dirty="0">
                <a:latin typeface="+mj-lt"/>
              </a:rPr>
              <a:t> </a:t>
            </a:r>
            <a:r>
              <a:rPr lang="ko-KR" altLang="ko-KR" sz="900" dirty="0">
                <a:latin typeface="+mj-lt"/>
              </a:rPr>
              <a:t>영역 정보</a:t>
            </a:r>
            <a:r>
              <a:rPr lang="en-US" altLang="ko-KR" sz="900" dirty="0">
                <a:latin typeface="+mj-lt"/>
              </a:rPr>
              <a:t> (</a:t>
            </a:r>
            <a:r>
              <a:rPr lang="en-US" altLang="ko-KR" sz="900" dirty="0" err="1">
                <a:latin typeface="+mj-lt"/>
              </a:rPr>
              <a:t>lcd_width</a:t>
            </a:r>
            <a:r>
              <a:rPr lang="en-US" altLang="ko-KR" sz="900" dirty="0">
                <a:latin typeface="+mj-lt"/>
              </a:rPr>
              <a:t>/height </a:t>
            </a:r>
            <a:r>
              <a:rPr lang="ko-KR" altLang="ko-KR" sz="900" dirty="0">
                <a:latin typeface="+mj-lt"/>
              </a:rPr>
              <a:t>가 입력 되어야 함</a:t>
            </a:r>
            <a:r>
              <a:rPr lang="en-US" altLang="ko-KR" sz="900" dirty="0">
                <a:latin typeface="+mj-lt"/>
              </a:rPr>
              <a:t>)</a:t>
            </a:r>
            <a:endParaRPr lang="ko-KR" altLang="ko-KR" sz="900" dirty="0"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HS_STRUCT_LANE_POINT_XY </a:t>
            </a:r>
            <a:r>
              <a:rPr lang="en-US" altLang="ko-KR" sz="900" dirty="0" err="1">
                <a:latin typeface="+mj-lt"/>
              </a:rPr>
              <a:t>calib_area_top</a:t>
            </a:r>
            <a:r>
              <a:rPr lang="en-US" altLang="ko-KR" sz="900" dirty="0">
                <a:latin typeface="+mj-lt"/>
              </a:rPr>
              <a:t>;                 // calibration area top x, y		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// Input – Cal </a:t>
            </a:r>
            <a:r>
              <a:rPr lang="ko-KR" altLang="ko-KR" sz="900" b="1" dirty="0">
                <a:solidFill>
                  <a:srgbClr val="00B050"/>
                </a:solidFill>
                <a:latin typeface="+mj-lt"/>
              </a:rPr>
              <a:t>영역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(Display Image)</a:t>
            </a:r>
            <a:r>
              <a:rPr lang="ko-KR" altLang="ko-KR" sz="900" b="1" dirty="0">
                <a:solidFill>
                  <a:srgbClr val="00B050"/>
                </a:solidFill>
                <a:latin typeface="+mj-lt"/>
              </a:rPr>
              <a:t>의 위 두 점 설정 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(default : {320, 180, 960, 180})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HS_STRUCT_LANE_POINT_XY </a:t>
            </a:r>
            <a:r>
              <a:rPr lang="en-US" altLang="ko-KR" sz="900" dirty="0" err="1">
                <a:latin typeface="+mj-lt"/>
              </a:rPr>
              <a:t>calib_area_bottom</a:t>
            </a:r>
            <a:r>
              <a:rPr lang="en-US" altLang="ko-KR" sz="900" dirty="0">
                <a:latin typeface="+mj-lt"/>
              </a:rPr>
              <a:t>;              // calibration area bottom x, y	</a:t>
            </a:r>
            <a:r>
              <a:rPr lang="en-US" altLang="ko-KR" sz="900" b="1" dirty="0" smtClean="0">
                <a:solidFill>
                  <a:srgbClr val="00B050"/>
                </a:solidFill>
                <a:latin typeface="+mj-lt"/>
              </a:rPr>
              <a:t>// 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Input – Cal </a:t>
            </a:r>
            <a:r>
              <a:rPr lang="ko-KR" altLang="ko-KR" sz="900" b="1" dirty="0">
                <a:solidFill>
                  <a:srgbClr val="00B050"/>
                </a:solidFill>
                <a:latin typeface="+mj-lt"/>
              </a:rPr>
              <a:t>영역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(Display Image)</a:t>
            </a:r>
            <a:r>
              <a:rPr lang="ko-KR" altLang="ko-KR" sz="900" b="1" dirty="0">
                <a:solidFill>
                  <a:srgbClr val="00B050"/>
                </a:solidFill>
                <a:latin typeface="+mj-lt"/>
              </a:rPr>
              <a:t>의 위 두 점 설정 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(default : {320, 540, 960, 540})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>
                <a:latin typeface="+mj-lt"/>
              </a:rPr>
              <a:t> </a:t>
            </a:r>
            <a:endParaRPr lang="ko-KR" altLang="ko-KR" sz="900" dirty="0"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// </a:t>
            </a:r>
            <a:r>
              <a:rPr lang="ko-KR" altLang="ko-KR" sz="900" dirty="0">
                <a:latin typeface="+mj-lt"/>
              </a:rPr>
              <a:t>경고 기준선</a:t>
            </a:r>
            <a:r>
              <a:rPr lang="en-US" altLang="ko-KR" sz="900" dirty="0">
                <a:latin typeface="+mj-lt"/>
              </a:rPr>
              <a:t> (</a:t>
            </a:r>
            <a:r>
              <a:rPr lang="en-US" altLang="ko-KR" sz="900" dirty="0" err="1">
                <a:latin typeface="+mj-lt"/>
              </a:rPr>
              <a:t>lcd_width</a:t>
            </a:r>
            <a:r>
              <a:rPr lang="en-US" altLang="ko-KR" sz="900" dirty="0">
                <a:latin typeface="+mj-lt"/>
              </a:rPr>
              <a:t>/height </a:t>
            </a:r>
            <a:r>
              <a:rPr lang="ko-KR" altLang="ko-KR" sz="900" dirty="0">
                <a:latin typeface="+mj-lt"/>
              </a:rPr>
              <a:t>가 입력 되어야 함</a:t>
            </a:r>
            <a:r>
              <a:rPr lang="en-US" altLang="ko-KR" sz="900" dirty="0">
                <a:latin typeface="+mj-lt"/>
              </a:rPr>
              <a:t>)</a:t>
            </a:r>
            <a:endParaRPr lang="ko-KR" altLang="ko-KR" sz="900" dirty="0"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HS_STRUCT_LANE_POINT_XY </a:t>
            </a:r>
            <a:r>
              <a:rPr lang="en-US" altLang="ko-KR" sz="900" dirty="0" err="1">
                <a:latin typeface="+mj-lt"/>
              </a:rPr>
              <a:t>left_warning_point</a:t>
            </a:r>
            <a:r>
              <a:rPr lang="en-US" altLang="ko-KR" sz="900" dirty="0">
                <a:latin typeface="+mj-lt"/>
              </a:rPr>
              <a:t>;		// left warning x, y	</a:t>
            </a:r>
            <a:r>
              <a:rPr lang="en-US" altLang="ko-KR" sz="900" b="1" dirty="0" smtClean="0">
                <a:solidFill>
                  <a:srgbClr val="00B050"/>
                </a:solidFill>
                <a:latin typeface="+mj-lt"/>
              </a:rPr>
              <a:t>// 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Output – no need to input (default : {0,0,0,0})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HS_STRUCT_LANE_POINT_XY </a:t>
            </a:r>
            <a:r>
              <a:rPr lang="en-US" altLang="ko-KR" sz="900" dirty="0" err="1">
                <a:latin typeface="+mj-lt"/>
              </a:rPr>
              <a:t>right_warning_point</a:t>
            </a:r>
            <a:r>
              <a:rPr lang="en-US" altLang="ko-KR" sz="900" dirty="0">
                <a:latin typeface="+mj-lt"/>
              </a:rPr>
              <a:t>;		// right warning x, y	</a:t>
            </a:r>
            <a:r>
              <a:rPr lang="en-US" altLang="ko-KR" sz="900" b="1" dirty="0" smtClean="0">
                <a:solidFill>
                  <a:srgbClr val="00B050"/>
                </a:solidFill>
                <a:latin typeface="+mj-lt"/>
              </a:rPr>
              <a:t>// 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Output – no need to input (default : {0,0,0,0})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>
                <a:latin typeface="+mj-lt"/>
              </a:rPr>
              <a:t> </a:t>
            </a:r>
            <a:endParaRPr lang="ko-KR" altLang="ko-KR" sz="900" dirty="0"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// </a:t>
            </a:r>
            <a:r>
              <a:rPr lang="ko-KR" altLang="ko-KR" sz="900" dirty="0">
                <a:latin typeface="+mj-lt"/>
              </a:rPr>
              <a:t>소실점 위치</a:t>
            </a:r>
            <a:r>
              <a:rPr lang="en-US" altLang="ko-KR" sz="900" dirty="0">
                <a:latin typeface="+mj-lt"/>
              </a:rPr>
              <a:t> (</a:t>
            </a:r>
            <a:r>
              <a:rPr lang="en-US" altLang="ko-KR" sz="900" dirty="0" err="1">
                <a:latin typeface="+mj-lt"/>
              </a:rPr>
              <a:t>lcd_width</a:t>
            </a:r>
            <a:r>
              <a:rPr lang="en-US" altLang="ko-KR" sz="900" dirty="0">
                <a:latin typeface="+mj-lt"/>
              </a:rPr>
              <a:t>/height </a:t>
            </a:r>
            <a:r>
              <a:rPr lang="ko-KR" altLang="ko-KR" sz="900" dirty="0">
                <a:latin typeface="+mj-lt"/>
              </a:rPr>
              <a:t>가 입력 되어야 함</a:t>
            </a:r>
            <a:r>
              <a:rPr lang="en-US" altLang="ko-KR" sz="900" dirty="0">
                <a:latin typeface="+mj-lt"/>
              </a:rPr>
              <a:t>)</a:t>
            </a:r>
            <a:endParaRPr lang="ko-KR" altLang="ko-KR" sz="900" dirty="0"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HSINT16 </a:t>
            </a:r>
            <a:r>
              <a:rPr lang="en-US" altLang="ko-KR" sz="900" dirty="0" err="1">
                <a:latin typeface="+mj-lt"/>
              </a:rPr>
              <a:t>vanishing_point_x</a:t>
            </a:r>
            <a:r>
              <a:rPr lang="en-US" altLang="ko-KR" sz="900" dirty="0">
                <a:latin typeface="+mj-lt"/>
              </a:rPr>
              <a:t>;		</a:t>
            </a:r>
            <a:r>
              <a:rPr lang="en-US" altLang="ko-KR" sz="900" dirty="0" smtClean="0">
                <a:latin typeface="+mj-lt"/>
              </a:rPr>
              <a:t>// </a:t>
            </a:r>
            <a:r>
              <a:rPr lang="ko-KR" altLang="ko-KR" sz="900" dirty="0">
                <a:latin typeface="+mj-lt"/>
              </a:rPr>
              <a:t>소실점 위치</a:t>
            </a:r>
            <a:r>
              <a:rPr lang="en-US" altLang="ko-KR" sz="900" dirty="0">
                <a:latin typeface="+mj-lt"/>
              </a:rPr>
              <a:t> x </a:t>
            </a:r>
            <a:r>
              <a:rPr lang="ko-KR" altLang="ko-KR" sz="900" dirty="0">
                <a:latin typeface="+mj-lt"/>
              </a:rPr>
              <a:t>출력</a:t>
            </a:r>
            <a:r>
              <a:rPr lang="en-US" altLang="ko-KR" sz="900" dirty="0">
                <a:latin typeface="+mj-lt"/>
              </a:rPr>
              <a:t>		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// Output – no need to input (default : 80)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HSINT16 </a:t>
            </a:r>
            <a:r>
              <a:rPr lang="en-US" altLang="ko-KR" sz="900" dirty="0" err="1">
                <a:latin typeface="+mj-lt"/>
              </a:rPr>
              <a:t>vanishing_point_y</a:t>
            </a:r>
            <a:r>
              <a:rPr lang="en-US" altLang="ko-KR" sz="900" dirty="0">
                <a:latin typeface="+mj-lt"/>
              </a:rPr>
              <a:t>;		</a:t>
            </a:r>
            <a:r>
              <a:rPr lang="en-US" altLang="ko-KR" sz="900" dirty="0" smtClean="0">
                <a:latin typeface="+mj-lt"/>
              </a:rPr>
              <a:t>// </a:t>
            </a:r>
            <a:r>
              <a:rPr lang="ko-KR" altLang="ko-KR" sz="900" dirty="0">
                <a:latin typeface="+mj-lt"/>
              </a:rPr>
              <a:t>소실점 위치</a:t>
            </a:r>
            <a:r>
              <a:rPr lang="en-US" altLang="ko-KR" sz="900" dirty="0">
                <a:latin typeface="+mj-lt"/>
              </a:rPr>
              <a:t> y </a:t>
            </a:r>
            <a:r>
              <a:rPr lang="ko-KR" altLang="ko-KR" sz="900" dirty="0">
                <a:latin typeface="+mj-lt"/>
              </a:rPr>
              <a:t>출력</a:t>
            </a:r>
            <a:r>
              <a:rPr lang="en-US" altLang="ko-KR" sz="900" dirty="0">
                <a:latin typeface="+mj-lt"/>
              </a:rPr>
              <a:t>		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// Output – no need to input (default : 60)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endParaRPr lang="ko-KR" altLang="ko-KR" sz="900" dirty="0"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HSUINT8 </a:t>
            </a:r>
            <a:r>
              <a:rPr lang="en-US" altLang="ko-KR" sz="900" dirty="0" err="1">
                <a:latin typeface="+mj-lt"/>
              </a:rPr>
              <a:t>Ldws_reset</a:t>
            </a:r>
            <a:r>
              <a:rPr lang="en-US" altLang="ko-KR" sz="900" dirty="0">
                <a:latin typeface="+mj-lt"/>
              </a:rPr>
              <a:t>;		</a:t>
            </a:r>
            <a:r>
              <a:rPr lang="en-US" altLang="ko-KR" sz="900" dirty="0" smtClean="0">
                <a:latin typeface="+mj-lt"/>
              </a:rPr>
              <a:t>// </a:t>
            </a:r>
            <a:r>
              <a:rPr lang="en-US" altLang="ko-KR" sz="900" dirty="0" err="1">
                <a:latin typeface="+mj-lt"/>
              </a:rPr>
              <a:t>Ldws</a:t>
            </a:r>
            <a:r>
              <a:rPr lang="en-US" altLang="ko-KR" sz="900" dirty="0">
                <a:latin typeface="+mj-lt"/>
              </a:rPr>
              <a:t> reset			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// Input – LDWS</a:t>
            </a:r>
            <a:r>
              <a:rPr lang="ko-KR" altLang="ko-KR" sz="900" b="1" dirty="0">
                <a:solidFill>
                  <a:srgbClr val="00B050"/>
                </a:solidFill>
                <a:latin typeface="+mj-lt"/>
              </a:rPr>
              <a:t>를 재시작하도록 하는 </a:t>
            </a:r>
            <a:r>
              <a:rPr lang="ko-KR" altLang="ko-KR" sz="900" b="1" dirty="0" err="1">
                <a:solidFill>
                  <a:srgbClr val="00B050"/>
                </a:solidFill>
                <a:latin typeface="+mj-lt"/>
              </a:rPr>
              <a:t>셋팅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(default : 0)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>
                <a:latin typeface="+mj-lt"/>
              </a:rPr>
              <a:t> </a:t>
            </a:r>
            <a:endParaRPr lang="en-US" altLang="ko-KR" sz="900" dirty="0" smtClean="0">
              <a:latin typeface="+mj-lt"/>
            </a:endParaRPr>
          </a:p>
          <a:p>
            <a:r>
              <a:rPr lang="en-US" altLang="ko-KR" sz="900" dirty="0">
                <a:latin typeface="+mj-lt"/>
              </a:rPr>
              <a:t> </a:t>
            </a:r>
            <a:r>
              <a:rPr lang="en-US" altLang="ko-KR" sz="900" dirty="0" smtClean="0">
                <a:latin typeface="+mj-lt"/>
              </a:rPr>
              <a:t>  HSUINT8 </a:t>
            </a:r>
            <a:r>
              <a:rPr lang="en-US" altLang="ko-KR" sz="900" dirty="0" err="1">
                <a:latin typeface="+mj-lt"/>
              </a:rPr>
              <a:t>calibArea_w_gap</a:t>
            </a:r>
            <a:r>
              <a:rPr lang="en-US" altLang="ko-KR" sz="900" dirty="0">
                <a:latin typeface="+mj-lt"/>
              </a:rPr>
              <a:t>;                                // Calibration Area Width </a:t>
            </a:r>
            <a:r>
              <a:rPr lang="ko-KR" altLang="ko-KR" sz="900" dirty="0">
                <a:latin typeface="+mj-lt"/>
              </a:rPr>
              <a:t>조절</a:t>
            </a:r>
            <a:r>
              <a:rPr lang="en-US" altLang="ko-KR" sz="900" dirty="0">
                <a:latin typeface="+mj-lt"/>
              </a:rPr>
              <a:t>		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// Input – Cal </a:t>
            </a:r>
            <a:r>
              <a:rPr lang="ko-KR" altLang="ko-KR" sz="900" b="1" dirty="0">
                <a:solidFill>
                  <a:srgbClr val="00B050"/>
                </a:solidFill>
                <a:latin typeface="+mj-lt"/>
              </a:rPr>
              <a:t>영역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(Input Image)</a:t>
            </a:r>
            <a:r>
              <a:rPr lang="ko-KR" altLang="ko-KR" sz="900" b="1" dirty="0">
                <a:solidFill>
                  <a:srgbClr val="00B050"/>
                </a:solidFill>
                <a:latin typeface="+mj-lt"/>
              </a:rPr>
              <a:t>의 가로 마진 크기 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(default : 40)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HSUINT8 </a:t>
            </a:r>
            <a:r>
              <a:rPr lang="en-US" altLang="ko-KR" sz="900" dirty="0" err="1">
                <a:latin typeface="+mj-lt"/>
              </a:rPr>
              <a:t>calibArea_h_gap</a:t>
            </a:r>
            <a:r>
              <a:rPr lang="en-US" altLang="ko-KR" sz="900" dirty="0">
                <a:latin typeface="+mj-lt"/>
              </a:rPr>
              <a:t>;                                // Calibration Area Height </a:t>
            </a:r>
            <a:r>
              <a:rPr lang="ko-KR" altLang="ko-KR" sz="900" dirty="0">
                <a:latin typeface="+mj-lt"/>
              </a:rPr>
              <a:t>조절</a:t>
            </a:r>
            <a:r>
              <a:rPr lang="en-US" altLang="ko-KR" sz="900" dirty="0">
                <a:latin typeface="+mj-lt"/>
              </a:rPr>
              <a:t>		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// Input – Cal </a:t>
            </a:r>
            <a:r>
              <a:rPr lang="ko-KR" altLang="ko-KR" sz="900" b="1" dirty="0">
                <a:solidFill>
                  <a:srgbClr val="00B050"/>
                </a:solidFill>
                <a:latin typeface="+mj-lt"/>
              </a:rPr>
              <a:t>영역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(Input Image)</a:t>
            </a:r>
            <a:r>
              <a:rPr lang="ko-KR" altLang="ko-KR" sz="900" b="1" dirty="0">
                <a:solidFill>
                  <a:srgbClr val="00B050"/>
                </a:solidFill>
                <a:latin typeface="+mj-lt"/>
              </a:rPr>
              <a:t>의 세로 마진 크기 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(default : 30)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>
                <a:latin typeface="+mj-lt"/>
              </a:rPr>
              <a:t> </a:t>
            </a:r>
            <a:endParaRPr lang="ko-KR" altLang="ko-KR" sz="900" dirty="0"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HSUINT8 </a:t>
            </a:r>
            <a:r>
              <a:rPr lang="en-US" altLang="ko-KR" sz="900" dirty="0" err="1">
                <a:latin typeface="+mj-lt"/>
              </a:rPr>
              <a:t>Warning_type</a:t>
            </a:r>
            <a:r>
              <a:rPr lang="en-US" altLang="ko-KR" sz="900" dirty="0">
                <a:latin typeface="+mj-lt"/>
              </a:rPr>
              <a:t>;		</a:t>
            </a:r>
            <a:r>
              <a:rPr lang="en-US" altLang="ko-KR" sz="900" dirty="0" smtClean="0">
                <a:latin typeface="+mj-lt"/>
              </a:rPr>
              <a:t>// </a:t>
            </a:r>
            <a:r>
              <a:rPr lang="en-US" altLang="ko-KR" sz="900" dirty="0">
                <a:latin typeface="+mj-lt"/>
              </a:rPr>
              <a:t>0: </a:t>
            </a:r>
            <a:r>
              <a:rPr lang="ko-KR" altLang="ko-KR" sz="900" dirty="0">
                <a:latin typeface="+mj-lt"/>
              </a:rPr>
              <a:t>단일 경고</a:t>
            </a:r>
            <a:r>
              <a:rPr lang="en-US" altLang="ko-KR" sz="900" dirty="0">
                <a:latin typeface="+mj-lt"/>
              </a:rPr>
              <a:t> 1: </a:t>
            </a:r>
            <a:r>
              <a:rPr lang="ko-KR" altLang="ko-KR" sz="900" dirty="0">
                <a:latin typeface="+mj-lt"/>
              </a:rPr>
              <a:t>경고 시간 선택</a:t>
            </a:r>
            <a:r>
              <a:rPr lang="en-US" altLang="ko-KR" sz="900" dirty="0">
                <a:latin typeface="+mj-lt"/>
              </a:rPr>
              <a:t>	</a:t>
            </a:r>
            <a:r>
              <a:rPr lang="en-US" altLang="ko-KR" sz="900" dirty="0" smtClean="0">
                <a:latin typeface="+mj-lt"/>
              </a:rPr>
              <a:t>	</a:t>
            </a:r>
            <a:r>
              <a:rPr lang="en-US" altLang="ko-KR" sz="900" b="1" dirty="0" smtClean="0">
                <a:solidFill>
                  <a:srgbClr val="00B050"/>
                </a:solidFill>
                <a:latin typeface="+mj-lt"/>
              </a:rPr>
              <a:t>// 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Input – Warning </a:t>
            </a:r>
            <a:r>
              <a:rPr lang="ko-KR" altLang="ko-KR" sz="900" b="1" dirty="0">
                <a:solidFill>
                  <a:srgbClr val="00B050"/>
                </a:solidFill>
                <a:latin typeface="+mj-lt"/>
              </a:rPr>
              <a:t>방식 선택 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(default : 0)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 smtClean="0">
                <a:latin typeface="+mj-lt"/>
              </a:rPr>
              <a:t>   HSUINT8 </a:t>
            </a:r>
            <a:r>
              <a:rPr lang="en-US" altLang="ko-KR" sz="900" dirty="0" err="1">
                <a:latin typeface="+mj-lt"/>
              </a:rPr>
              <a:t>Warning_time</a:t>
            </a:r>
            <a:r>
              <a:rPr lang="en-US" altLang="ko-KR" sz="900" dirty="0">
                <a:latin typeface="+mj-lt"/>
              </a:rPr>
              <a:t>;		</a:t>
            </a:r>
            <a:r>
              <a:rPr lang="en-US" altLang="ko-KR" sz="900" dirty="0" smtClean="0">
                <a:latin typeface="+mj-lt"/>
              </a:rPr>
              <a:t>// </a:t>
            </a:r>
            <a:r>
              <a:rPr lang="en-US" altLang="ko-KR" sz="900" dirty="0" err="1">
                <a:latin typeface="+mj-lt"/>
              </a:rPr>
              <a:t>Warning_type</a:t>
            </a:r>
            <a:r>
              <a:rPr lang="en-US" altLang="ko-KR" sz="900" dirty="0">
                <a:latin typeface="+mj-lt"/>
              </a:rPr>
              <a:t> </a:t>
            </a:r>
            <a:r>
              <a:rPr lang="ko-KR" altLang="ko-KR" sz="900" dirty="0">
                <a:latin typeface="+mj-lt"/>
              </a:rPr>
              <a:t>이</a:t>
            </a:r>
            <a:r>
              <a:rPr lang="en-US" altLang="ko-KR" sz="900" dirty="0">
                <a:latin typeface="+mj-lt"/>
              </a:rPr>
              <a:t> 1</a:t>
            </a:r>
            <a:r>
              <a:rPr lang="ko-KR" altLang="ko-KR" sz="900" dirty="0">
                <a:latin typeface="+mj-lt"/>
              </a:rPr>
              <a:t>일 때</a:t>
            </a:r>
            <a:r>
              <a:rPr lang="en-US" altLang="ko-KR" sz="900" dirty="0">
                <a:latin typeface="+mj-lt"/>
              </a:rPr>
              <a:t> 0~30</a:t>
            </a:r>
            <a:r>
              <a:rPr lang="ko-KR" altLang="ko-KR" sz="900" dirty="0">
                <a:latin typeface="+mj-lt"/>
              </a:rPr>
              <a:t>으로 조절</a:t>
            </a:r>
            <a:r>
              <a:rPr lang="en-US" altLang="ko-KR" sz="900" dirty="0">
                <a:latin typeface="+mj-lt"/>
              </a:rPr>
              <a:t> 	</a:t>
            </a:r>
            <a:r>
              <a:rPr lang="en-US" altLang="ko-KR" sz="900" b="1" dirty="0">
                <a:solidFill>
                  <a:srgbClr val="00B050"/>
                </a:solidFill>
                <a:latin typeface="+mj-lt"/>
              </a:rPr>
              <a:t>// Input – default : 10</a:t>
            </a:r>
            <a:endParaRPr lang="ko-KR" altLang="ko-KR" sz="900" dirty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900" dirty="0">
                <a:latin typeface="+mj-lt"/>
              </a:rPr>
              <a:t> </a:t>
            </a:r>
            <a:endParaRPr lang="ko-KR" altLang="ko-KR" sz="900" dirty="0">
              <a:latin typeface="+mj-lt"/>
            </a:endParaRPr>
          </a:p>
          <a:p>
            <a:r>
              <a:rPr lang="en-US" altLang="ko-KR" sz="900" dirty="0">
                <a:latin typeface="+mj-lt"/>
              </a:rPr>
              <a:t>} HS_STRUCT_LDWS_CONFIG;</a:t>
            </a:r>
            <a:endParaRPr lang="ko-KR" altLang="ko-KR" sz="900" dirty="0">
              <a:latin typeface="+mj-lt"/>
            </a:endParaRPr>
          </a:p>
          <a:p>
            <a:endParaRPr lang="ko-KR" alt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122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</cp:revision>
  <dcterms:created xsi:type="dcterms:W3CDTF">2019-06-15T07:27:40Z</dcterms:created>
  <dcterms:modified xsi:type="dcterms:W3CDTF">2019-06-15T07:28:11Z</dcterms:modified>
</cp:coreProperties>
</file>