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68" r:id="rId2"/>
    <p:sldId id="379" r:id="rId3"/>
    <p:sldId id="451" r:id="rId4"/>
    <p:sldId id="452" r:id="rId5"/>
    <p:sldId id="436" r:id="rId6"/>
    <p:sldId id="453" r:id="rId7"/>
    <p:sldId id="454" r:id="rId8"/>
    <p:sldId id="455" r:id="rId9"/>
    <p:sldId id="456" r:id="rId10"/>
    <p:sldId id="458" r:id="rId11"/>
    <p:sldId id="459" r:id="rId12"/>
    <p:sldId id="378" r:id="rId13"/>
    <p:sldId id="376" r:id="rId14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747A335-7CCD-4207-BB88-4CD1EE44A653}">
          <p14:sldIdLst>
            <p14:sldId id="368"/>
            <p14:sldId id="379"/>
          </p14:sldIdLst>
        </p14:section>
        <p14:section name="未命名的章節" id="{21ADB3FD-A0FF-4F2C-98D1-A53D04CCF2A2}">
          <p14:sldIdLst>
            <p14:sldId id="451"/>
            <p14:sldId id="452"/>
            <p14:sldId id="436"/>
            <p14:sldId id="453"/>
            <p14:sldId id="454"/>
            <p14:sldId id="455"/>
            <p14:sldId id="456"/>
            <p14:sldId id="458"/>
            <p14:sldId id="459"/>
            <p14:sldId id="378"/>
            <p14:sldId id="3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FF6699"/>
    <a:srgbClr val="CCFF99"/>
    <a:srgbClr val="99FF99"/>
    <a:srgbClr val="3399FF"/>
    <a:srgbClr val="5F5F5F"/>
    <a:srgbClr val="33CC33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2700" autoAdjust="0"/>
  </p:normalViewPr>
  <p:slideViewPr>
    <p:cSldViewPr>
      <p:cViewPr>
        <p:scale>
          <a:sx n="100" d="100"/>
          <a:sy n="100" d="100"/>
        </p:scale>
        <p:origin x="-1386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"/>
    </p:cViewPr>
  </p:sorterViewPr>
  <p:notesViewPr>
    <p:cSldViewPr>
      <p:cViewPr varScale="1">
        <p:scale>
          <a:sx n="85" d="100"/>
          <a:sy n="85" d="100"/>
        </p:scale>
        <p:origin x="3720" y="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0982E-7F82-40CF-9740-8F96808EFD85}" type="slidenum">
              <a:rPr lang="en-US" altLang="zh-TW">
                <a:latin typeface="Times New Roman" pitchFamily="18" charset="0"/>
                <a:ea typeface="標楷體" pitchFamily="65" charset="-120"/>
              </a:rPr>
              <a:pPr>
                <a:defRPr/>
              </a:pPr>
              <a:t>‹#›</a:t>
            </a:fld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876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4125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88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8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27051" y="836613"/>
            <a:ext cx="111379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392767" y="6381750"/>
            <a:ext cx="9391651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1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773239"/>
            <a:ext cx="10363200" cy="1470025"/>
          </a:xfrm>
        </p:spPr>
        <p:txBody>
          <a:bodyPr/>
          <a:lstStyle>
            <a:lvl1pPr algn="ctr">
              <a:defRPr sz="3800" b="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573463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Times New Roman" pitchFamily="18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標楷體" pitchFamily="65" charset="-120"/>
              </a:defRPr>
            </a:lvl4pPr>
            <a:lvl5pPr>
              <a:defRPr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69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084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084888"/>
          </a:xfrm>
        </p:spPr>
        <p:txBody>
          <a:bodyPr vert="eaVert"/>
          <a:lstStyle>
            <a:lvl4pPr>
              <a:defRPr>
                <a:ea typeface="標楷體" pitchFamily="65" charset="-120"/>
              </a:defRPr>
            </a:lvl4pPr>
            <a:lvl5pPr>
              <a:defRPr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82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標楷體" pitchFamily="65" charset="-120"/>
              </a:defRPr>
            </a:lvl4pPr>
            <a:lvl5pPr>
              <a:defRPr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0932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96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17575"/>
            <a:ext cx="5384800" cy="531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標楷體" pitchFamily="65" charset="-120"/>
              </a:defRPr>
            </a:lvl4pPr>
            <a:lvl5pPr>
              <a:defRPr sz="1800">
                <a:ea typeface="標楷體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17575"/>
            <a:ext cx="5384800" cy="531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標楷體" pitchFamily="65" charset="-120"/>
              </a:defRPr>
            </a:lvl4pPr>
            <a:lvl5pPr>
              <a:defRPr sz="1800">
                <a:ea typeface="標楷體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106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標楷體" pitchFamily="65" charset="-120"/>
              </a:defRPr>
            </a:lvl4pPr>
            <a:lvl5pPr>
              <a:defRPr sz="1600">
                <a:ea typeface="標楷體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標楷體" pitchFamily="65" charset="-120"/>
              </a:defRPr>
            </a:lvl4pPr>
            <a:lvl5pPr>
              <a:defRPr sz="1600">
                <a:ea typeface="標楷體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67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69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31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標楷體" pitchFamily="65" charset="-120"/>
              </a:defRPr>
            </a:lvl4pPr>
            <a:lvl5pPr>
              <a:defRPr sz="2000">
                <a:ea typeface="標楷體" pitchFamily="65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08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268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7575"/>
            <a:ext cx="109728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endParaRPr lang="en-US" altLang="zh-TW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8552" y="685800"/>
            <a:ext cx="1441449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b="1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527051" y="836613"/>
            <a:ext cx="111379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1392767" y="6381750"/>
            <a:ext cx="9391651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1" r:id="rId1"/>
    <p:sldLayoutId id="2147485132" r:id="rId2"/>
    <p:sldLayoutId id="2147485133" r:id="rId3"/>
    <p:sldLayoutId id="2147485134" r:id="rId4"/>
    <p:sldLayoutId id="2147485127" r:id="rId5"/>
    <p:sldLayoutId id="2147485135" r:id="rId6"/>
    <p:sldLayoutId id="2147485136" r:id="rId7"/>
    <p:sldLayoutId id="2147485137" r:id="rId8"/>
    <p:sldLayoutId id="2147485128" r:id="rId9"/>
    <p:sldLayoutId id="2147485129" r:id="rId10"/>
    <p:sldLayoutId id="214748513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495300" indent="-495300" algn="l" rtl="0" eaLnBrk="0" fontAlgn="base" hangingPunct="0">
        <a:spcBef>
          <a:spcPct val="75000"/>
        </a:spcBef>
        <a:spcAft>
          <a:spcPct val="10000"/>
        </a:spcAft>
        <a:buClr>
          <a:srgbClr val="CC0000"/>
        </a:buClr>
        <a:buSzPct val="75000"/>
        <a:buFont typeface="Wingdings" pitchFamily="2" charset="2"/>
        <a:buChar char="n"/>
        <a:defRPr kumimoji="1" sz="2200" b="1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914400" indent="-457200" algn="l" rtl="0" eaLnBrk="0" fontAlgn="base" hangingPunct="0">
        <a:spcBef>
          <a:spcPct val="35000"/>
        </a:spcBef>
        <a:spcAft>
          <a:spcPct val="0"/>
        </a:spcAft>
        <a:buClr>
          <a:srgbClr val="000066"/>
        </a:buClr>
        <a:buFont typeface="Wingdings" pitchFamily="2" charset="2"/>
        <a:buChar char="Ø"/>
        <a:defRPr kumimoji="1" sz="2200">
          <a:solidFill>
            <a:srgbClr val="003399"/>
          </a:solidFill>
          <a:latin typeface="Times New Roman" pitchFamily="18" charset="0"/>
          <a:ea typeface="標楷體" pitchFamily="65" charset="-120"/>
        </a:defRPr>
      </a:lvl2pPr>
      <a:lvl3pPr marL="1295400" indent="-381000" algn="l" rtl="0" eaLnBrk="0" fontAlgn="base" hangingPunct="0">
        <a:spcBef>
          <a:spcPct val="35000"/>
        </a:spcBef>
        <a:spcAft>
          <a:spcPct val="0"/>
        </a:spcAft>
        <a:buSzPct val="80000"/>
        <a:buFont typeface="Times New Roman" pitchFamily="18" charset="0"/>
        <a:buChar char="●"/>
        <a:defRPr kumimoji="1" sz="2200">
          <a:solidFill>
            <a:srgbClr val="006600"/>
          </a:solidFill>
          <a:latin typeface="Times New Roman" pitchFamily="18" charset="0"/>
          <a:ea typeface="標楷體" pitchFamily="65" charset="-120"/>
        </a:defRPr>
      </a:lvl3pPr>
      <a:lvl4pPr marL="1676400" indent="-304800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tx1"/>
          </a:solidFill>
          <a:latin typeface="標楷體" pitchFamily="65" charset="-120"/>
          <a:ea typeface="+mn-ea"/>
        </a:defRPr>
      </a:lvl4pPr>
      <a:lvl5pPr marL="2095500" indent="-266700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5pPr>
      <a:lvl6pPr marL="25527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6pPr>
      <a:lvl7pPr marL="30099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7pPr>
      <a:lvl8pPr marL="34671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8pPr>
      <a:lvl9pPr marL="39243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914400" y="908720"/>
            <a:ext cx="10363200" cy="3528391"/>
          </a:xfrm>
        </p:spPr>
        <p:txBody>
          <a:bodyPr/>
          <a:lstStyle/>
          <a:p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期末成果展暨成果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審查」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先進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駕駛輔助系統之雲端輔助設計優化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總計畫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操作手冊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 smtClean="0">
                <a:cs typeface="Times New Roman" pitchFamily="18" charset="0"/>
              </a:rPr>
              <a:t> 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1800" dirty="0" smtClean="0">
                <a:solidFill>
                  <a:schemeClr val="tx1"/>
                </a:solidFill>
                <a:cs typeface="Times New Roman" pitchFamily="18" charset="0"/>
              </a:rPr>
              <a:t>國立高雄第一科技大學電子工程系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Dept. Electronic Engineering, National Kaohsiung First University of Science and Technology </a:t>
            </a: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2017/0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itchFamily="18" charset="0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altLang="zh-TW" sz="24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itchFamily="18" charset="0"/>
              </a:rPr>
              <a:t>9</a:t>
            </a:r>
            <a:endParaRPr lang="zh-TW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9" name="內容版面配置區 2"/>
          <p:cNvSpPr>
            <a:spLocks noGrp="1"/>
          </p:cNvSpPr>
          <p:nvPr>
            <p:ph type="subTitle" idx="1"/>
          </p:nvPr>
        </p:nvSpPr>
        <p:spPr>
          <a:xfrm>
            <a:off x="1828800" y="4725144"/>
            <a:ext cx="8534400" cy="15841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 smtClean="0">
                <a:solidFill>
                  <a:srgbClr val="0000FF"/>
                </a:solidFill>
              </a:rPr>
              <a:t>指導教</a:t>
            </a:r>
            <a:r>
              <a:rPr lang="zh-TW" altLang="en-US" sz="2400" dirty="0">
                <a:solidFill>
                  <a:srgbClr val="0000FF"/>
                </a:solidFill>
              </a:rPr>
              <a:t>授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dirty="0" smtClean="0"/>
              <a:t>陳朝烈</a:t>
            </a:r>
            <a:endParaRPr lang="en-US" altLang="zh-TW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12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rgbClr val="0000FF"/>
                </a:solidFill>
              </a:rPr>
              <a:t>開發團隊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dirty="0" smtClean="0"/>
              <a:t>曾勖華  </a:t>
            </a:r>
            <a:r>
              <a:rPr lang="zh-TW" altLang="en-US" sz="1800" b="0" dirty="0" smtClean="0"/>
              <a:t>許智偉 張</a:t>
            </a:r>
            <a:r>
              <a:rPr lang="zh-TW" altLang="en-US" sz="1800" b="0" dirty="0"/>
              <a:t>家</a:t>
            </a:r>
            <a:r>
              <a:rPr lang="zh-TW" altLang="en-US" sz="1800" b="0" dirty="0" smtClean="0"/>
              <a:t>峻 劉景文  </a:t>
            </a:r>
            <a:r>
              <a:rPr lang="zh-TW" altLang="en-US" sz="1800" b="0" dirty="0" smtClean="0"/>
              <a:t>吳承</a:t>
            </a:r>
            <a:r>
              <a:rPr lang="zh-TW" altLang="en-US" sz="1800" b="0" dirty="0" smtClean="0"/>
              <a:t>羽</a:t>
            </a:r>
            <a:endParaRPr lang="en-US" altLang="zh-TW" sz="1800" b="0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609600" y="152400"/>
            <a:ext cx="10972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zh-TW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+mj-cs"/>
              </a:rPr>
              <a:t>科技部工程司資訊安全實務研發</a:t>
            </a:r>
            <a:r>
              <a:rPr lang="zh-TW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+mj-cs"/>
              </a:rPr>
              <a:t>專案</a:t>
            </a:r>
            <a:endParaRPr lang="en-US" altLang="zh-TW" sz="3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94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7"/>
            <a:ext cx="10972800" cy="495200"/>
          </a:xfrm>
        </p:spPr>
        <p:txBody>
          <a:bodyPr/>
          <a:lstStyle/>
          <a:p>
            <a:r>
              <a:rPr lang="en-US" altLang="zh-TW" sz="2400" u="sng" dirty="0" smtClean="0"/>
              <a:t>Step 6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車廠人員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最高權限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影像處理演算法模擬器</a:t>
            </a:r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8</a:t>
            </a:r>
            <a:endParaRPr lang="en-US" altLang="zh-TW" dirty="0"/>
          </a:p>
        </p:txBody>
      </p:sp>
      <p:cxnSp>
        <p:nvCxnSpPr>
          <p:cNvPr id="9" name="直線接點 8"/>
          <p:cNvCxnSpPr>
            <a:stCxn id="10" idx="2"/>
          </p:cNvCxnSpPr>
          <p:nvPr/>
        </p:nvCxnSpPr>
        <p:spPr bwMode="auto">
          <a:xfrm flipH="1">
            <a:off x="8400256" y="2460993"/>
            <a:ext cx="2075892" cy="1400055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9383688" y="2091661"/>
            <a:ext cx="2184920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模擬器演示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 descr="E:\VideoDevelopment\科技部\ppt\2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/>
          <a:stretch/>
        </p:blipFill>
        <p:spPr bwMode="auto">
          <a:xfrm>
            <a:off x="1055441" y="1484785"/>
            <a:ext cx="351936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VideoDevelopment\科技部\ppt\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1" y="4077071"/>
            <a:ext cx="3519366" cy="26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VideoDevelopment\科技部\ppt\0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485065"/>
            <a:ext cx="336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E:\VideoDevelopment\科技部\ppt\1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075736"/>
            <a:ext cx="336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19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VideoDevelopment\科技部\ppt\1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9" t="6027" r="3043" b="16370"/>
          <a:stretch/>
        </p:blipFill>
        <p:spPr bwMode="auto">
          <a:xfrm>
            <a:off x="4632188" y="1673006"/>
            <a:ext cx="5798278" cy="45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7"/>
            <a:ext cx="10972800" cy="495200"/>
          </a:xfrm>
        </p:spPr>
        <p:txBody>
          <a:bodyPr/>
          <a:lstStyle/>
          <a:p>
            <a:r>
              <a:rPr lang="en-US" altLang="zh-TW" sz="2400" u="sng" dirty="0" smtClean="0"/>
              <a:t>Step 7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車機 檢查回傳的修正參數</a:t>
            </a:r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9</a:t>
            </a:r>
            <a:endParaRPr lang="en-US" altLang="zh-TW" dirty="0"/>
          </a:p>
        </p:txBody>
      </p:sp>
      <p:cxnSp>
        <p:nvCxnSpPr>
          <p:cNvPr id="9" name="直線接點 8"/>
          <p:cNvCxnSpPr>
            <a:stCxn id="10" idx="2"/>
          </p:cNvCxnSpPr>
          <p:nvPr/>
        </p:nvCxnSpPr>
        <p:spPr bwMode="auto">
          <a:xfrm flipH="1">
            <a:off x="8832304" y="3211235"/>
            <a:ext cx="1598162" cy="1945957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9026310" y="2564904"/>
            <a:ext cx="2808312" cy="64633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與車廠人員</a:t>
            </a:r>
            <a:endParaRPr lang="en-US" altLang="zh-TW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修正的參數一致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3" descr="E:\VideoDevelopment\科技部\ppt\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/>
          <a:stretch/>
        </p:blipFill>
        <p:spPr bwMode="auto">
          <a:xfrm>
            <a:off x="551384" y="1554886"/>
            <a:ext cx="4059826" cy="46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02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09600" y="1215606"/>
            <a:ext cx="10972800" cy="5319713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solidFill>
                  <a:srgbClr val="FF0000"/>
                </a:solidFill>
              </a:rPr>
              <a:t>開發團隊</a:t>
            </a:r>
            <a:endParaRPr lang="en-US" altLang="zh-TW" sz="40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40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006600"/>
                </a:solidFill>
              </a:rPr>
              <a:t>指導教授</a:t>
            </a:r>
            <a:endParaRPr lang="en-US" altLang="zh-TW" sz="2800" dirty="0" smtClean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陳朝烈</a:t>
            </a: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006600"/>
                </a:solidFill>
              </a:rPr>
              <a:t>程式開發</a:t>
            </a:r>
            <a:endParaRPr lang="en-US" altLang="zh-TW" sz="2800" dirty="0" smtClean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曾</a:t>
            </a:r>
            <a:r>
              <a:rPr lang="zh-TW" altLang="en-US" sz="2800" dirty="0"/>
              <a:t>勖華  </a:t>
            </a:r>
            <a:r>
              <a:rPr lang="zh-TW" altLang="en-US" sz="2800" dirty="0" smtClean="0"/>
              <a:t>許智偉 張</a:t>
            </a:r>
            <a:r>
              <a:rPr lang="zh-TW" altLang="en-US" sz="2800" dirty="0"/>
              <a:t>家</a:t>
            </a:r>
            <a:r>
              <a:rPr lang="zh-TW" altLang="en-US" sz="2800" dirty="0" smtClean="0"/>
              <a:t>峻 劉景文  </a:t>
            </a:r>
            <a:r>
              <a:rPr lang="zh-TW" altLang="en-US" sz="2800" dirty="0"/>
              <a:t>吳承羽</a:t>
            </a: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006600"/>
                </a:solidFill>
              </a:rPr>
              <a:t>投影片製作</a:t>
            </a:r>
            <a:endParaRPr lang="en-US" altLang="zh-TW" sz="2800" dirty="0" smtClean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許智偉</a:t>
            </a:r>
            <a:endParaRPr lang="zh-TW" altLang="en-US" sz="40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TW" sz="4000" dirty="0" smtClean="0"/>
          </a:p>
          <a:p>
            <a:pPr algn="ctr">
              <a:buNone/>
            </a:pPr>
            <a:endParaRPr lang="en-US" altLang="zh-TW" sz="4000" dirty="0" smtClean="0"/>
          </a:p>
          <a:p>
            <a:pPr algn="ctr">
              <a:spcAft>
                <a:spcPts val="0"/>
              </a:spcAft>
              <a:buNone/>
            </a:pPr>
            <a:r>
              <a:rPr lang="zh-TW" altLang="en-US" sz="4000" dirty="0" smtClean="0">
                <a:solidFill>
                  <a:srgbClr val="006600"/>
                </a:solidFill>
              </a:rPr>
              <a:t>謝謝觀賞</a:t>
            </a:r>
            <a:endParaRPr lang="zh-TW" altLang="en-US" sz="40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169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r>
              <a:rPr lang="zh-TW" altLang="en-US" sz="2400" dirty="0" smtClean="0"/>
              <a:t>設備介紹</a:t>
            </a:r>
            <a:endParaRPr lang="en-US" altLang="zh-TW" sz="2400" dirty="0" smtClean="0"/>
          </a:p>
          <a:p>
            <a:r>
              <a:rPr lang="zh-TW" altLang="en-US" sz="2400" dirty="0"/>
              <a:t>操作流程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2394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ideoDevelopment\科技部\ppt\2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18522" r="25524" b="15242"/>
          <a:stretch/>
        </p:blipFill>
        <p:spPr bwMode="auto">
          <a:xfrm>
            <a:off x="4538863" y="2197403"/>
            <a:ext cx="3142220" cy="233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VideoDevelopment\科技部\ppt\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3" y="2050619"/>
            <a:ext cx="3501309" cy="262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設備介紹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</a:t>
            </a:r>
            <a:endParaRPr lang="en-US" altLang="zh-TW" dirty="0"/>
          </a:p>
        </p:txBody>
      </p:sp>
      <p:cxnSp>
        <p:nvCxnSpPr>
          <p:cNvPr id="22" name="直線接點 21"/>
          <p:cNvCxnSpPr>
            <a:endCxn id="1027" idx="2"/>
          </p:cNvCxnSpPr>
          <p:nvPr/>
        </p:nvCxnSpPr>
        <p:spPr bwMode="auto">
          <a:xfrm flipV="1">
            <a:off x="5835007" y="4529816"/>
            <a:ext cx="274966" cy="546076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903744" y="5075892"/>
            <a:ext cx="1308385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車廠人員</a:t>
            </a:r>
            <a:endParaRPr lang="zh-TW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47102" y="5075892"/>
            <a:ext cx="2718298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車機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Raspberry Pi 3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 flipV="1">
            <a:off x="1613587" y="4536962"/>
            <a:ext cx="274966" cy="546076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pic>
        <p:nvPicPr>
          <p:cNvPr id="1028" name="Picture 4" descr="E:\VideoDevelopment\科技部\ppt\2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3" t="24840" r="13319" b="20256"/>
          <a:stretch/>
        </p:blipFill>
        <p:spPr bwMode="auto">
          <a:xfrm>
            <a:off x="8211271" y="1898035"/>
            <a:ext cx="3168315" cy="263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接點 26"/>
          <p:cNvCxnSpPr/>
          <p:nvPr/>
        </p:nvCxnSpPr>
        <p:spPr bwMode="auto">
          <a:xfrm flipV="1">
            <a:off x="9657945" y="4504138"/>
            <a:ext cx="274966" cy="546076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8170040" y="5050214"/>
            <a:ext cx="2718298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OBD-II 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模擬器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941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VideoDevelopment\科技部\ppt\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484784"/>
            <a:ext cx="4932335" cy="369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設備介紹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2883" y="1880495"/>
            <a:ext cx="2003346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3G/4G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行動網路</a:t>
            </a:r>
            <a:endParaRPr lang="zh-TW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1991544" y="2249827"/>
            <a:ext cx="3024336" cy="819133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直線接點 26"/>
          <p:cNvCxnSpPr/>
          <p:nvPr/>
        </p:nvCxnSpPr>
        <p:spPr bwMode="auto">
          <a:xfrm flipH="1" flipV="1">
            <a:off x="7896200" y="3933056"/>
            <a:ext cx="1734706" cy="1928166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8271757" y="5805264"/>
            <a:ext cx="2718298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OBD-II 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連接器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 flipH="1">
            <a:off x="8271757" y="2619159"/>
            <a:ext cx="2072715" cy="593817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9696400" y="2249827"/>
            <a:ext cx="208823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攝影機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4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r>
              <a:rPr lang="en-US" altLang="zh-TW" sz="2400" u="sng" dirty="0" smtClean="0"/>
              <a:t>Step 1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行車紀錄器 影片拍攝</a:t>
            </a:r>
            <a:endParaRPr lang="en-US" altLang="zh-TW" sz="2400" dirty="0" smtClean="0"/>
          </a:p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3</a:t>
            </a:r>
            <a:endParaRPr lang="en-US" altLang="zh-TW" dirty="0"/>
          </a:p>
        </p:txBody>
      </p:sp>
      <p:pic>
        <p:nvPicPr>
          <p:cNvPr id="3074" name="Picture 2" descr="E:\VideoDevelopment\科技部\ppt\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t="14182" r="13865" b="14927"/>
          <a:stretch/>
        </p:blipFill>
        <p:spPr bwMode="auto">
          <a:xfrm>
            <a:off x="3503712" y="1556792"/>
            <a:ext cx="5511224" cy="466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23392" y="4005064"/>
            <a:ext cx="2003346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影片內容</a:t>
            </a:r>
            <a:endParaRPr lang="zh-TW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V="1">
            <a:off x="1775520" y="3068960"/>
            <a:ext cx="2160240" cy="936104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4869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ideoDevelopment\科技部\ppt\0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t="6497" r="2045" b="18113"/>
          <a:stretch/>
        </p:blipFill>
        <p:spPr bwMode="auto">
          <a:xfrm>
            <a:off x="3132239" y="1484784"/>
            <a:ext cx="5700065" cy="45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r>
              <a:rPr lang="en-US" altLang="zh-TW" sz="2400" u="sng" dirty="0" smtClean="0"/>
              <a:t>Step 2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汽車資訊擷取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OBD-II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4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04112" y="3140968"/>
            <a:ext cx="2003346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OBD-II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資訊</a:t>
            </a:r>
            <a:endParaRPr lang="zh-TW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5519936" y="3510300"/>
            <a:ext cx="1944216" cy="1430868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8777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ideoDevelopment\科技部\ppt\1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" b="10511"/>
          <a:stretch/>
        </p:blipFill>
        <p:spPr bwMode="auto">
          <a:xfrm>
            <a:off x="2351584" y="1492823"/>
            <a:ext cx="7379176" cy="464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7"/>
            <a:ext cx="10972800" cy="495200"/>
          </a:xfrm>
        </p:spPr>
        <p:txBody>
          <a:bodyPr/>
          <a:lstStyle/>
          <a:p>
            <a:r>
              <a:rPr lang="en-US" altLang="zh-TW" sz="2400" u="sng" dirty="0" smtClean="0"/>
              <a:t>Step 3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車廠人員端 新增了一筆 事件</a:t>
            </a:r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5</a:t>
            </a:r>
            <a:endParaRPr lang="en-US" altLang="zh-TW" dirty="0"/>
          </a:p>
        </p:txBody>
      </p:sp>
      <p:cxnSp>
        <p:nvCxnSpPr>
          <p:cNvPr id="9" name="直線接點 8"/>
          <p:cNvCxnSpPr/>
          <p:nvPr/>
        </p:nvCxnSpPr>
        <p:spPr bwMode="auto">
          <a:xfrm flipH="1">
            <a:off x="8328248" y="3429000"/>
            <a:ext cx="2016224" cy="1152128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10272464" y="3140968"/>
            <a:ext cx="1793686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等待釐清的事件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665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ideoDevelopment\科技部\ppt\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8"/>
          <a:stretch/>
        </p:blipFill>
        <p:spPr bwMode="auto">
          <a:xfrm>
            <a:off x="2019817" y="1412776"/>
            <a:ext cx="7344816" cy="47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7"/>
            <a:ext cx="10972800" cy="495200"/>
          </a:xfrm>
        </p:spPr>
        <p:txBody>
          <a:bodyPr/>
          <a:lstStyle/>
          <a:p>
            <a:r>
              <a:rPr lang="en-US" altLang="zh-TW" sz="2400" u="sng" dirty="0" smtClean="0"/>
              <a:t>Step 4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車廠人員端  釐清事件的類型</a:t>
            </a:r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6</a:t>
            </a:r>
            <a:endParaRPr lang="en-US" altLang="zh-TW" dirty="0"/>
          </a:p>
        </p:txBody>
      </p:sp>
      <p:cxnSp>
        <p:nvCxnSpPr>
          <p:cNvPr id="9" name="直線接點 8"/>
          <p:cNvCxnSpPr/>
          <p:nvPr/>
        </p:nvCxnSpPr>
        <p:spPr bwMode="auto">
          <a:xfrm flipH="1">
            <a:off x="5807968" y="4077072"/>
            <a:ext cx="4032448" cy="864096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9768408" y="3892406"/>
            <a:ext cx="1793686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與汽車資訊一致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3392" y="2293549"/>
            <a:ext cx="2003346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汽車影片內容</a:t>
            </a:r>
            <a:endParaRPr lang="zh-TW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接點 12"/>
          <p:cNvCxnSpPr>
            <a:stCxn id="12" idx="3"/>
          </p:cNvCxnSpPr>
          <p:nvPr/>
        </p:nvCxnSpPr>
        <p:spPr bwMode="auto">
          <a:xfrm>
            <a:off x="2626738" y="2478215"/>
            <a:ext cx="2251565" cy="715434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1578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VideoDevelopment\科技部\ppt\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484784"/>
            <a:ext cx="6228935" cy="46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7"/>
            <a:ext cx="10972800" cy="495200"/>
          </a:xfrm>
        </p:spPr>
        <p:txBody>
          <a:bodyPr/>
          <a:lstStyle/>
          <a:p>
            <a:r>
              <a:rPr lang="en-US" altLang="zh-TW" sz="2400" u="sng" dirty="0" smtClean="0"/>
              <a:t>Step 5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車廠人員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最高權限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修正參數</a:t>
            </a:r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7</a:t>
            </a:r>
            <a:endParaRPr lang="en-US" altLang="zh-TW" dirty="0"/>
          </a:p>
        </p:txBody>
      </p:sp>
      <p:cxnSp>
        <p:nvCxnSpPr>
          <p:cNvPr id="9" name="直線接點 8"/>
          <p:cNvCxnSpPr/>
          <p:nvPr/>
        </p:nvCxnSpPr>
        <p:spPr bwMode="auto">
          <a:xfrm flipH="1">
            <a:off x="8544272" y="2460993"/>
            <a:ext cx="1440160" cy="1256039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9383688" y="2091661"/>
            <a:ext cx="2808312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修正影像處理演算法參數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05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FFCCFF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533400" marR="0" indent="-5334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FFCCFF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533400" marR="0" indent="-5334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53716</TotalTime>
  <Words>214</Words>
  <Application>Microsoft Office PowerPoint</Application>
  <PresentationFormat>自訂</PresentationFormat>
  <Paragraphs>72</Paragraphs>
  <Slides>13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Default Design</vt:lpstr>
      <vt:lpstr>「期末成果展暨成果審查」 先進駕駛輔助系統之雲端輔助設計優化(總計畫) 操作手冊   國立高雄第一科技大學電子工程系 Dept. Electronic Engineering, National Kaohsiung First University of Science and Technology    2017/07/19</vt:lpstr>
      <vt:lpstr>Outline</vt:lpstr>
      <vt:lpstr>設備介紹</vt:lpstr>
      <vt:lpstr>設備介紹</vt:lpstr>
      <vt:lpstr>操作流程</vt:lpstr>
      <vt:lpstr>操作流程</vt:lpstr>
      <vt:lpstr>操作流程</vt:lpstr>
      <vt:lpstr>操作流程</vt:lpstr>
      <vt:lpstr>操作流程</vt:lpstr>
      <vt:lpstr>操作流程</vt:lpstr>
      <vt:lpstr>操作流程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比賽資訊</dc:title>
  <dc:creator>JingWen</dc:creator>
  <cp:lastModifiedBy>BowenHsu</cp:lastModifiedBy>
  <cp:revision>1266</cp:revision>
  <dcterms:created xsi:type="dcterms:W3CDTF">2009-01-08T21:14:01Z</dcterms:created>
  <dcterms:modified xsi:type="dcterms:W3CDTF">2017-07-18T08:50:21Z</dcterms:modified>
</cp:coreProperties>
</file>