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EEB3E3-B4D4-438F-8852-8ADCFEE24AA2}" type="datetimeFigureOut">
              <a:rPr lang="en-IN" smtClean="0"/>
              <a:t>17-12-2022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268751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EEB3E3-B4D4-438F-8852-8ADCFEE24AA2}"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353360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9EEB3E3-B4D4-438F-8852-8ADCFEE24AA2}"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1688674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9EEB3E3-B4D4-438F-8852-8ADCFEE24AA2}"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2781495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EEB3E3-B4D4-438F-8852-8ADCFEE24AA2}"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265334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EEB3E3-B4D4-438F-8852-8ADCFEE24AA2}" type="datetimeFigureOut">
              <a:rPr lang="en-IN" smtClean="0"/>
              <a:t>17-12-2022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102661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EEB3E3-B4D4-438F-8852-8ADCFEE24AA2}" type="datetimeFigureOut">
              <a:rPr lang="en-IN" smtClean="0"/>
              <a:t>17-12-2022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1807609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EEB3E3-B4D4-438F-8852-8ADCFEE24AA2}"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3857039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EEB3E3-B4D4-438F-8852-8ADCFEE24AA2}"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162189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EB3E3-B4D4-438F-8852-8ADCFEE24AA2}"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153020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EEB3E3-B4D4-438F-8852-8ADCFEE24AA2}"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36620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EEB3E3-B4D4-438F-8852-8ADCFEE24AA2}"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150149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EEB3E3-B4D4-438F-8852-8ADCFEE24AA2}" type="datetimeFigureOut">
              <a:rPr lang="en-IN" smtClean="0"/>
              <a:t>17-12-2022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298243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EEB3E3-B4D4-438F-8852-8ADCFEE24AA2}" type="datetimeFigureOut">
              <a:rPr lang="en-IN" smtClean="0"/>
              <a:t>17-12-2022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92370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EB3E3-B4D4-438F-8852-8ADCFEE24AA2}" type="datetimeFigureOut">
              <a:rPr lang="en-IN" smtClean="0"/>
              <a:t>17-12-2022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19134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EEB3E3-B4D4-438F-8852-8ADCFEE24AA2}"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890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EEB3E3-B4D4-438F-8852-8ADCFEE24AA2}"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A049FD-F80E-4AA5-8ADC-BB74E43D681E}" type="slidenum">
              <a:rPr lang="en-IN" smtClean="0"/>
              <a:t>‹#›</a:t>
            </a:fld>
            <a:endParaRPr lang="en-IN"/>
          </a:p>
        </p:txBody>
      </p:sp>
    </p:spTree>
    <p:extLst>
      <p:ext uri="{BB962C8B-B14F-4D97-AF65-F5344CB8AC3E}">
        <p14:creationId xmlns:p14="http://schemas.microsoft.com/office/powerpoint/2010/main" val="5582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EEB3E3-B4D4-438F-8852-8ADCFEE24AA2}" type="datetimeFigureOut">
              <a:rPr lang="en-IN" smtClean="0"/>
              <a:t>17-12-2022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FA049FD-F80E-4AA5-8ADC-BB74E43D681E}" type="slidenum">
              <a:rPr lang="en-IN" smtClean="0"/>
              <a:t>‹#›</a:t>
            </a:fld>
            <a:endParaRPr lang="en-IN"/>
          </a:p>
        </p:txBody>
      </p:sp>
    </p:spTree>
    <p:extLst>
      <p:ext uri="{BB962C8B-B14F-4D97-AF65-F5344CB8AC3E}">
        <p14:creationId xmlns:p14="http://schemas.microsoft.com/office/powerpoint/2010/main" val="294407314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Flight Fare prediction</a:t>
            </a:r>
            <a:endParaRPr lang="en-IN" dirty="0"/>
          </a:p>
        </p:txBody>
      </p:sp>
      <p:sp>
        <p:nvSpPr>
          <p:cNvPr id="3" name="Subtitle 2"/>
          <p:cNvSpPr>
            <a:spLocks noGrp="1"/>
          </p:cNvSpPr>
          <p:nvPr>
            <p:ph type="subTitle" idx="1"/>
          </p:nvPr>
        </p:nvSpPr>
        <p:spPr/>
        <p:txBody>
          <a:bodyPr/>
          <a:lstStyle/>
          <a:p>
            <a:r>
              <a:rPr lang="en-US" dirty="0" smtClean="0"/>
              <a:t>Anwesha Das</a:t>
            </a:r>
            <a:endParaRPr lang="en-IN" dirty="0"/>
          </a:p>
        </p:txBody>
      </p:sp>
    </p:spTree>
    <p:extLst>
      <p:ext uri="{BB962C8B-B14F-4D97-AF65-F5344CB8AC3E}">
        <p14:creationId xmlns:p14="http://schemas.microsoft.com/office/powerpoint/2010/main" val="174474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IN" dirty="0"/>
          </a:p>
        </p:txBody>
      </p:sp>
      <p:pic>
        <p:nvPicPr>
          <p:cNvPr id="4" name="Content Placeholder 3"/>
          <p:cNvPicPr>
            <a:picLocks noGrp="1"/>
          </p:cNvPicPr>
          <p:nvPr>
            <p:ph idx="1"/>
          </p:nvPr>
        </p:nvPicPr>
        <p:blipFill>
          <a:blip r:embed="rId2"/>
          <a:srcRect/>
          <a:stretch>
            <a:fillRect/>
          </a:stretch>
        </p:blipFill>
        <p:spPr bwMode="auto">
          <a:xfrm>
            <a:off x="1293223" y="2825568"/>
            <a:ext cx="8623143" cy="3653609"/>
          </a:xfrm>
          <a:prstGeom prst="rect">
            <a:avLst/>
          </a:prstGeom>
          <a:noFill/>
        </p:spPr>
      </p:pic>
    </p:spTree>
    <p:extLst>
      <p:ext uri="{BB962C8B-B14F-4D97-AF65-F5344CB8AC3E}">
        <p14:creationId xmlns:p14="http://schemas.microsoft.com/office/powerpoint/2010/main" val="235003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31520"/>
            <a:ext cx="8761413" cy="949112"/>
          </a:xfrm>
        </p:spPr>
        <p:txBody>
          <a:bodyPr/>
          <a:lstStyle/>
          <a:p>
            <a:r>
              <a:rPr lang="en-IN" dirty="0"/>
              <a:t>Q &amp; </a:t>
            </a:r>
            <a:r>
              <a:rPr lang="en-IN" dirty="0" smtClean="0"/>
              <a:t>A</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Q1) What’s the source of data?</a:t>
            </a:r>
          </a:p>
          <a:p>
            <a:r>
              <a:rPr lang="en-IN" dirty="0"/>
              <a:t>The data for training is provided by the client in multiple </a:t>
            </a:r>
            <a:r>
              <a:rPr lang="en-IN" dirty="0" smtClean="0"/>
              <a:t>batches</a:t>
            </a:r>
          </a:p>
          <a:p>
            <a:r>
              <a:rPr lang="en-IN" dirty="0"/>
              <a:t>Q 2) What was the type of data?</a:t>
            </a:r>
          </a:p>
          <a:p>
            <a:r>
              <a:rPr lang="en-IN" dirty="0"/>
              <a:t>The data was the combination of numerical and Categorical values.</a:t>
            </a:r>
          </a:p>
          <a:p>
            <a:r>
              <a:rPr lang="en-IN" dirty="0"/>
              <a:t>Q 3) What’s the complete flow you followed in this Project?</a:t>
            </a:r>
          </a:p>
          <a:p>
            <a:r>
              <a:rPr lang="en-IN" dirty="0"/>
              <a:t> </a:t>
            </a:r>
            <a:r>
              <a:rPr lang="en-IN" dirty="0" smtClean="0"/>
              <a:t>Refer </a:t>
            </a:r>
            <a:r>
              <a:rPr lang="en-IN" dirty="0"/>
              <a:t>Page no </a:t>
            </a:r>
            <a:r>
              <a:rPr lang="en-IN" dirty="0" smtClean="0"/>
              <a:t>5 in LLD </a:t>
            </a:r>
            <a:r>
              <a:rPr lang="en-IN" dirty="0"/>
              <a:t>for better Understanding</a:t>
            </a:r>
            <a:r>
              <a:rPr lang="en-IN" dirty="0" smtClean="0"/>
              <a:t>.</a:t>
            </a:r>
          </a:p>
          <a:p>
            <a:endParaRPr lang="en-IN" dirty="0"/>
          </a:p>
          <a:p>
            <a:endParaRPr lang="en-IN" dirty="0"/>
          </a:p>
        </p:txBody>
      </p:sp>
    </p:spTree>
    <p:extLst>
      <p:ext uri="{BB962C8B-B14F-4D97-AF65-F5344CB8AC3E}">
        <p14:creationId xmlns:p14="http://schemas.microsoft.com/office/powerpoint/2010/main" val="419518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IN" dirty="0"/>
          </a:p>
        </p:txBody>
      </p:sp>
      <p:sp>
        <p:nvSpPr>
          <p:cNvPr id="3" name="Content Placeholder 2"/>
          <p:cNvSpPr>
            <a:spLocks noGrp="1"/>
          </p:cNvSpPr>
          <p:nvPr>
            <p:ph idx="1"/>
          </p:nvPr>
        </p:nvSpPr>
        <p:spPr/>
        <p:txBody>
          <a:bodyPr>
            <a:normAutofit/>
          </a:bodyPr>
          <a:lstStyle/>
          <a:p>
            <a:r>
              <a:rPr lang="en-IN" dirty="0"/>
              <a:t>Q </a:t>
            </a:r>
            <a:r>
              <a:rPr lang="en-IN" dirty="0" smtClean="0"/>
              <a:t>4) </a:t>
            </a:r>
            <a:r>
              <a:rPr lang="en-IN" dirty="0"/>
              <a:t>What techniques were you using for data pre-processing?</a:t>
            </a:r>
          </a:p>
          <a:p>
            <a:pPr lvl="0"/>
            <a:r>
              <a:rPr lang="en-IN" dirty="0"/>
              <a:t>Removing unwanted </a:t>
            </a:r>
            <a:r>
              <a:rPr lang="en-IN" dirty="0" smtClean="0"/>
              <a:t>attributes.</a:t>
            </a:r>
            <a:endParaRPr lang="en-IN" dirty="0"/>
          </a:p>
          <a:p>
            <a:pPr lvl="0"/>
            <a:r>
              <a:rPr lang="en-IN" dirty="0"/>
              <a:t>Visualizing relation of independent variables with each other and output </a:t>
            </a:r>
            <a:r>
              <a:rPr lang="en-IN" dirty="0" smtClean="0"/>
              <a:t>variables.</a:t>
            </a:r>
            <a:endParaRPr lang="en-IN" dirty="0"/>
          </a:p>
          <a:p>
            <a:pPr lvl="0"/>
            <a:r>
              <a:rPr lang="en-IN" dirty="0"/>
              <a:t>Checking and changing Distribution of continuous </a:t>
            </a:r>
            <a:r>
              <a:rPr lang="en-IN" dirty="0" smtClean="0"/>
              <a:t>values</a:t>
            </a:r>
            <a:r>
              <a:rPr lang="en-IN" dirty="0"/>
              <a:t> </a:t>
            </a:r>
            <a:r>
              <a:rPr lang="en-IN" dirty="0" smtClean="0"/>
              <a:t>.</a:t>
            </a:r>
            <a:endParaRPr lang="en-IN" dirty="0"/>
          </a:p>
          <a:p>
            <a:pPr lvl="0"/>
            <a:r>
              <a:rPr lang="en-IN" dirty="0"/>
              <a:t>Cleaning data and imputing if null values are present</a:t>
            </a:r>
            <a:r>
              <a:rPr lang="en-IN" dirty="0" smtClean="0"/>
              <a:t>.</a:t>
            </a:r>
            <a:endParaRPr lang="en-IN" dirty="0"/>
          </a:p>
          <a:p>
            <a:pPr lvl="0"/>
            <a:r>
              <a:rPr lang="en-IN" dirty="0"/>
              <a:t>Converting categorical data into numeric values.</a:t>
            </a:r>
          </a:p>
          <a:p>
            <a:endParaRPr lang="en-IN" dirty="0"/>
          </a:p>
        </p:txBody>
      </p:sp>
    </p:spTree>
    <p:extLst>
      <p:ext uri="{BB962C8B-B14F-4D97-AF65-F5344CB8AC3E}">
        <p14:creationId xmlns:p14="http://schemas.microsoft.com/office/powerpoint/2010/main" val="274147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Q 7) How training was done or what models were used</a:t>
            </a:r>
            <a:r>
              <a:rPr lang="en-IN" dirty="0" smtClean="0"/>
              <a:t>?</a:t>
            </a:r>
            <a:endParaRPr lang="en-IN" dirty="0"/>
          </a:p>
          <a:p>
            <a:pPr lvl="0"/>
            <a:r>
              <a:rPr lang="en-IN" dirty="0"/>
              <a:t>Before dividing the data in training and validation set, we performed pre-processing over the data set and made the final dataset</a:t>
            </a:r>
            <a:r>
              <a:rPr lang="en-IN" dirty="0" smtClean="0"/>
              <a:t>.</a:t>
            </a:r>
            <a:r>
              <a:rPr lang="en-IN" dirty="0"/>
              <a:t> </a:t>
            </a:r>
          </a:p>
          <a:p>
            <a:pPr lvl="0"/>
            <a:r>
              <a:rPr lang="en-IN" dirty="0"/>
              <a:t>As per the dataset training and validation data were </a:t>
            </a:r>
            <a:r>
              <a:rPr lang="en-IN" dirty="0" smtClean="0"/>
              <a:t>divided</a:t>
            </a:r>
            <a:endParaRPr lang="en-IN" dirty="0"/>
          </a:p>
          <a:p>
            <a:pPr lvl="0"/>
            <a:r>
              <a:rPr lang="en-IN" dirty="0"/>
              <a:t>Algorithms like </a:t>
            </a:r>
            <a:r>
              <a:rPr lang="en-IN" dirty="0" smtClean="0"/>
              <a:t>Random </a:t>
            </a:r>
            <a:r>
              <a:rPr lang="en-IN" dirty="0"/>
              <a:t>Forest, </a:t>
            </a:r>
            <a:r>
              <a:rPr lang="en-IN" dirty="0" err="1"/>
              <a:t>XGBoost</a:t>
            </a:r>
            <a:r>
              <a:rPr lang="en-IN" dirty="0"/>
              <a:t> were used based on the recall, final model was used on the dataset and we saved that model.</a:t>
            </a:r>
          </a:p>
          <a:p>
            <a:endParaRPr lang="en-IN" dirty="0"/>
          </a:p>
        </p:txBody>
      </p:sp>
    </p:spTree>
    <p:extLst>
      <p:ext uri="{BB962C8B-B14F-4D97-AF65-F5344CB8AC3E}">
        <p14:creationId xmlns:p14="http://schemas.microsoft.com/office/powerpoint/2010/main" val="191792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Q 8) How Prediction was done</a:t>
            </a:r>
            <a:r>
              <a:rPr lang="en-IN" dirty="0" smtClean="0"/>
              <a:t>?</a:t>
            </a:r>
            <a:endParaRPr lang="en-IN" dirty="0"/>
          </a:p>
          <a:p>
            <a:r>
              <a:rPr lang="en-IN" dirty="0"/>
              <a:t>The testing files are shared by the client. We Performed the same life cycle on the provided dataset. Then, on the basis of dataset, model is loaded and prediction is performed. In the end we get the accumulated data of predictions.</a:t>
            </a:r>
          </a:p>
          <a:p>
            <a:pPr marL="0" indent="0">
              <a:buNone/>
            </a:pPr>
            <a:endParaRPr lang="en-IN" dirty="0"/>
          </a:p>
          <a:p>
            <a:endParaRPr lang="en-IN" dirty="0"/>
          </a:p>
        </p:txBody>
      </p:sp>
    </p:spTree>
    <p:extLst>
      <p:ext uri="{BB962C8B-B14F-4D97-AF65-F5344CB8AC3E}">
        <p14:creationId xmlns:p14="http://schemas.microsoft.com/office/powerpoint/2010/main" val="126843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Q 9) What are the different stages of deployment</a:t>
            </a:r>
            <a:r>
              <a:rPr lang="en-IN" dirty="0" smtClean="0"/>
              <a:t>?</a:t>
            </a:r>
            <a:r>
              <a:rPr lang="en-IN" dirty="0"/>
              <a:t> </a:t>
            </a:r>
          </a:p>
          <a:p>
            <a:pPr lvl="0"/>
            <a:r>
              <a:rPr lang="en-IN" dirty="0"/>
              <a:t>First, the scripts are stored on GitHub as a storage interface.</a:t>
            </a:r>
          </a:p>
          <a:p>
            <a:pPr lvl="0"/>
            <a:r>
              <a:rPr lang="en-IN" dirty="0"/>
              <a:t>The model is first tested in the local environment.</a:t>
            </a:r>
          </a:p>
          <a:p>
            <a:pPr lvl="0"/>
            <a:r>
              <a:rPr lang="en-IN" dirty="0"/>
              <a:t>After successful testing, it is deployed </a:t>
            </a:r>
            <a:r>
              <a:rPr lang="en-IN" dirty="0" smtClean="0"/>
              <a:t>on any cloud platform.</a:t>
            </a:r>
            <a:endParaRPr lang="en-IN" dirty="0"/>
          </a:p>
          <a:p>
            <a:endParaRPr lang="en-IN" dirty="0"/>
          </a:p>
        </p:txBody>
      </p:sp>
    </p:spTree>
    <p:extLst>
      <p:ext uri="{BB962C8B-B14F-4D97-AF65-F5344CB8AC3E}">
        <p14:creationId xmlns:p14="http://schemas.microsoft.com/office/powerpoint/2010/main" val="2739903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TotalTime>
  <Words>201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Flight Fare prediction</vt:lpstr>
      <vt:lpstr>Architecture</vt:lpstr>
      <vt:lpstr>Q &amp; A </vt:lpstr>
      <vt:lpstr>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dc:title>
  <dc:creator>hp</dc:creator>
  <cp:lastModifiedBy>hp</cp:lastModifiedBy>
  <cp:revision>3</cp:revision>
  <dcterms:created xsi:type="dcterms:W3CDTF">2022-12-16T20:02:36Z</dcterms:created>
  <dcterms:modified xsi:type="dcterms:W3CDTF">2022-12-16T20:21:57Z</dcterms:modified>
</cp:coreProperties>
</file>