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71" r:id="rId12"/>
    <p:sldId id="268" r:id="rId13"/>
    <p:sldId id="269" r:id="rId14"/>
    <p:sldId id="270" r:id="rId15"/>
    <p:sldId id="272" r:id="rId16"/>
    <p:sldId id="273" r:id="rId17"/>
    <p:sldId id="259" r:id="rId18"/>
  </p:sldIdLst>
  <p:sldSz cx="12192000" cy="6858000"/>
  <p:notesSz cx="6858000" cy="9144000"/>
  <p:embeddedFontLst>
    <p:embeddedFont>
      <p:font typeface="Lato Black" panose="020B0604020202020204" charset="0"/>
      <p:bold r:id="rId20"/>
      <p:boldItalic r:id="rId21"/>
    </p:embeddedFont>
    <p:embeddedFont>
      <p:font typeface="Libre Baskerville" panose="020B0604020202020204" charset="0"/>
      <p:regular r:id="rId22"/>
      <p:bold r:id="rId23"/>
      <p: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24915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94" y="1066800"/>
            <a:ext cx="11934506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87352" y="3674918"/>
            <a:ext cx="7246189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lvl="0" algn="ctr"/>
            <a:r>
              <a:rPr lang="en-US" sz="2800" dirty="0"/>
              <a:t>Analyzing the Reviews of Amazon Fine Food Products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IN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" b="664"/>
          <a:stretch>
            <a:fillRect/>
          </a:stretch>
        </p:blipFill>
        <p:spPr>
          <a:xfrm>
            <a:off x="5105400" y="685800"/>
            <a:ext cx="6705600" cy="5562599"/>
          </a:xfr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Usefulness is ratio of helpfulness numerator and helpfulness denominator</a:t>
            </a:r>
          </a:p>
          <a:p>
            <a:r>
              <a:rPr lang="en-US" dirty="0" smtClean="0"/>
              <a:t>If usefulness is greater then 0.75% then &gt;75%</a:t>
            </a:r>
          </a:p>
          <a:p>
            <a:r>
              <a:rPr lang="en-US" dirty="0" smtClean="0"/>
              <a:t>If usefulness in between 0.25 to 0.75 then 25-75% </a:t>
            </a:r>
          </a:p>
          <a:p>
            <a:r>
              <a:rPr lang="en-US" dirty="0"/>
              <a:t>If usefulness  </a:t>
            </a:r>
            <a:r>
              <a:rPr lang="en-US" dirty="0" smtClean="0"/>
              <a:t>less then 0.25 then &lt;25%</a:t>
            </a:r>
          </a:p>
          <a:p>
            <a:r>
              <a:rPr lang="en-US" dirty="0" smtClean="0"/>
              <a:t>Other than this range all are useless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9096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Reading the data and removing unwanted columns</a:t>
            </a:r>
          </a:p>
          <a:p>
            <a:r>
              <a:rPr lang="en-IN" b="1" dirty="0" smtClean="0"/>
              <a:t>Done Train </a:t>
            </a:r>
            <a:r>
              <a:rPr lang="en-IN" b="1" dirty="0"/>
              <a:t>Test </a:t>
            </a:r>
            <a:r>
              <a:rPr lang="en-IN" b="1" dirty="0" smtClean="0"/>
              <a:t>Split</a:t>
            </a:r>
          </a:p>
          <a:p>
            <a:r>
              <a:rPr lang="en-US" b="1" dirty="0"/>
              <a:t>Taking the 'Text' column in </a:t>
            </a:r>
            <a:r>
              <a:rPr lang="en-US" b="1" dirty="0" smtClean="0"/>
              <a:t>separate list</a:t>
            </a:r>
          </a:p>
          <a:p>
            <a:r>
              <a:rPr lang="en-US" b="1" dirty="0" smtClean="0"/>
              <a:t>Converting </a:t>
            </a:r>
            <a:r>
              <a:rPr lang="en-US" b="1" dirty="0"/>
              <a:t>the whole list to </a:t>
            </a:r>
            <a:r>
              <a:rPr lang="en-US" b="1" dirty="0" smtClean="0"/>
              <a:t>lower-case</a:t>
            </a:r>
          </a:p>
          <a:p>
            <a:r>
              <a:rPr lang="en-IN" b="1" dirty="0"/>
              <a:t>Removing HTML Tags from </a:t>
            </a:r>
            <a:r>
              <a:rPr lang="en-IN" b="1" dirty="0" smtClean="0"/>
              <a:t>strings</a:t>
            </a:r>
          </a:p>
          <a:p>
            <a:r>
              <a:rPr lang="en-US" b="1" dirty="0"/>
              <a:t>Removing Special Characters from strings</a:t>
            </a:r>
          </a:p>
          <a:p>
            <a:r>
              <a:rPr lang="en-IN" b="1" dirty="0"/>
              <a:t>Removing </a:t>
            </a:r>
            <a:r>
              <a:rPr lang="en-IN" b="1" dirty="0" smtClean="0"/>
              <a:t>Stop words, Stemming, Lemmatizing</a:t>
            </a:r>
          </a:p>
          <a:p>
            <a:r>
              <a:rPr lang="en-US" b="1" dirty="0" smtClean="0"/>
              <a:t>Stemming &amp; Lemmatizing </a:t>
            </a:r>
            <a:r>
              <a:rPr lang="en-US" b="1" dirty="0"/>
              <a:t>on </a:t>
            </a:r>
            <a:r>
              <a:rPr lang="en-US" b="1" dirty="0" smtClean="0"/>
              <a:t>train and test </a:t>
            </a:r>
            <a:r>
              <a:rPr lang="en-US" b="1" dirty="0"/>
              <a:t>Features</a:t>
            </a:r>
          </a:p>
          <a:p>
            <a:endParaRPr lang="en-IN" b="1" dirty="0"/>
          </a:p>
          <a:p>
            <a:endParaRPr lang="en-IN" b="1" dirty="0"/>
          </a:p>
          <a:p>
            <a:endParaRPr lang="en-US" b="1" dirty="0" smtClean="0"/>
          </a:p>
          <a:p>
            <a:endParaRPr lang="en-IN" b="1" dirty="0" smtClean="0"/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0298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2353"/>
            <a:ext cx="10515600" cy="1325563"/>
          </a:xfrm>
        </p:spPr>
        <p:txBody>
          <a:bodyPr/>
          <a:lstStyle/>
          <a:p>
            <a:r>
              <a:rPr lang="en-US" b="1" dirty="0"/>
              <a:t>Stemming / Lemmatizing on Train Features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77554"/>
            <a:ext cx="9982200" cy="388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54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Stemming / Lemmatizing on </a:t>
            </a:r>
            <a:r>
              <a:rPr lang="en-US" b="1" dirty="0" smtClean="0"/>
              <a:t>Test </a:t>
            </a:r>
            <a:r>
              <a:rPr lang="en-US" b="1" dirty="0"/>
              <a:t>Features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90689"/>
            <a:ext cx="9601200" cy="42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74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Building and evaluating the model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Logistic </a:t>
            </a:r>
            <a:r>
              <a:rPr lang="en-IN" dirty="0" smtClean="0"/>
              <a:t>Regression,</a:t>
            </a:r>
            <a:r>
              <a:rPr lang="en-IN" dirty="0"/>
              <a:t> Naive Bayes </a:t>
            </a:r>
            <a:r>
              <a:rPr lang="en-IN" dirty="0" smtClean="0"/>
              <a:t>Classifier,</a:t>
            </a:r>
            <a:r>
              <a:rPr lang="en-IN" dirty="0"/>
              <a:t> Decision Tree </a:t>
            </a:r>
            <a:r>
              <a:rPr lang="en-IN" dirty="0" smtClean="0"/>
              <a:t>Classifier, </a:t>
            </a:r>
            <a:r>
              <a:rPr lang="en-IN" dirty="0" err="1" smtClean="0"/>
              <a:t>RandomForest</a:t>
            </a:r>
            <a:r>
              <a:rPr lang="en-IN" dirty="0" smtClean="0"/>
              <a:t> classifier, </a:t>
            </a:r>
            <a:r>
              <a:rPr lang="en-IN" dirty="0" err="1" smtClean="0"/>
              <a:t>Kneighbors</a:t>
            </a:r>
            <a:r>
              <a:rPr lang="en-IN" dirty="0" smtClean="0"/>
              <a:t> Classifier Model used</a:t>
            </a:r>
          </a:p>
          <a:p>
            <a:r>
              <a:rPr lang="en-US" dirty="0" smtClean="0"/>
              <a:t>Using of Logistic Regression Accuracy is high</a:t>
            </a:r>
          </a:p>
          <a:p>
            <a:r>
              <a:rPr lang="en-US" dirty="0"/>
              <a:t>In </a:t>
            </a:r>
            <a:r>
              <a:rPr lang="en-US" dirty="0" smtClean="0"/>
              <a:t>Evaluation </a:t>
            </a:r>
            <a:r>
              <a:rPr lang="en-US" dirty="0"/>
              <a:t>part calculate Accracy,precision,recall,f1-score for each and every Algorithm</a:t>
            </a:r>
          </a:p>
          <a:p>
            <a:endParaRPr lang="en-US" dirty="0" smtClean="0"/>
          </a:p>
          <a:p>
            <a:endParaRPr lang="en-IN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5481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streamlit</a:t>
            </a:r>
            <a:r>
              <a:rPr lang="en-US" dirty="0" smtClean="0"/>
              <a:t> Application/check text positive or negative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81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ny Questions PowerPoint template background in Symbol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381000"/>
            <a:ext cx="11733613" cy="579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196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8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2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2133600"/>
            <a:ext cx="9067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Given various features in the dataset like </a:t>
            </a:r>
            <a:r>
              <a:rPr lang="en-US" sz="2800" dirty="0" err="1"/>
              <a:t>Product_id</a:t>
            </a:r>
            <a:r>
              <a:rPr lang="en-US" sz="2800" dirty="0"/>
              <a:t>, </a:t>
            </a:r>
            <a:r>
              <a:rPr lang="en-US" sz="2800" dirty="0" err="1"/>
              <a:t>Customer_id</a:t>
            </a:r>
            <a:r>
              <a:rPr lang="en-US" sz="2800" dirty="0"/>
              <a:t>, </a:t>
            </a:r>
            <a:r>
              <a:rPr lang="en-US" sz="2800" dirty="0" err="1"/>
              <a:t>ProfileName</a:t>
            </a:r>
            <a:r>
              <a:rPr lang="en-US" sz="2800" dirty="0"/>
              <a:t>, </a:t>
            </a:r>
            <a:r>
              <a:rPr lang="en-US" sz="2800" dirty="0" err="1"/>
              <a:t>Helpfullness</a:t>
            </a:r>
            <a:r>
              <a:rPr lang="en-US" sz="2800" dirty="0"/>
              <a:t> Numerator, </a:t>
            </a:r>
            <a:r>
              <a:rPr lang="en-US" sz="2800" dirty="0" err="1"/>
              <a:t>Helpfullness</a:t>
            </a:r>
            <a:r>
              <a:rPr lang="en-US" sz="2800" dirty="0"/>
              <a:t> </a:t>
            </a:r>
            <a:r>
              <a:rPr lang="en-US" sz="2800" dirty="0" err="1"/>
              <a:t>Denomenator</a:t>
            </a:r>
            <a:r>
              <a:rPr lang="en-US" sz="2800" dirty="0"/>
              <a:t>, Time, Review Summary, Review Text which are used to predict the Score for each review that was given by customer.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FF0000"/>
              </a:buClr>
              <a:buSzPts val="4400"/>
            </a:pPr>
            <a:r>
              <a:rPr lang="en-US" dirty="0"/>
              <a:t>MACHINE LEARNING PROJECT LIFECYCLE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10743280" cy="4746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Business Understanding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Data Visualization</a:t>
            </a:r>
          </a:p>
          <a:p>
            <a:r>
              <a:rPr lang="en-US" dirty="0"/>
              <a:t>Feature Engineering</a:t>
            </a:r>
          </a:p>
          <a:p>
            <a:r>
              <a:rPr lang="en-US" dirty="0"/>
              <a:t>Model Building</a:t>
            </a:r>
          </a:p>
          <a:p>
            <a:r>
              <a:rPr lang="en-US" dirty="0"/>
              <a:t>Model Evaluation</a:t>
            </a:r>
          </a:p>
          <a:p>
            <a:r>
              <a:rPr lang="en-US" dirty="0"/>
              <a:t>Model Deployment</a:t>
            </a:r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09800"/>
            <a:ext cx="10515600" cy="32004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This dataset consists of reviews of fine foods from amazon. The data span a period of more than 10 years, including all ~500,000 reviews up to October 2012. Reviews include product and user information, ratings, and a plain text review. It also includes reviews from all other Amazon categories.</a:t>
            </a:r>
            <a:endParaRPr lang="en-US" dirty="0"/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377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Cleaned Data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90688"/>
            <a:ext cx="10515600" cy="435133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6" y="1783611"/>
            <a:ext cx="10480964" cy="416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97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Data Cleaning Steps: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• </a:t>
            </a:r>
            <a:r>
              <a:rPr lang="en-US" dirty="0"/>
              <a:t>Check for Duplicates .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• </a:t>
            </a:r>
            <a:r>
              <a:rPr lang="en-US" dirty="0"/>
              <a:t>Drop the duplicates.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• </a:t>
            </a:r>
            <a:r>
              <a:rPr lang="en-US" dirty="0"/>
              <a:t>Identifying </a:t>
            </a:r>
            <a:r>
              <a:rPr lang="en-US" dirty="0" smtClean="0"/>
              <a:t>missing </a:t>
            </a:r>
            <a:r>
              <a:rPr lang="en-US" dirty="0"/>
              <a:t>values </a:t>
            </a:r>
            <a:r>
              <a:rPr lang="en-US" dirty="0" smtClean="0"/>
              <a:t>.</a:t>
            </a:r>
          </a:p>
          <a:p>
            <a:pPr marL="114300" indent="0" fontAlgn="ctr">
              <a:buNone/>
            </a:pPr>
            <a:r>
              <a:rPr lang="en-US" dirty="0" smtClean="0"/>
              <a:t>•Drop </a:t>
            </a:r>
            <a:r>
              <a:rPr lang="en-IN" dirty="0" smtClean="0"/>
              <a:t>unnecessary </a:t>
            </a:r>
            <a:r>
              <a:rPr lang="en-US" dirty="0" smtClean="0"/>
              <a:t>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2266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br>
              <a:rPr lang="en-US" dirty="0" smtClean="0"/>
            </a:br>
            <a:endParaRPr lang="en-IN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4" r="4894"/>
          <a:stretch>
            <a:fillRect/>
          </a:stretch>
        </p:blipFill>
        <p:spPr>
          <a:xfrm>
            <a:off x="5181600" y="987425"/>
            <a:ext cx="6173788" cy="4873625"/>
          </a:xfr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Reviews score&gt;3 , positive</a:t>
            </a:r>
          </a:p>
          <a:p>
            <a:r>
              <a:rPr lang="en-US" dirty="0" smtClean="0"/>
              <a:t>Score &lt;3 , negative</a:t>
            </a:r>
          </a:p>
          <a:p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4155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IN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8" r="14268"/>
          <a:stretch>
            <a:fillRect/>
          </a:stretch>
        </p:blipFill>
        <p:spPr>
          <a:xfrm>
            <a:off x="3962400" y="1600200"/>
            <a:ext cx="7772400" cy="4530725"/>
          </a:xfr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Word cloud of positive review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2278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57200"/>
            <a:ext cx="2895600" cy="1371600"/>
          </a:xfrm>
        </p:spPr>
        <p:txBody>
          <a:bodyPr/>
          <a:lstStyle/>
          <a:p>
            <a:r>
              <a:rPr lang="en-US" dirty="0" smtClean="0"/>
              <a:t>Data visualization</a:t>
            </a:r>
            <a:endParaRPr lang="en-IN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" t="38806" r="171" b="-1"/>
          <a:stretch/>
        </p:blipFill>
        <p:spPr>
          <a:xfrm>
            <a:off x="4038600" y="2590800"/>
            <a:ext cx="7924800" cy="3124200"/>
          </a:xfr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9" y="2057400"/>
            <a:ext cx="2970212" cy="3276600"/>
          </a:xfrm>
        </p:spPr>
        <p:txBody>
          <a:bodyPr/>
          <a:lstStyle/>
          <a:p>
            <a:r>
              <a:rPr lang="en-US" dirty="0" smtClean="0"/>
              <a:t>Convert lower case </a:t>
            </a:r>
          </a:p>
          <a:p>
            <a:r>
              <a:rPr lang="en-US" dirty="0" smtClean="0"/>
              <a:t>Using stop words to stop all</a:t>
            </a:r>
          </a:p>
          <a:p>
            <a:r>
              <a:rPr lang="en-IN" dirty="0" smtClean="0"/>
              <a:t>Unnecessary words</a:t>
            </a:r>
          </a:p>
          <a:p>
            <a:r>
              <a:rPr lang="en-US" dirty="0" smtClean="0"/>
              <a:t>Create word cloud of negative reviews.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0660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363</Words>
  <Application>Microsoft Office PowerPoint</Application>
  <PresentationFormat>Widescreen</PresentationFormat>
  <Paragraphs>68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Lato Black</vt:lpstr>
      <vt:lpstr>Libre Baskerville</vt:lpstr>
      <vt:lpstr>Calibri</vt:lpstr>
      <vt:lpstr>Office Theme</vt:lpstr>
      <vt:lpstr>PowerPoint Presentation</vt:lpstr>
      <vt:lpstr>PowerPoint Presentation</vt:lpstr>
      <vt:lpstr>MACHINE LEARNING PROJECT LIFECYCLE</vt:lpstr>
      <vt:lpstr>Data Description</vt:lpstr>
      <vt:lpstr>Cleaned Data</vt:lpstr>
      <vt:lpstr>Exploratory Data Analysis </vt:lpstr>
      <vt:lpstr>Data Visualization </vt:lpstr>
      <vt:lpstr>Data visualization</vt:lpstr>
      <vt:lpstr>Data visualization</vt:lpstr>
      <vt:lpstr>Data visualization</vt:lpstr>
      <vt:lpstr>Data preprocessing </vt:lpstr>
      <vt:lpstr>Stemming / Lemmatizing on Train Features </vt:lpstr>
      <vt:lpstr>Stemming / Lemmatizing on Test Features</vt:lpstr>
      <vt:lpstr>Building and evaluating the model </vt:lpstr>
      <vt:lpstr>streamlit Application/check text positive or negative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hp</cp:lastModifiedBy>
  <cp:revision>28</cp:revision>
  <dcterms:created xsi:type="dcterms:W3CDTF">2021-02-16T05:19:01Z</dcterms:created>
  <dcterms:modified xsi:type="dcterms:W3CDTF">2023-09-18T21:21:02Z</dcterms:modified>
</cp:coreProperties>
</file>