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73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0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2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5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3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66042C-3232-4DD7-BA1F-C297BE02F58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C7F2FC-273F-4DC3-B5A2-2481C51F5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1DB5-26A9-4F77-9809-A148511DA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Develop an OCR (Optical Character Recognition) system using generative Al models to extract text from images or documents for a document management company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EA6BD-104E-4E71-9E0A-95CA0651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8865" y="4081670"/>
            <a:ext cx="10601741" cy="174928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1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BEA3-341C-42C8-9099-B460094A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A9C5-9509-4758-B9E2-FE71C135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</a:t>
            </a:r>
            <a:r>
              <a:rPr lang="en-US" dirty="0" err="1"/>
              <a:t>ocr</a:t>
            </a:r>
            <a:r>
              <a:rPr lang="en-US" dirty="0"/>
              <a:t> (For Image)</a:t>
            </a:r>
          </a:p>
          <a:p>
            <a:r>
              <a:rPr lang="en-IN" dirty="0"/>
              <a:t>Tesseract-</a:t>
            </a:r>
            <a:r>
              <a:rPr lang="en-IN" dirty="0" err="1"/>
              <a:t>ocr</a:t>
            </a:r>
            <a:r>
              <a:rPr lang="en-IN" dirty="0"/>
              <a:t> (For Image)</a:t>
            </a:r>
          </a:p>
          <a:p>
            <a:r>
              <a:rPr lang="en-US" dirty="0"/>
              <a:t>G</a:t>
            </a:r>
            <a:r>
              <a:rPr lang="en-IN" dirty="0" err="1"/>
              <a:t>emini</a:t>
            </a:r>
            <a:r>
              <a:rPr lang="en-IN" dirty="0"/>
              <a:t>(For Image)</a:t>
            </a:r>
          </a:p>
          <a:p>
            <a:r>
              <a:rPr lang="en-US" dirty="0"/>
              <a:t>I</a:t>
            </a:r>
            <a:r>
              <a:rPr lang="en-IN" dirty="0"/>
              <a:t>BM Deep search(For pdf)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3EF7-2AB5-4BF2-8219-52AA635D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Detection Summary  from image using </a:t>
            </a:r>
            <a:r>
              <a:rPr lang="en-US" dirty="0" err="1"/>
              <a:t>Pytessaract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D1E6B-3EC1-4EE2-916E-BA9D99779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27" y="2557463"/>
            <a:ext cx="5155746" cy="3317875"/>
          </a:xfrm>
        </p:spPr>
      </p:pic>
    </p:spTree>
    <p:extLst>
      <p:ext uri="{BB962C8B-B14F-4D97-AF65-F5344CB8AC3E}">
        <p14:creationId xmlns:p14="http://schemas.microsoft.com/office/powerpoint/2010/main" val="35782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EA9-BF8E-4930-9E99-56D6F57C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from pdf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31A09C-7BF1-4AE7-839E-AA5D50DDD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6" y="2557463"/>
            <a:ext cx="8256107" cy="3317875"/>
          </a:xfrm>
        </p:spPr>
      </p:pic>
    </p:spTree>
    <p:extLst>
      <p:ext uri="{BB962C8B-B14F-4D97-AF65-F5344CB8AC3E}">
        <p14:creationId xmlns:p14="http://schemas.microsoft.com/office/powerpoint/2010/main" val="301762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F792-BBB8-472B-B95F-98AEBDC6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Source Image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CD636-8495-47C8-A9CA-233A45B9A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61" y="2557463"/>
            <a:ext cx="5969277" cy="3317875"/>
          </a:xfrm>
        </p:spPr>
      </p:pic>
    </p:spTree>
    <p:extLst>
      <p:ext uri="{BB962C8B-B14F-4D97-AF65-F5344CB8AC3E}">
        <p14:creationId xmlns:p14="http://schemas.microsoft.com/office/powerpoint/2010/main" val="2446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FA84-3C41-467F-8664-77412D4F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Extracted text from image</a:t>
            </a:r>
            <a:endParaRPr lang="en-IN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6DBE2924-14BD-4B8D-94CA-23296564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557463"/>
            <a:ext cx="8696736" cy="3498780"/>
          </a:xfrm>
        </p:spPr>
      </p:pic>
    </p:spTree>
    <p:extLst>
      <p:ext uri="{BB962C8B-B14F-4D97-AF65-F5344CB8AC3E}">
        <p14:creationId xmlns:p14="http://schemas.microsoft.com/office/powerpoint/2010/main" val="731826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68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Develop an OCR (Optical Character Recognition) system using generative Al models to extract text from images or documents for a document management company</vt:lpstr>
      <vt:lpstr>Model Selection</vt:lpstr>
      <vt:lpstr>Detection Summary  from image using Pytessaract </vt:lpstr>
      <vt:lpstr>Detection from pdf</vt:lpstr>
      <vt:lpstr>Source Image</vt:lpstr>
      <vt:lpstr>Extracted text from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OCR (Optical Character Recognition) system using generative Al models to extract text from images or documents for a document management company</dc:title>
  <dc:creator>admin</dc:creator>
  <cp:lastModifiedBy>admin</cp:lastModifiedBy>
  <cp:revision>4</cp:revision>
  <dcterms:created xsi:type="dcterms:W3CDTF">2024-05-18T12:52:19Z</dcterms:created>
  <dcterms:modified xsi:type="dcterms:W3CDTF">2024-05-18T14:46:17Z</dcterms:modified>
</cp:coreProperties>
</file>