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embeddedFontLst>
    <p:embeddedFont>
      <p:font typeface="Libre Baskerville" panose="02000000000000000000" pitchFamily="2" charset="0"/>
      <p:regular r:id="rId11"/>
      <p:bold r:id="rId12"/>
      <p:italic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EC226-83B8-4416-B47D-80178E9D8C7D}" v="33" dt="2024-02-23T16:33:0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9296AD7A-0331-7886-4266-A300B45C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>
            <a:extLst>
              <a:ext uri="{FF2B5EF4-FFF2-40B4-BE49-F238E27FC236}">
                <a16:creationId xmlns:a16="http://schemas.microsoft.com/office/drawing/2014/main" id="{F7C0F547-EB26-D268-2D60-AEF49CD991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5AB45452-48D5-AEB7-A504-B933AB0FD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66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4210355"/>
            <a:ext cx="724618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AMCAT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082E46-97E9-0E1A-AAF4-EFF7100C17BD}"/>
              </a:ext>
            </a:extLst>
          </p:cNvPr>
          <p:cNvSpPr txBox="1"/>
          <p:nvPr/>
        </p:nvSpPr>
        <p:spPr>
          <a:xfrm>
            <a:off x="1814732" y="267286"/>
            <a:ext cx="8651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Uncleaned Data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A71EE-81BD-6CE0-EB07-33F27602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8" y="1505243"/>
            <a:ext cx="10958732" cy="46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8D0D-EE59-8858-7C65-916648FCCA20}"/>
              </a:ext>
            </a:extLst>
          </p:cNvPr>
          <p:cNvSpPr txBox="1">
            <a:spLocks/>
          </p:cNvSpPr>
          <p:nvPr/>
        </p:nvSpPr>
        <p:spPr>
          <a:xfrm>
            <a:off x="861645" y="111908"/>
            <a:ext cx="10515600" cy="77435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7D9B8-DFF5-0A7C-8503-D7E38BF4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89649"/>
            <a:ext cx="11141611" cy="42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E797-3239-AC89-EBEF-5210B2B728A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79432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8BA89-1D3B-9D4D-FFD1-63C35C14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5" y="1146864"/>
            <a:ext cx="5765531" cy="4888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ACF60-FED3-8AEC-AA35-4B333B711289}"/>
              </a:ext>
            </a:extLst>
          </p:cNvPr>
          <p:cNvSpPr txBox="1"/>
          <p:nvPr/>
        </p:nvSpPr>
        <p:spPr>
          <a:xfrm>
            <a:off x="7934178" y="2433711"/>
            <a:ext cx="381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bar plot we can say that the count of males is larger than female</a:t>
            </a:r>
          </a:p>
        </p:txBody>
      </p:sp>
    </p:spTree>
    <p:extLst>
      <p:ext uri="{BB962C8B-B14F-4D97-AF65-F5344CB8AC3E}">
        <p14:creationId xmlns:p14="http://schemas.microsoft.com/office/powerpoint/2010/main" val="422122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99E96-CBFC-5338-2D82-6B26C6EE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42"/>
            <a:ext cx="10872238" cy="5394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AEBFF-B81C-B04F-6C66-6AA61F8524AD}"/>
              </a:ext>
            </a:extLst>
          </p:cNvPr>
          <p:cNvSpPr txBox="1"/>
          <p:nvPr/>
        </p:nvSpPr>
        <p:spPr>
          <a:xfrm>
            <a:off x="970671" y="5645395"/>
            <a:ext cx="8243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say that the count of data is more on 2014-07-01</a:t>
            </a:r>
          </a:p>
        </p:txBody>
      </p:sp>
    </p:spTree>
    <p:extLst>
      <p:ext uri="{BB962C8B-B14F-4D97-AF65-F5344CB8AC3E}">
        <p14:creationId xmlns:p14="http://schemas.microsoft.com/office/powerpoint/2010/main" val="185528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0FD95-9E39-425F-9F70-C7AAAC37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1" y="177517"/>
            <a:ext cx="10872238" cy="5394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C31A9D-CBA8-3D51-7B72-E1DB19B73CAE}"/>
              </a:ext>
            </a:extLst>
          </p:cNvPr>
          <p:cNvSpPr txBox="1"/>
          <p:nvPr/>
        </p:nvSpPr>
        <p:spPr>
          <a:xfrm>
            <a:off x="614792" y="5572488"/>
            <a:ext cx="11577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software engineer is more as compared to other designations</a:t>
            </a:r>
          </a:p>
        </p:txBody>
      </p:sp>
    </p:spTree>
    <p:extLst>
      <p:ext uri="{BB962C8B-B14F-4D97-AF65-F5344CB8AC3E}">
        <p14:creationId xmlns:p14="http://schemas.microsoft.com/office/powerpoint/2010/main" val="271808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43133-8397-108C-8AFA-477FAF9286FF}"/>
              </a:ext>
            </a:extLst>
          </p:cNvPr>
          <p:cNvSpPr txBox="1"/>
          <p:nvPr/>
        </p:nvSpPr>
        <p:spPr>
          <a:xfrm>
            <a:off x="3432517" y="98474"/>
            <a:ext cx="49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D3064-FF23-6FCF-4D7B-465BE25E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3" y="1313214"/>
            <a:ext cx="6466807" cy="4679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14FC-8B11-D796-9D44-27E4814CFC1D}"/>
              </a:ext>
            </a:extLst>
          </p:cNvPr>
          <p:cNvSpPr txBox="1"/>
          <p:nvPr/>
        </p:nvSpPr>
        <p:spPr>
          <a:xfrm>
            <a:off x="7339290" y="2224035"/>
            <a:ext cx="43368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shows about how the salary  getting affected due to gender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 are some outliers present in the data</a:t>
            </a:r>
          </a:p>
          <a:p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2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F24105C5-F215-DB73-224F-85E6D205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>
            <a:extLst>
              <a:ext uri="{FF2B5EF4-FFF2-40B4-BE49-F238E27FC236}">
                <a16:creationId xmlns:a16="http://schemas.microsoft.com/office/drawing/2014/main" id="{1D70AE5C-F70A-AE92-38A2-E0DC0BFB25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6CEA26E2-9CD0-8FAC-154D-3785F12E916F}"/>
              </a:ext>
            </a:extLst>
          </p:cNvPr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50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</Words>
  <Application>Microsoft Office PowerPoint</Application>
  <PresentationFormat>Widescreen</PresentationFormat>
  <Paragraphs>16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Rohit Sahu</cp:lastModifiedBy>
  <cp:revision>11</cp:revision>
  <dcterms:created xsi:type="dcterms:W3CDTF">2021-02-16T05:19:01Z</dcterms:created>
  <dcterms:modified xsi:type="dcterms:W3CDTF">2024-02-23T16:33:25Z</dcterms:modified>
</cp:coreProperties>
</file>