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676F1-E1A2-4B86-8D8E-1424332C0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3128F-2449-4CCC-A124-A24F440F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659E3-2B12-4FDD-9C39-36D2FD52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DBF0-7327-48A1-B938-B9EC9267367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F08A3-CDAF-4A31-8F3A-74D90CF62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F1DBAE-DCCF-4EAD-AA18-A13F41EE0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EBE2-F888-446F-BA3A-9C0E94174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067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23E-11B2-4055-8EF9-1EE9099AB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D476D-B63A-4BC7-9758-2B0014174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ABB9-7784-4C54-8FA1-A7354F51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DBF0-7327-48A1-B938-B9EC9267367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18936-F8C2-4359-B962-BB2464C3F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88335-5878-4D2B-B4E9-B6804710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EBE2-F888-446F-BA3A-9C0E94174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01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4D50A-F723-45CC-B21B-EC6C269DD2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3E3651-A8E7-46D2-98FC-90DEEA310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C326A-E528-4E2F-A2B4-42A06D80B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DBF0-7327-48A1-B938-B9EC9267367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9F2EB-7045-4BB9-85D1-720E316DE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6E6C1-6236-4B11-B601-6D9942B47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EBE2-F888-446F-BA3A-9C0E94174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711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C24B-0C7F-49C6-B1E4-B77A5AC1F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16047-73BE-4785-8007-9563B93B3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21165-3C97-4E56-BD99-6A23238FB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DBF0-7327-48A1-B938-B9EC9267367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71628-60AB-4989-B94F-7FE01ABA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33D09-1F83-4E6B-A67D-A3BA558E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EBE2-F888-446F-BA3A-9C0E94174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12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B1E0-3FBD-4D11-AC00-1B7C6971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0689F-92E5-44E6-A2B5-E1B111BB0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72ED5-1488-4630-8E3C-260D45F07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DBF0-7327-48A1-B938-B9EC9267367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8D878-073E-4E7D-B61A-FBF65C47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85F8C-63B7-4DF4-8269-1BBFB2D3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EBE2-F888-446F-BA3A-9C0E94174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123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1BFC3-6AC8-4CCF-A11B-20FA833E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86628-7623-47F9-9F8A-0E5C88370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B3ED13-A0F9-4F5E-A11C-E57E53EB0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4F8B42-8021-4454-AF64-6BE12C54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DBF0-7327-48A1-B938-B9EC9267367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47D1FC-6F4F-4048-9B38-76F9CE2D1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783B3-0B6B-4B37-8256-8ED2BD73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EBE2-F888-446F-BA3A-9C0E94174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047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D697-3631-4B7B-AE5A-017C1BAFE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69A99-717C-416F-966B-9D603F7D5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BFB9ED-7FBF-4881-B006-1BFAB0C364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C9E09B-676B-41A7-AC4E-B3091E3D3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B72434-E996-4684-915F-669EDA1026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4A18CD-7950-4713-B310-7F22F5617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DBF0-7327-48A1-B938-B9EC9267367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7FDC42-8A49-45C0-9943-DAB756BB6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792E28-D53E-4424-80EC-3F8F64074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EBE2-F888-446F-BA3A-9C0E94174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469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6AF68-79B8-4CDA-A492-2028A1487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794B7C-8F7D-4553-A142-E7442ED5C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DBF0-7327-48A1-B938-B9EC9267367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334B5-1879-4E14-9B6C-C9A61C59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07F040-8B6D-4C8F-82DF-6D61CEB5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EBE2-F888-446F-BA3A-9C0E94174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30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BB6C9E-5B81-4306-814D-D69322E0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DBF0-7327-48A1-B938-B9EC9267367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52FF09-C367-47A5-85F5-AC0214A6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3997D-1E7D-4E8B-B8E9-C6845BE5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EBE2-F888-446F-BA3A-9C0E94174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470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CA2F-023F-4755-B58C-40FFA6B08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B903F-F678-47C3-A0E4-277F54F22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8BFC7-1036-4B0E-9D81-E66829C586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28FF50-3C89-4C6B-8A64-EA10271C1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DBF0-7327-48A1-B938-B9EC9267367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9F10C-50B9-4BEF-BDE0-E59CF395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0F3A5-2931-4F9D-934F-F1125AF96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EBE2-F888-446F-BA3A-9C0E94174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98C4-C21A-4A5F-9358-6A4FB668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13A8F-3E25-4CD2-AF68-5A7841639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EC1A3-556F-4C6B-973A-BBD65A221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C5C4A-E0D9-493C-A46D-1A5FA6019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6DBF0-7327-48A1-B938-B9EC9267367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1F876-7F4B-4325-9159-A36285142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6B889-955F-4D35-8E1F-2162F735E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3EBE2-F888-446F-BA3A-9C0E94174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73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7FEEF-6AA8-4B2C-8299-F389FCC5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632F89-421E-4364-8EB6-85B857C1C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A440D-D254-42B3-8C2A-AA94430A7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6DBF0-7327-48A1-B938-B9EC9267367F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75921-0482-4E79-A41C-C3C5904E65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883C7-33DE-4FA9-AB33-D1AE36676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3EBE2-F888-446F-BA3A-9C0E94174A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5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sca_esv=0f2a8f6f472ba592&amp;sxsrf=AE3TifN5HHDdu6n00Dnm7mWVB6xKsozQXQ%3A1756821355387&amp;q=Tableau+Explorer&amp;sa=X&amp;ved=2ahUKEwjNhsnGnbqPAxWFTWwGHXVEEB8QxccNegUI1QEQAQ&amp;mstk=AUtExfB8IrwLW6VbW0ydb_50xxWWQV0deZubFZV0UXcDP4s2nx-HV24YoyKyn_9RK3wpt1gycbqrT0_0WWQlWrv-G8Z8WCKkJjItsvWOgRCss_uvUjSxZUXA0jP7nPQlV3uaDEh7Y1h_jSGQn74mcSsiG1Ki6UjxEhdhMvN4y0Ez61KjEmI&amp;csui=3" TargetMode="External"/><Relationship Id="rId3" Type="http://schemas.openxmlformats.org/officeDocument/2006/relationships/hyperlink" Target="https://www.google.com/search?sca_esv=0f2a8f6f472ba592&amp;sxsrf=AE3TifN5HHDdu6n00Dnm7mWVB6xKsozQXQ%3A1756821355387&amp;q=Tableau+Server&amp;sa=X&amp;ved=2ahUKEwjNhsnGnbqPAxWFTWwGHXVEEB8QxccNegUIigEQAQ&amp;mstk=AUtExfB8IrwLW6VbW0ydb_50xxWWQV0deZubFZV0UXcDP4s2nx-HV24YoyKyn_9RK3wpt1gycbqrT0_0WWQlWrv-G8Z8WCKkJjItsvWOgRCss_uvUjSxZUXA0jP7nPQlV3uaDEh7Y1h_jSGQn74mcSsiG1Ki6UjxEhdhMvN4y0Ez61KjEmI&amp;csui=3" TargetMode="External"/><Relationship Id="rId7" Type="http://schemas.openxmlformats.org/officeDocument/2006/relationships/hyperlink" Target="https://www.google.com/search?sca_esv=0f2a8f6f472ba592&amp;sxsrf=AE3TifN5HHDdu6n00Dnm7mWVB6xKsozQXQ%3A1756821355387&amp;q=Tableau+Creators&amp;sa=X&amp;ved=2ahUKEwjNhsnGnbqPAxWFTWwGHXVEEB8QxccNegUI0wEQAQ&amp;mstk=AUtExfB8IrwLW6VbW0ydb_50xxWWQV0deZubFZV0UXcDP4s2nx-HV24YoyKyn_9RK3wpt1gycbqrT0_0WWQlWrv-G8Z8WCKkJjItsvWOgRCss_uvUjSxZUXA0jP7nPQlV3uaDEh7Y1h_jSGQn74mcSsiG1Ki6UjxEhdhMvN4y0Ez61KjEmI&amp;csui=3" TargetMode="External"/><Relationship Id="rId2" Type="http://schemas.openxmlformats.org/officeDocument/2006/relationships/hyperlink" Target="https://www.google.com/search?sca_esv=0f2a8f6f472ba592&amp;sxsrf=AE3TifN5HHDdu6n00Dnm7mWVB6xKsozQXQ%3A1756821355387&amp;q=Tableau+Desktop&amp;sa=X&amp;ved=2ahUKEwjNhsnGnbqPAxWFTWwGHXVEEB8QxccNegQIIBAB&amp;mstk=AUtExfB8IrwLW6VbW0ydb_50xxWWQV0deZubFZV0UXcDP4s2nx-HV24YoyKyn_9RK3wpt1gycbqrT0_0WWQlWrv-G8Z8WCKkJjItsvWOgRCss_uvUjSxZUXA0jP7nPQlV3uaDEh7Y1h_jSGQn74mcSsiG1Ki6UjxEhdhMvN4y0Ez61KjEmI&amp;csui=3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oogle.com/search?sca_esv=0f2a8f6f472ba592&amp;sxsrf=AE3TifN5HHDdu6n00Dnm7mWVB6xKsozQXQ%3A1756821355387&amp;q=Tableau+Prep&amp;sa=X&amp;ved=2ahUKEwjNhsnGnbqPAxWFTWwGHXVEEB8QxccNegUIgQEQAQ&amp;mstk=AUtExfB8IrwLW6VbW0ydb_50xxWWQV0deZubFZV0UXcDP4s2nx-HV24YoyKyn_9RK3wpt1gycbqrT0_0WWQlWrv-G8Z8WCKkJjItsvWOgRCss_uvUjSxZUXA0jP7nPQlV3uaDEh7Y1h_jSGQn74mcSsiG1Ki6UjxEhdhMvN4y0Ez61KjEmI&amp;csui=3" TargetMode="External"/><Relationship Id="rId5" Type="http://schemas.openxmlformats.org/officeDocument/2006/relationships/hyperlink" Target="https://www.google.com/search?sca_esv=0f2a8f6f472ba592&amp;sxsrf=AE3TifN5HHDdu6n00Dnm7mWVB6xKsozQXQ%3A1756821355387&amp;q=Tableau+Public&amp;sa=X&amp;ved=2ahUKEwjNhsnGnbqPAxWFTWwGHXVEEB8QxccNegUIjAEQAQ&amp;mstk=AUtExfB8IrwLW6VbW0ydb_50xxWWQV0deZubFZV0UXcDP4s2nx-HV24YoyKyn_9RK3wpt1gycbqrT0_0WWQlWrv-G8Z8WCKkJjItsvWOgRCss_uvUjSxZUXA0jP7nPQlV3uaDEh7Y1h_jSGQn74mcSsiG1Ki6UjxEhdhMvN4y0Ez61KjEmI&amp;csui=3" TargetMode="External"/><Relationship Id="rId4" Type="http://schemas.openxmlformats.org/officeDocument/2006/relationships/hyperlink" Target="https://www.google.com/search?sca_esv=0f2a8f6f472ba592&amp;sxsrf=AE3TifN5HHDdu6n00Dnm7mWVB6xKsozQXQ%3A1756821355387&amp;q=Tableau+Cloud&amp;sa=X&amp;ved=2ahUKEwjNhsnGnbqPAxWFTWwGHXVEEB8QxccNegUIiwEQAQ&amp;mstk=AUtExfB8IrwLW6VbW0ydb_50xxWWQV0deZubFZV0UXcDP4s2nx-HV24YoyKyn_9RK3wpt1gycbqrT0_0WWQlWrv-G8Z8WCKkJjItsvWOgRCss_uvUjSxZUXA0jP7nPQlV3uaDEh7Y1h_jSGQn74mcSsiG1Ki6UjxEhdhMvN4y0Ez61KjEmI&amp;csui=3" TargetMode="External"/><Relationship Id="rId9" Type="http://schemas.openxmlformats.org/officeDocument/2006/relationships/hyperlink" Target="https://www.google.com/search?sca_esv=0f2a8f6f472ba592&amp;sxsrf=AE3TifN5HHDdu6n00Dnm7mWVB6xKsozQXQ%3A1756821355387&amp;q=Tableau+Viewer&amp;sa=X&amp;ved=2ahUKEwjNhsnGnbqPAxWFTWwGHXVEEB8QxccNegUI1QEQAg&amp;mstk=AUtExfB8IrwLW6VbW0ydb_50xxWWQV0deZubFZV0UXcDP4s2nx-HV24YoyKyn_9RK3wpt1gycbqrT0_0WWQlWrv-G8Z8WCKkJjItsvWOgRCss_uvUjSxZUXA0jP7nPQlV3uaDEh7Y1h_jSGQn74mcSsiG1Ki6UjxEhdhMvN4y0Ez61KjEmI&amp;csui=3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23611-4D84-4CF5-AB9D-F8BF1D8B4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Tableau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74796-2BF2-4B29-A701-EA218722DE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4721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FFA6-B12C-48FE-A871-D2A47E1B7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Different types of tableau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C2BE21-BA93-49F6-A827-6B9F0CA922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8539" y="1983015"/>
            <a:ext cx="10866783" cy="390258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179331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  <a:hlinkClick r:id="rId2"/>
              </a:rPr>
              <a:t>Tableau Desktop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45D7E"/>
                </a:solidFill>
                <a:effectLst/>
                <a:latin typeface="Google Sans"/>
              </a:rPr>
              <a:t>This is the primary product for analysts and data professionals to build interactive visualizations, dashboards, and reports by connecting to various data sources.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  <a:hlinkClick r:id="rId3"/>
              </a:rPr>
              <a:t>Tableau Server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45D7E"/>
                </a:solidFill>
                <a:effectLst/>
                <a:latin typeface="Google Sans"/>
              </a:rPr>
              <a:t>An enterprise platform for publishing, sharing, and managing content created in Tableau Desktop within an organization's own servers.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  <a:hlinkClick r:id="rId4"/>
              </a:rPr>
              <a:t>Tableau Cloud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45D7E"/>
                </a:solidFill>
                <a:effectLst/>
                <a:latin typeface="Google Sans"/>
              </a:rPr>
              <a:t>A fully hosted, cloud-based version of Tableau Server, allowing organizations to deploy Tableau without managing their own infrastructure.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  <a:hlinkClick r:id="rId5"/>
              </a:rPr>
              <a:t>Tableau Public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45D7E"/>
                </a:solidFill>
                <a:effectLst/>
                <a:latin typeface="Google Sans"/>
              </a:rPr>
              <a:t>A free platform that enables users to create and share interactive visualizations publicly online, though content cannot be private.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  <a:hlinkClick r:id="rId6"/>
              </a:rPr>
              <a:t>Tableau Prep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45D7E"/>
                </a:solidFill>
                <a:effectLst/>
                <a:latin typeface="Google Sans"/>
              </a:rPr>
              <a:t>A tool specifically designed for data preparation, allowing users to clean, shape, and aggregate data from various sources before it's used in analysis within Tableau.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Other important distinctions: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  <a:hlinkClick r:id="rId7"/>
              </a:rPr>
              <a:t>Tableau Creators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45D7E"/>
                </a:solidFill>
                <a:effectLst/>
                <a:latin typeface="Google Sans"/>
              </a:rPr>
              <a:t>These are the individuals who use Tableau Desktop and Tableau Prep Builder to create and analyze data.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  <a:hlinkClick r:id="rId8"/>
              </a:rPr>
              <a:t>Tableau Explorer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and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  <a:hlinkClick r:id="rId9"/>
              </a:rPr>
              <a:t>Tableau Viewer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45D7E"/>
                </a:solidFill>
                <a:effectLst/>
                <a:latin typeface="Google Sans"/>
              </a:rPr>
              <a:t>These are different user roles within Tableau Cloud or Server, providing varying levels of access to data and content.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Tableau Mobile: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545D7E"/>
                </a:solidFill>
                <a:effectLst/>
                <a:latin typeface="Google Sans"/>
              </a:rPr>
              <a:t>A version of the product for viewing and interacting with dashboards on mobile devices. 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12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C00921-DC29-40DE-B565-01E1D36D8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255" y="2133599"/>
            <a:ext cx="7191711" cy="40433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73A24D-5F34-4354-9C7E-60DF1E3EF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00" y="636825"/>
            <a:ext cx="11329086" cy="636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557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9CB6-DABE-40C2-8B05-47364576D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19AD4C-90F3-4A16-B94F-19FB90A6E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183" y="1825625"/>
            <a:ext cx="10005391" cy="4667250"/>
          </a:xfrm>
        </p:spPr>
      </p:pic>
    </p:spTree>
    <p:extLst>
      <p:ext uri="{BB962C8B-B14F-4D97-AF65-F5344CB8AC3E}">
        <p14:creationId xmlns:p14="http://schemas.microsoft.com/office/powerpoint/2010/main" val="2325096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6223C-0DE1-4753-82E5-E95C29E27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0AD38-92BF-41E5-956F-3ACF4AEFA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‘</a:t>
            </a:r>
            <a:r>
              <a:rPr lang="en-IN" dirty="0" err="1"/>
              <a:t>abc</a:t>
            </a:r>
            <a:r>
              <a:rPr lang="en-IN" dirty="0"/>
              <a:t>’ -&gt; string</a:t>
            </a:r>
          </a:p>
          <a:p>
            <a:r>
              <a:rPr lang="en-IN" dirty="0"/>
              <a:t># -&gt; numerical(float , int)</a:t>
            </a:r>
          </a:p>
          <a:p>
            <a:r>
              <a:rPr lang="en-IN" dirty="0"/>
              <a:t>Date-&gt; calendar </a:t>
            </a:r>
          </a:p>
          <a:p>
            <a:r>
              <a:rPr lang="en-IN" dirty="0"/>
              <a:t>#(blue) (dimension)-&gt; any column that makes no sense to add / subtraction/ multiplication / division (ordered, </a:t>
            </a:r>
            <a:r>
              <a:rPr lang="en-IN" dirty="0" err="1"/>
              <a:t>pincode,phone</a:t>
            </a:r>
            <a:r>
              <a:rPr lang="en-IN" dirty="0"/>
              <a:t> number)</a:t>
            </a:r>
          </a:p>
          <a:p>
            <a:r>
              <a:rPr lang="en-IN" dirty="0"/>
              <a:t># green(measure)-&gt; any column that makes sense to add / subtraction/ multiplication / division (age, profit ,sales)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8197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E453-BB78-414C-AC3D-A2DF97D0E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types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87001-1CB3-45A1-9A1A-50039AED3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Discrete -&gt; anything that can be found on finger tips that is a discrete(whole number)</a:t>
            </a:r>
          </a:p>
          <a:p>
            <a:r>
              <a:rPr lang="en-IN" dirty="0"/>
              <a:t>Continuous-&gt; anything that can not be found on finger tips that is  continuous(decimal).</a:t>
            </a:r>
          </a:p>
          <a:p>
            <a:endParaRPr lang="en-IN" dirty="0"/>
          </a:p>
          <a:p>
            <a:r>
              <a:rPr lang="en-IN" dirty="0"/>
              <a:t>99% dimension is discrete</a:t>
            </a:r>
          </a:p>
          <a:p>
            <a:r>
              <a:rPr lang="en-IN" dirty="0"/>
              <a:t>1% is continuous and as well as </a:t>
            </a:r>
            <a:r>
              <a:rPr lang="en-IN"/>
              <a:t>a discrete.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295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341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Office Theme</vt:lpstr>
      <vt:lpstr>Tableau</vt:lpstr>
      <vt:lpstr>Different types of tableau</vt:lpstr>
      <vt:lpstr>PowerPoint Presentation</vt:lpstr>
      <vt:lpstr>PowerPoint Presentation</vt:lpstr>
      <vt:lpstr>datatype</vt:lpstr>
      <vt:lpstr>Data types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Tableau</dc:title>
  <dc:creator>admin</dc:creator>
  <cp:lastModifiedBy>admin</cp:lastModifiedBy>
  <cp:revision>3</cp:revision>
  <dcterms:created xsi:type="dcterms:W3CDTF">2025-09-02T13:56:55Z</dcterms:created>
  <dcterms:modified xsi:type="dcterms:W3CDTF">2025-09-02T14:13:53Z</dcterms:modified>
</cp:coreProperties>
</file>