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68e350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68e350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d68e350f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d68e350f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68e350f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d68e350f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92925" y="17233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 selection package with IHT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Konstantin Pakulev, Viacheslav Pronin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formulation of the problem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29150"/>
            <a:ext cx="4085300" cy="1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303800" y="1328950"/>
            <a:ext cx="52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The problem of feature selection can be summarized as follows: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075" y="4157400"/>
            <a:ext cx="3559025" cy="8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1303800" y="3666500"/>
            <a:ext cx="52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Alternatively the constraints that account for the grouping properties can be applied: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Iterative Hard Thresholding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447" y="1325200"/>
            <a:ext cx="3317524" cy="369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750775" y="1687525"/>
            <a:ext cx="3888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Perform gradient descent while setting the magnitude of all elements but topk to zero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If sets of topk elements are different between iterations there are options: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The step size is less than </a:t>
            </a:r>
            <a:r>
              <a:rPr b="1" lang="ru"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and everything is ok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800"/>
              </a:spcBef>
              <a:spcAft>
                <a:spcPts val="800"/>
              </a:spcAft>
              <a:buSzPts val="1400"/>
              <a:buFont typeface="Nunito"/>
              <a:buChar char="○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The step size is less than </a:t>
            </a:r>
            <a:r>
              <a:rPr b="1" lang="ru"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and it needs to be reduced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Evaluation results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925" y="1394900"/>
            <a:ext cx="6538974" cy="32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11645" l="0" r="0" t="0"/>
          <a:stretch/>
        </p:blipFill>
        <p:spPr>
          <a:xfrm>
            <a:off x="471800" y="2444874"/>
            <a:ext cx="1567700" cy="3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347375" y="1748125"/>
            <a:ext cx="23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Test dataset is generated via the linear model: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