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3" r:id="rId4"/>
    <p:sldId id="257" r:id="rId5"/>
    <p:sldId id="258" r:id="rId6"/>
    <p:sldId id="259" r:id="rId7"/>
    <p:sldId id="260" r:id="rId8"/>
    <p:sldId id="261" r:id="rId9"/>
    <p:sldId id="271" r:id="rId10"/>
    <p:sldId id="262" r:id="rId11"/>
    <p:sldId id="265" r:id="rId12"/>
    <p:sldId id="272" r:id="rId13"/>
    <p:sldId id="266" r:id="rId14"/>
    <p:sldId id="267" r:id="rId15"/>
    <p:sldId id="268" r:id="rId16"/>
    <p:sldId id="269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Wzorce Projektowe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Świątek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05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Klasyczny Builder</a:t>
            </a:r>
            <a:r>
              <a:rPr lang="pl-PL" dirty="0" smtClean="0"/>
              <a:t> (</a:t>
            </a:r>
            <a:r>
              <a:rPr lang="pl-PL" dirty="0"/>
              <a:t>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(Klasyczny Builder)</a:t>
            </a:r>
          </a:p>
        </p:txBody>
      </p:sp>
    </p:spTree>
    <p:extLst>
      <p:ext uri="{BB962C8B-B14F-4D97-AF65-F5344CB8AC3E}">
        <p14:creationId xmlns:p14="http://schemas.microsoft.com/office/powerpoint/2010/main" val="73181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04 </a:t>
            </a:r>
            <a:r>
              <a:rPr lang="pl-PL" dirty="0"/>
              <a:t>– </a:t>
            </a:r>
            <a:r>
              <a:rPr lang="pl-PL" dirty="0" smtClean="0"/>
              <a:t>Adapter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</a:t>
            </a:r>
            <a:r>
              <a:rPr lang="pl-PL" dirty="0" smtClean="0"/>
              <a:t>trukturalny </a:t>
            </a:r>
            <a:r>
              <a:rPr lang="pl-PL" dirty="0"/>
              <a:t>wzorzec projektowy, którego celem jest umożliwienie współpracy dwóm klasom o niekompatybilnych interfejsach. Adapter przekształca interfejs jednej z klas na interfejs drugiej </a:t>
            </a:r>
            <a:r>
              <a:rPr lang="pl-PL" dirty="0" smtClean="0"/>
              <a:t>klasy. </a:t>
            </a:r>
            <a:r>
              <a:rPr lang="pl-PL" dirty="0"/>
              <a:t>Innym zadaniem omawianego wzorca jest opakowanie istniejącego interfejsu w </a:t>
            </a:r>
            <a:r>
              <a:rPr lang="pl-PL" dirty="0" smtClean="0"/>
              <a:t>nowy.</a:t>
            </a:r>
          </a:p>
          <a:p>
            <a:pPr marL="0" indent="0">
              <a:buNone/>
            </a:pPr>
            <a:r>
              <a:rPr lang="pl-PL" dirty="0" smtClean="0"/>
              <a:t>Wyobraźmy sobie myszkę komputerową która ma końcówkę na PS2. We współczesnych komputerach nie istnieją już tego typu wejścia. Dlatego aby użyć takiej myszki musimy zastosować adapter PS2-&gt;USB.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353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56" y="3148806"/>
            <a:ext cx="8543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(przykład)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 smtClean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440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#05 </a:t>
            </a:r>
            <a:r>
              <a:rPr lang="pl-PL" dirty="0"/>
              <a:t>– </a:t>
            </a:r>
            <a:r>
              <a:rPr lang="pl-PL" dirty="0" smtClean="0"/>
              <a:t>Method </a:t>
            </a:r>
            <a:r>
              <a:rPr lang="pl-PL" dirty="0" err="1"/>
              <a:t>Factory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Ten wzorzec najlepiej wykorzystywać w momencie kiedy chcemy tworzyć wiele takich samych obiektów.</a:t>
            </a:r>
          </a:p>
          <a:p>
            <a:pPr marL="0" indent="0">
              <a:buNone/>
            </a:pPr>
            <a:r>
              <a:rPr lang="pl-PL" dirty="0" smtClean="0"/>
              <a:t>Implementacja przejmuje odpowiedzialność za tworzenie obiektów (scentralizowany system tworzenia obiektów)</a:t>
            </a:r>
          </a:p>
          <a:p>
            <a:pPr marL="0" indent="0">
              <a:buNone/>
            </a:pPr>
            <a:r>
              <a:rPr lang="pl-PL" dirty="0" smtClean="0"/>
              <a:t>Wprowadza elastyczność (dodanie kolejnego rodzaju obiektu, wiąże się z niewielką zmianą w kodzie)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428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 smtClean="0"/>
              <a:t>Factory</a:t>
            </a:r>
            <a:r>
              <a:rPr lang="pl-PL" dirty="0" smtClean="0"/>
              <a:t>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819" y="3039269"/>
            <a:ext cx="7010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/>
              <a:t>Factory</a:t>
            </a:r>
            <a:r>
              <a:rPr lang="pl-PL" dirty="0"/>
              <a:t> </a:t>
            </a:r>
            <a:r>
              <a:rPr lang="pl-PL" dirty="0" smtClean="0"/>
              <a:t>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03821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### –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522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### </a:t>
            </a:r>
            <a:r>
              <a:rPr lang="pl-PL" dirty="0"/>
              <a:t>–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(przykład)</a:t>
            </a:r>
            <a:endParaRPr lang="pl-PL" dirty="0"/>
          </a:p>
        </p:txBody>
      </p:sp>
      <p:pic>
        <p:nvPicPr>
          <p:cNvPr id="1026" name="Picture 2" descr="http://www.dofactory.com/images/diagrams/net/abstra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95" y="2160588"/>
            <a:ext cx="360124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7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czego służą wzorce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Wzorzec projektowy (ang. design </a:t>
            </a:r>
            <a:r>
              <a:rPr lang="pl-PL" dirty="0" err="1"/>
              <a:t>pattern</a:t>
            </a:r>
            <a:r>
              <a:rPr lang="pl-PL" dirty="0"/>
              <a:t>) – uniwersalne, sprawdzone w praktyce rozwiązanie często pojawiających się, powtarzalnych problemów projektowych. Pokazuje powiązania i zależności pomiędzy klasami oraz obiektami i ułatwia tworzenie, modyfikację oraz pielęgnację kodu źródłowego. Jest opisem rozwiązania, a nie jego implementacją. Wzorce projektowe stosowane są w projektach wykorzystujących programowanie obiektowe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Źródło: Wikipedia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87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i klasa abstrakcyjna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 smtClean="0"/>
              <a:t>Klasa Abstrakcyjna:</a:t>
            </a:r>
          </a:p>
          <a:p>
            <a:r>
              <a:rPr lang="pl-PL" dirty="0" smtClean="0"/>
              <a:t>Obiekty klasy nie mogą być utworzone;</a:t>
            </a:r>
          </a:p>
          <a:p>
            <a:r>
              <a:rPr lang="pl-PL" dirty="0" smtClean="0"/>
              <a:t>Klasa taka może posiadać konstruktor i destruktor</a:t>
            </a:r>
          </a:p>
          <a:p>
            <a:r>
              <a:rPr lang="pl-PL" dirty="0" smtClean="0"/>
              <a:t>Może posiadać funkcje abstrakcyjne, które muszą być nadpisane przez klasy pochodne</a:t>
            </a:r>
          </a:p>
          <a:p>
            <a:r>
              <a:rPr lang="pl-PL" dirty="0" smtClean="0"/>
              <a:t>Klasa pochodna nie może dziedziczyć już innej klasy </a:t>
            </a:r>
            <a:r>
              <a:rPr lang="pl-PL" dirty="0" smtClean="0">
                <a:sym typeface="Wingdings" panose="05000000000000000000" pitchFamily="2" charset="2"/>
              </a:rPr>
              <a:t></a:t>
            </a: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Interfejs:</a:t>
            </a:r>
          </a:p>
          <a:p>
            <a:r>
              <a:rPr lang="pl-PL" dirty="0" smtClean="0"/>
              <a:t>Klasa może posiadać wiele interfejsów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  <a:p>
            <a:r>
              <a:rPr lang="pl-PL" dirty="0" smtClean="0"/>
              <a:t>Wszystkie metody  z założenia są abstrakcyjne (więc muszą być utworzone ich ciała w klasie posiadającej interfejs)</a:t>
            </a:r>
          </a:p>
          <a:p>
            <a:r>
              <a:rPr lang="pl-PL" dirty="0" smtClean="0"/>
              <a:t>Interfejsy nie są dziedziczone one są implementowane w klasie</a:t>
            </a:r>
          </a:p>
          <a:p>
            <a:r>
              <a:rPr lang="pl-PL" dirty="0" smtClean="0"/>
              <a:t>Interfejsy </a:t>
            </a:r>
            <a:r>
              <a:rPr lang="pl-PL" dirty="0"/>
              <a:t>zapewniają określone cechy </a:t>
            </a:r>
            <a:r>
              <a:rPr lang="pl-PL" dirty="0" smtClean="0"/>
              <a:t>klasy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Jeżeli macie jakiekolwiek wątpliwości co lepiej użyć interfejs czy klasę abstrakcyjną to w 90% przypadków pewnie lepiej użyć interfejsu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701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#01 - </a:t>
            </a:r>
            <a:r>
              <a:rPr lang="pl-PL" dirty="0" smtClean="0"/>
              <a:t>Singleton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projektowy singleton najprościej można opisać jako stworzenie pojedynczej </a:t>
            </a:r>
            <a:r>
              <a:rPr lang="pl-PL" dirty="0" err="1" smtClean="0"/>
              <a:t>instanscji</a:t>
            </a:r>
            <a:r>
              <a:rPr lang="pl-PL" dirty="0" smtClean="0"/>
              <a:t> obiektu. Innymi słowy chcemy doprowadzić do sytuacji, w której programista będzie miał do dyspozycji tylko jeden obiekt danej klasy. </a:t>
            </a:r>
          </a:p>
          <a:p>
            <a:pPr marL="0" indent="0">
              <a:buNone/>
            </a:pPr>
            <a:r>
              <a:rPr lang="pl-PL" dirty="0" smtClean="0"/>
              <a:t>Aby tego dokonać należy: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Zablokować domyślny konstruktor poprzez zmianę modyfikatora dostępu na „</a:t>
            </a:r>
            <a:r>
              <a:rPr lang="pl-PL" dirty="0" err="1" smtClean="0">
                <a:solidFill>
                  <a:srgbClr val="010DFF"/>
                </a:solidFill>
              </a:rPr>
              <a:t>private</a:t>
            </a:r>
            <a:r>
              <a:rPr lang="pl-PL" dirty="0" smtClean="0">
                <a:solidFill>
                  <a:schemeClr val="tx1"/>
                </a:solidFill>
              </a:rPr>
              <a:t>”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prywatną statyczną zmienną typu obiektu, którego instancję chcemy otrzymać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metodę statyczną </a:t>
            </a:r>
            <a:r>
              <a:rPr lang="pl-PL" dirty="0" err="1" smtClean="0"/>
              <a:t>getInstance</a:t>
            </a:r>
            <a:r>
              <a:rPr lang="pl-PL" dirty="0" smtClean="0"/>
              <a:t>(), która zwracać będzie nam obiekt. Jeżeli obiekt nie istnieje wtedy metoda ta będzie go tworzyła.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Singleton 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4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 domyślny jest prywatny przez co nie utworzymy żadnej instancji 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klasy</a:t>
            </a:r>
            <a:b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syncLock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 </a:t>
            </a:r>
            <a:r>
              <a:rPr lang="pl-PL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ktora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zwraca nam instancję obiektu, który może wystąpić tylko i wyłącznie raz</a:t>
            </a:r>
            <a:b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zwraca instancje klasy Singleton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l-PL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 jest stworzony po to aby aplikacja działająca na wielu wątkach nie porobiła nas podczas sprawdzania czy 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instancja istnieje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syncLock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//jeżeli </a:t>
            </a:r>
            <a:r>
              <a:rPr lang="pl-PL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l-PL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tworzymy nowy obiekt inaczej </a:t>
            </a:r>
            <a:r>
              <a:rPr lang="pl-PL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zwtacamy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5359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/>
              <a:t>Builder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</a:t>
            </a:r>
            <a:r>
              <a:rPr lang="pl-PL" dirty="0" err="1" smtClean="0"/>
              <a:t>Fluent</a:t>
            </a:r>
            <a:r>
              <a:rPr lang="pl-PL" dirty="0" smtClean="0"/>
              <a:t> Builder służy do zarządzania kodem, aby wyglądał on ładniej i był czytelniejszy. Wyobraźmy sobie klasę z 15 parametrami opcjonalnymi. Aby ustawić dowolne parametry takiej klasy musimy utworzyć osobne </a:t>
            </a:r>
            <a:r>
              <a:rPr lang="pl-PL" dirty="0" err="1" smtClean="0"/>
              <a:t>konstruktory</a:t>
            </a:r>
            <a:r>
              <a:rPr lang="pl-PL" dirty="0" smtClean="0"/>
              <a:t> dla wszystkich parametrów (wraz z wieloma ich odmianami). </a:t>
            </a:r>
          </a:p>
          <a:p>
            <a:pPr marL="0" indent="0">
              <a:buNone/>
            </a:pPr>
            <a:r>
              <a:rPr lang="pl-PL" dirty="0" smtClean="0"/>
              <a:t>Możemy w takiej sytuacji utworzyć metody ustawiające te parametry. Ale staje się to z oczywistych względów nieczytelne. Następują ciągłe odwołania do tego samego obiektu.</a:t>
            </a:r>
          </a:p>
          <a:p>
            <a:pPr marL="0" indent="0">
              <a:buNone/>
            </a:pPr>
            <a:r>
              <a:rPr lang="pl-PL" dirty="0" smtClean="0"/>
              <a:t>Builder rozwiązuje ten problem przez co kod staje się trochę ładniejszy i czytelniejszy.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80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/>
              <a:t>Fluent</a:t>
            </a:r>
            <a:r>
              <a:rPr lang="pl-PL" dirty="0"/>
              <a:t> Builder</a:t>
            </a:r>
            <a:r>
              <a:rPr lang="pl-PL" dirty="0" smtClean="0"/>
              <a:t> </a:t>
            </a:r>
            <a:r>
              <a:rPr lang="pl-PL" dirty="0"/>
              <a:t>(przykład)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 (</a:t>
            </a:r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smtClean="0"/>
              <a:t>Builder, wykorzystanie </a:t>
            </a:r>
            <a:r>
              <a:rPr lang="pl-PL" dirty="0" err="1"/>
              <a:t>Fluency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</a:t>
            </a:r>
            <a:r>
              <a:rPr lang="pl-PL" dirty="0" smtClean="0"/>
              <a:t>Klasyczny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Budowniczy to wzorzec obiektowy. Jego celem jest rozdzielenie tworzenia obiektów od ich reprezentacji. Budowniczy zazwyczaj stosowany jest do konstrukcji obiektów złożonych z innych obiektów, których inicjalizacja i konfiguracja jest </a:t>
            </a:r>
            <a:r>
              <a:rPr lang="pl-PL" dirty="0" smtClean="0"/>
              <a:t>wieloetapowa. </a:t>
            </a:r>
            <a:r>
              <a:rPr lang="pl-PL" dirty="0"/>
              <a:t>Klient (programista korzystający z wzorca) dostaje obiekt stworzony przez budowniczego, gdy jest już gotowy i </a:t>
            </a:r>
            <a:r>
              <a:rPr lang="pl-PL" dirty="0" smtClean="0"/>
              <a:t>skonfigurowany. Nie obchodzi go jak tworzy się obiekt. Nie chce on podawać żadnych szczegółów dotyczących obiektu. Chce jedynie otrzymać wynik-obiekt.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572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#03 – Klasyczny </a:t>
            </a:r>
            <a:r>
              <a:rPr lang="pl-PL" dirty="0" smtClean="0"/>
              <a:t>Builder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02583"/>
            <a:ext cx="8596312" cy="25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036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2066</TotalTime>
  <Words>611</Words>
  <Application>Microsoft Office PowerPoint</Application>
  <PresentationFormat>Panoramiczny</PresentationFormat>
  <Paragraphs>57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Consolas</vt:lpstr>
      <vt:lpstr>Trebuchet MS</vt:lpstr>
      <vt:lpstr>Wingdings</vt:lpstr>
      <vt:lpstr>Wingdings 3</vt:lpstr>
      <vt:lpstr>Faseta</vt:lpstr>
      <vt:lpstr>Wzorce Projektowe</vt:lpstr>
      <vt:lpstr>Do czego służą wzorce projektowe</vt:lpstr>
      <vt:lpstr>Interfejs i klasa abstrakcyjna</vt:lpstr>
      <vt:lpstr>Wzorce projektowe #01 - Singleton</vt:lpstr>
      <vt:lpstr>Wzorce projektowe #01 – Singleton (przykład)</vt:lpstr>
      <vt:lpstr>Wzorce projektowe #02 – Fluent Builder </vt:lpstr>
      <vt:lpstr>Wzorce projektowe #02 – Fluent Builder (przykład)</vt:lpstr>
      <vt:lpstr>Wzorce projektowe #03 – Klasyczny Builder</vt:lpstr>
      <vt:lpstr>Wzorce projektowe #03 – Klasyczny Builder (diagram)</vt:lpstr>
      <vt:lpstr>Wzorce projektowe #03 – Klasyczny Builder (przykład)</vt:lpstr>
      <vt:lpstr>Wzorce projektowe #04 – Adapter</vt:lpstr>
      <vt:lpstr>Wzorce projektowe #04 – Adapter (diagram)</vt:lpstr>
      <vt:lpstr>Wzorce projektowe #04 – Adapter (przykład)</vt:lpstr>
      <vt:lpstr>Wzorce projektowe #05 – Method Factory</vt:lpstr>
      <vt:lpstr>Wzorce projektowe #05 – Method Factory (diagram)</vt:lpstr>
      <vt:lpstr>Wzorce projektowe #05 – Method Factory (przykład)</vt:lpstr>
      <vt:lpstr>Wzorce projektowe ### – Abstract Factory</vt:lpstr>
      <vt:lpstr>Wzorce projektowe ### – Abstract Factory (przykład)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Użytkownik systemu Windows</dc:creator>
  <cp:lastModifiedBy>Użytkownik systemu Windows</cp:lastModifiedBy>
  <cp:revision>29</cp:revision>
  <dcterms:created xsi:type="dcterms:W3CDTF">2018-01-21T08:23:25Z</dcterms:created>
  <dcterms:modified xsi:type="dcterms:W3CDTF">2018-01-25T17:56:57Z</dcterms:modified>
</cp:coreProperties>
</file>