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D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6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Wzorce Projektowe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Adam Świątek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905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#01 - </a:t>
            </a:r>
            <a:r>
              <a:rPr lang="pl-PL" dirty="0" smtClean="0"/>
              <a:t>Singleton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Wzorzec projektowy singleton najprościej można opisać jako stworzenie pojedynczej </a:t>
            </a:r>
            <a:r>
              <a:rPr lang="pl-PL" dirty="0" err="1" smtClean="0"/>
              <a:t>instanscji</a:t>
            </a:r>
            <a:r>
              <a:rPr lang="pl-PL" dirty="0" smtClean="0"/>
              <a:t> obiektu. Innymi słowy chcemy doprowadzić do sytuacji, w której programista będzie miał do dyspozycji tylko jeden obiekt danej klasy. </a:t>
            </a:r>
          </a:p>
          <a:p>
            <a:pPr marL="0" indent="0">
              <a:buNone/>
            </a:pPr>
            <a:r>
              <a:rPr lang="pl-PL" dirty="0" smtClean="0"/>
              <a:t>Aby tego dokonać należy: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Zablokować domyślny konstruktor poprzez zmianę modyfikatora dostępu na „</a:t>
            </a:r>
            <a:r>
              <a:rPr lang="pl-PL" dirty="0" err="1" smtClean="0">
                <a:solidFill>
                  <a:srgbClr val="010DFF"/>
                </a:solidFill>
              </a:rPr>
              <a:t>private</a:t>
            </a:r>
            <a:r>
              <a:rPr lang="pl-PL" dirty="0" smtClean="0">
                <a:solidFill>
                  <a:schemeClr val="tx1"/>
                </a:solidFill>
              </a:rPr>
              <a:t>”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Utworzyć prywatną statyczną zmienną typu obiektu, którego instancję chcemy otrzymać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Utworzyć metodę statyczną </a:t>
            </a:r>
            <a:r>
              <a:rPr lang="pl-PL" dirty="0" err="1" smtClean="0"/>
              <a:t>getInstance</a:t>
            </a:r>
            <a:r>
              <a:rPr lang="pl-PL" dirty="0" smtClean="0"/>
              <a:t>(), która zwracać będzie nam obiekt. Jeżeli obiekt nie istnieje wtedy metoda ta będzie go tworzyła.</a:t>
            </a: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8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#01 </a:t>
            </a:r>
            <a:r>
              <a:rPr lang="pl-PL" dirty="0" smtClean="0"/>
              <a:t>– Singleton (przykład)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04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l-PL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Singleton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l-PL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l-PL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	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Konstruktor domyślny jest prywatny przez co nie utworzymy żadnej instancji 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klasy</a:t>
            </a:r>
            <a:b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l-PL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Singleton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endParaRPr lang="pl-PL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l-PL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syncLock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pl-PL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l-PL" sz="9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Metoda </a:t>
            </a:r>
            <a:r>
              <a:rPr lang="pl-PL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ktora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zwraca nam instancję obiektu, który może wystąpić tylko i wyłącznie raz</a:t>
            </a:r>
            <a:b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l-PL" sz="9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l-PL" sz="9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Metoda zwraca instancje klasy Singleton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l-PL" sz="9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Singleton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getSingleton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  <a:b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l-PL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pl-PL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 jest stworzony po to aby aplikacja działająca na wielu wątkach nie porobiła nas podczas sprawdzania czy 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   instancja istnieje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syncLock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</a:t>
            </a:r>
            <a:b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l-PL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//jeżeli </a:t>
            </a:r>
            <a:r>
              <a:rPr lang="pl-PL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pl-PL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pl-PL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l-PL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tworzymy nowy obiekt inaczej </a:t>
            </a:r>
            <a:r>
              <a:rPr lang="pl-PL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zwtacamy</a:t>
            </a:r>
            <a:r>
              <a:rPr lang="pl-PL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l-PL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l-PL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pl-PL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l-PL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Singleton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l-PL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5359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02 </a:t>
            </a:r>
            <a:r>
              <a:rPr lang="pl-PL" dirty="0"/>
              <a:t>– </a:t>
            </a:r>
            <a:r>
              <a:rPr lang="pl-PL" dirty="0" err="1" smtClean="0"/>
              <a:t>Fluent</a:t>
            </a:r>
            <a:r>
              <a:rPr lang="pl-PL" dirty="0" smtClean="0"/>
              <a:t> </a:t>
            </a:r>
            <a:r>
              <a:rPr lang="pl-PL" dirty="0"/>
              <a:t>Builder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Wzorzec </a:t>
            </a:r>
            <a:r>
              <a:rPr lang="pl-PL" dirty="0" err="1" smtClean="0"/>
              <a:t>builder</a:t>
            </a:r>
            <a:r>
              <a:rPr lang="pl-PL" dirty="0" smtClean="0"/>
              <a:t> służy do zarządzania kodem, aby wyglądał on ładniej i był czytelniejszy. Wyobraźmy sobie klasę z 15 parametrami opcjonalnymi. Aby ustawić dowolne parametry takiej klasy musimy utworzyć osobne </a:t>
            </a:r>
            <a:r>
              <a:rPr lang="pl-PL" dirty="0" err="1" smtClean="0"/>
              <a:t>konstruktory</a:t>
            </a:r>
            <a:r>
              <a:rPr lang="pl-PL" dirty="0" smtClean="0"/>
              <a:t> dla wszystkich parametrów (wraz z wieloma ich odmianami). </a:t>
            </a:r>
          </a:p>
          <a:p>
            <a:pPr marL="0" indent="0">
              <a:buNone/>
            </a:pPr>
            <a:r>
              <a:rPr lang="pl-PL" dirty="0" smtClean="0"/>
              <a:t>Możemy w takiej sytuacji utworzyć metody ustawiające te parametry. Ale staje się to z oczywistych względów nieczytelne. Następują ciągłe odwołania do tego samego obiektu.</a:t>
            </a:r>
          </a:p>
          <a:p>
            <a:pPr marL="0" indent="0">
              <a:buNone/>
            </a:pPr>
            <a:r>
              <a:rPr lang="pl-PL" dirty="0" smtClean="0"/>
              <a:t>Builder rozwiązuje ten problem przez co kod staje się trochę ładniejszy i czytelniejszy.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380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02 </a:t>
            </a:r>
            <a:r>
              <a:rPr lang="pl-PL" dirty="0"/>
              <a:t>– </a:t>
            </a:r>
            <a:r>
              <a:rPr lang="pl-PL" dirty="0" err="1"/>
              <a:t>Fluent</a:t>
            </a:r>
            <a:r>
              <a:rPr lang="pl-PL" dirty="0"/>
              <a:t> Builder</a:t>
            </a:r>
            <a:r>
              <a:rPr lang="pl-PL" dirty="0" smtClean="0"/>
              <a:t> </a:t>
            </a:r>
            <a:r>
              <a:rPr lang="pl-PL" dirty="0"/>
              <a:t>(przykład)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Przykład (</a:t>
            </a:r>
            <a:r>
              <a:rPr lang="pl-PL" dirty="0" err="1"/>
              <a:t>Fluent</a:t>
            </a:r>
            <a:r>
              <a:rPr lang="pl-PL" dirty="0"/>
              <a:t> </a:t>
            </a:r>
            <a:r>
              <a:rPr lang="pl-PL" dirty="0" smtClean="0"/>
              <a:t>Builder, wykorzystanie </a:t>
            </a:r>
            <a:r>
              <a:rPr lang="pl-PL" dirty="0" err="1"/>
              <a:t>Fluency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02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03 </a:t>
            </a:r>
            <a:r>
              <a:rPr lang="pl-PL" dirty="0"/>
              <a:t>– </a:t>
            </a:r>
            <a:r>
              <a:rPr lang="pl-PL" dirty="0" smtClean="0"/>
              <a:t>Klasyczny Builder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Budowniczy to wzorzec obiektowy. Jego celem jest rozdzielenie tworzenia obiektów od ich reprezentacji. Budowniczy zazwyczaj stosowany jest do konstrukcji obiektów złożonych z innych obiektów, których inicjalizacja i konfiguracja jest </a:t>
            </a:r>
            <a:r>
              <a:rPr lang="pl-PL" dirty="0" err="1"/>
              <a:t>wieloetopowa</a:t>
            </a:r>
            <a:r>
              <a:rPr lang="pl-PL" dirty="0"/>
              <a:t>. Klient (programista korzystający z wzorca) dostaje obiekt stworzony przez budowniczego, gdy jest już gotowy i </a:t>
            </a:r>
            <a:r>
              <a:rPr lang="pl-PL" dirty="0" smtClean="0"/>
              <a:t>skonfigurowany. Nie obchodzi go jak tworzy się obiekt. Nie chce on podawać żadnych szczegółów dotyczących obiektu. Chce jedynie otrzymać wynik-obiekt.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572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03 </a:t>
            </a:r>
            <a:r>
              <a:rPr lang="pl-PL" dirty="0"/>
              <a:t>– Klasyczny Builder</a:t>
            </a:r>
            <a:r>
              <a:rPr lang="pl-PL" dirty="0" smtClean="0"/>
              <a:t> (</a:t>
            </a:r>
            <a:r>
              <a:rPr lang="pl-PL" dirty="0"/>
              <a:t>przykład)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Przykład (Klasyczny Builder)</a:t>
            </a:r>
          </a:p>
        </p:txBody>
      </p:sp>
    </p:spTree>
    <p:extLst>
      <p:ext uri="{BB962C8B-B14F-4D97-AF65-F5344CB8AC3E}">
        <p14:creationId xmlns:p14="http://schemas.microsoft.com/office/powerpoint/2010/main" val="731813105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1747</TotalTime>
  <Words>307</Words>
  <Application>Microsoft Office PowerPoint</Application>
  <PresentationFormat>Panoramiczny</PresentationFormat>
  <Paragraphs>24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Consolas</vt:lpstr>
      <vt:lpstr>Trebuchet MS</vt:lpstr>
      <vt:lpstr>Wingdings 3</vt:lpstr>
      <vt:lpstr>Faseta</vt:lpstr>
      <vt:lpstr>Wzorce Projektowe</vt:lpstr>
      <vt:lpstr>Wzorce projektowe #01 - Singleton</vt:lpstr>
      <vt:lpstr>Wzorce projektowe #01 – Singleton (przykład)</vt:lpstr>
      <vt:lpstr>Wzorce projektowe #02 – Fluent Builder </vt:lpstr>
      <vt:lpstr>Wzorce projektowe #02 – Fluent Builder (przykład)</vt:lpstr>
      <vt:lpstr>Wzorce projektowe #03 – Klasyczny Builder</vt:lpstr>
      <vt:lpstr>Wzorce projektowe #03 – Klasyczny Builder (przykład)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Wzorce Projektowe</dc:title>
  <dc:creator>Użytkownik systemu Windows</dc:creator>
  <cp:lastModifiedBy>Użytkownik systemu Windows</cp:lastModifiedBy>
  <cp:revision>15</cp:revision>
  <dcterms:created xsi:type="dcterms:W3CDTF">2018-01-21T08:23:25Z</dcterms:created>
  <dcterms:modified xsi:type="dcterms:W3CDTF">2018-01-22T13:30:59Z</dcterms:modified>
</cp:coreProperties>
</file>