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73" r:id="rId7"/>
    <p:sldId id="260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4E8"/>
    <a:srgbClr val="CAD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42875" y="-219075"/>
            <a:ext cx="12477750" cy="469455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15836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Rancang Bangun Aplikasi </a:t>
            </a:r>
            <a:b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</a:br>
            <a: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Edukasi Pengenalan Budaya Indonesia Menggunakan Teknologi Augmented Reality Berbasis Android</a:t>
            </a:r>
            <a:endParaRPr lang="en-US" sz="3600" dirty="0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5798"/>
            <a:ext cx="9144000" cy="1655762"/>
          </a:xfrm>
        </p:spPr>
        <p:txBody>
          <a:bodyPr>
            <a:normAutofit lnSpcReduction="20000"/>
          </a:bodyPr>
          <a:lstStyle/>
          <a:p>
            <a:pPr algn="r"/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r>
              <a:rPr lang="en-US">
                <a:latin typeface="Roboto" panose="02000000000000000000" charset="0"/>
                <a:cs typeface="Roboto" panose="02000000000000000000" charset="0"/>
              </a:rPr>
              <a:t>Adadua Karunia Putera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r>
              <a:rPr lang="en-US">
                <a:latin typeface="Roboto" panose="02000000000000000000" charset="0"/>
                <a:cs typeface="Roboto" panose="02000000000000000000" charset="0"/>
              </a:rPr>
              <a:t>(1151600029)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Latar Be</a:t>
            </a:r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lakang Masalah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Dampak globalisasi membuat pengetahuan tentang budaya lokal berkurang.</a:t>
            </a:r>
            <a:endParaRPr lang="en-US"/>
          </a:p>
          <a:p>
            <a:r>
              <a:rPr lang="en-US">
                <a:solidFill>
                  <a:schemeClr val="bg2"/>
                </a:solidFill>
              </a:rPr>
              <a:t>Membuat aplikasi edukasi tentang budaya lokal</a:t>
            </a:r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Menambahkan teknologi Augmented Reality sebagai media edukasi budaya lokal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Rumusan Masalah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Bagaimana merancang dan membangun sebuah aplikasi edukasi tentang pengenalan budaya Indonesia pada perangkat Android.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Tujuan &amp; Manfaat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Menghasilkan sebuah aplikasi Android pengenalan budaya Indonesia menggunakan teknologi AR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Aplikasi Budaya Ku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Aplikasi pengenalan budaya Indonesia menggunakan teknologi ARCore.</a:t>
            </a:r>
            <a:endParaRPr lang="en-US"/>
          </a:p>
          <a:p>
            <a:r>
              <a:rPr lang="en-US">
                <a:solidFill>
                  <a:schemeClr val="bg2"/>
                </a:solidFill>
              </a:rPr>
              <a:t>AR sebagai media menampilkan video pengenalan budaya.</a:t>
            </a:r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Budaya provinsi DKI Jakarta, Jawa Barat dan Papua 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6142990"/>
            <a:ext cx="1333500" cy="715010"/>
          </a:xfrm>
          <a:prstGeom prst="rect">
            <a:avLst/>
          </a:prstGeom>
          <a:noFill/>
        </p:spPr>
      </p:pic>
      <p:pic>
        <p:nvPicPr>
          <p:cNvPr id="5" name="Picture 4" descr="ic_logoxxxhdp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105" y="3791585"/>
            <a:ext cx="2556510" cy="2385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Metode Waterfall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  <p:pic>
        <p:nvPicPr>
          <p:cNvPr id="6" name="Content Placeholder 5" descr="waterfall-diagram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075" y="1825625"/>
            <a:ext cx="565658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491085" y="49885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Demo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Kesimpulan &amp; Saran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496379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Selesai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Presentation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Roboto Medium</vt:lpstr>
      <vt:lpstr>Roboto</vt:lpstr>
      <vt:lpstr>Calibri</vt:lpstr>
      <vt:lpstr>Microsoft YaHei</vt:lpstr>
      <vt:lpstr>Arial Unicode MS</vt:lpstr>
      <vt:lpstr>Calibri Light</vt:lpstr>
      <vt:lpstr>Office Theme</vt:lpstr>
      <vt:lpstr>Rancang Bangun Aplikasi  Edukasi Pengenalan Budaya Indonesia Menggunakan Teknologi Augmented Reality Berbasis Android</vt:lpstr>
      <vt:lpstr>Latar Belakang Masalah</vt:lpstr>
      <vt:lpstr>Rumusan Masalah</vt:lpstr>
      <vt:lpstr>Tujuan &amp; Manfaat</vt:lpstr>
      <vt:lpstr>Aplikasi Budaya Ku</vt:lpstr>
      <vt:lpstr>Metode Waterfall</vt:lpstr>
      <vt:lpstr>Demo</vt:lpstr>
      <vt:lpstr>Kesimpulan</vt:lpstr>
      <vt:lpstr>Selesai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 Edukasi Pengenalan Budaya Indonesia Menggunakan Teknologi Augmented Reality Berbasis Android</dc:title>
  <dc:creator/>
  <cp:lastModifiedBy>adadua</cp:lastModifiedBy>
  <cp:revision>19</cp:revision>
  <dcterms:created xsi:type="dcterms:W3CDTF">2022-08-03T13:37:00Z</dcterms:created>
  <dcterms:modified xsi:type="dcterms:W3CDTF">2022-08-30T01:58:38Z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4EACC524CE9442339EFFE76D4721DDF6</vt:lpwstr>
  </property>
  <property fmtid="{D5CDD505-2E9C-101B-9397-08002B2CF9AE}" pid="3" name="KSOProductBuildVer">
    <vt:lpwstr>1033-11.2.0.11254</vt:lpwstr>
  </property>
</Properties>
</file>