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84" r:id="rId7"/>
    <p:sldId id="283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4E8"/>
    <a:srgbClr val="CAD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42875" y="-219075"/>
            <a:ext cx="12477750" cy="469455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15836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Rancang Bangun Aplikasi </a:t>
            </a:r>
            <a:b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</a:br>
            <a: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Edukasi Pengenalan Budaya Indonesia Menggunakan Teknologi Augmented Reality Berbasis Android</a:t>
            </a:r>
            <a:endParaRPr lang="en-US" sz="3600" dirty="0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5798"/>
            <a:ext cx="9144000" cy="1655762"/>
          </a:xfrm>
        </p:spPr>
        <p:txBody>
          <a:bodyPr>
            <a:normAutofit lnSpcReduction="20000"/>
          </a:bodyPr>
          <a:lstStyle/>
          <a:p>
            <a:pPr algn="r"/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r>
              <a:rPr lang="en-US">
                <a:latin typeface="Roboto" panose="02000000000000000000" charset="0"/>
                <a:cs typeface="Roboto" panose="02000000000000000000" charset="0"/>
              </a:rPr>
              <a:t>Adadua Karunia Putera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r>
              <a:rPr lang="en-US">
                <a:latin typeface="Roboto" panose="02000000000000000000" charset="0"/>
                <a:cs typeface="Roboto" panose="02000000000000000000" charset="0"/>
              </a:rPr>
              <a:t>(1151600029)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Latar Be</a:t>
            </a:r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lakang Masalah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Dampak negatif globalisasi terhadap bidang sosial budaya.</a:t>
            </a:r>
            <a:endParaRPr lang="en-US"/>
          </a:p>
          <a:p>
            <a:r>
              <a:rPr lang="en-US">
                <a:solidFill>
                  <a:schemeClr val="bg2"/>
                </a:solidFill>
              </a:rPr>
              <a:t>Teknologi </a:t>
            </a:r>
            <a:r>
              <a:rPr lang="en-US" i="1">
                <a:solidFill>
                  <a:schemeClr val="bg2"/>
                </a:solidFill>
              </a:rPr>
              <a:t>augmented reality</a:t>
            </a:r>
            <a:r>
              <a:rPr lang="en-US">
                <a:solidFill>
                  <a:schemeClr val="bg2"/>
                </a:solidFill>
              </a:rPr>
              <a:t> (AR) dapat digunakan pada proses pembelajaran.</a:t>
            </a:r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Membuat aplikasi dengan teknologi AR untuk membantu menambah pengetahuan budaya.</a:t>
            </a:r>
            <a:endParaRPr lang="en-US" i="1">
              <a:solidFill>
                <a:schemeClr val="bg2"/>
              </a:solidFill>
            </a:endParaRPr>
          </a:p>
          <a:p>
            <a:endParaRPr lang="en-US" i="1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Rumusan Masalah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Bagaimana merancang sebuah aplikasi edukasi tentang pengenalan budaya Indonesia pada perangkat Android.</a:t>
            </a:r>
            <a:endParaRPr lang="en-US"/>
          </a:p>
          <a:p>
            <a:r>
              <a:rPr lang="en-US">
                <a:solidFill>
                  <a:schemeClr val="tx1"/>
                </a:solidFill>
              </a:rPr>
              <a:t>Bagaimana mengintegrasikan teknologi AR pada perangkat Android.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Metode Waterfall (1)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  <p:sp>
        <p:nvSpPr>
          <p:cNvPr id="7" name="Text Box 6"/>
          <p:cNvSpPr txBox="1"/>
          <p:nvPr/>
        </p:nvSpPr>
        <p:spPr>
          <a:xfrm>
            <a:off x="12491085" y="49885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6" name="Picture 5" descr="Grou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730500" cy="1092200"/>
          </a:xfrm>
          <a:prstGeom prst="rect">
            <a:avLst/>
          </a:prstGeom>
        </p:spPr>
      </p:pic>
      <p:pic>
        <p:nvPicPr>
          <p:cNvPr id="9" name="Picture 8" descr="Grou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430" y="3198495"/>
            <a:ext cx="2730500" cy="1092200"/>
          </a:xfrm>
          <a:prstGeom prst="rect">
            <a:avLst/>
          </a:prstGeom>
        </p:spPr>
      </p:pic>
      <p:pic>
        <p:nvPicPr>
          <p:cNvPr id="11" name="Content Placeholder 10" descr="Group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734300" y="4535805"/>
            <a:ext cx="2730500" cy="10922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3598545" y="2790825"/>
            <a:ext cx="670560" cy="368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10070" y="4231005"/>
            <a:ext cx="784225" cy="437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Metode Waterfall (2)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  <p:pic>
        <p:nvPicPr>
          <p:cNvPr id="8" name="Picture 7" descr="Grou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8005"/>
            <a:ext cx="2730500" cy="1092200"/>
          </a:xfrm>
          <a:prstGeom prst="rect">
            <a:avLst/>
          </a:prstGeom>
        </p:spPr>
      </p:pic>
      <p:pic>
        <p:nvPicPr>
          <p:cNvPr id="10" name="Picture 9" descr="Grou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260" y="3302000"/>
            <a:ext cx="2730500" cy="1092200"/>
          </a:xfrm>
          <a:prstGeom prst="rect">
            <a:avLst/>
          </a:prstGeom>
        </p:spPr>
      </p:pic>
      <p:pic>
        <p:nvPicPr>
          <p:cNvPr id="13" name="Picture 12" descr="Grou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110" y="4694555"/>
            <a:ext cx="2730500" cy="10922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559810" y="2903220"/>
            <a:ext cx="573405" cy="407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2760" y="4286885"/>
            <a:ext cx="573405" cy="407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ARCore.</a:t>
            </a:r>
            <a:endParaRPr lang="en-US"/>
          </a:p>
          <a:p>
            <a:r>
              <a:rPr lang="en-US"/>
              <a:t>Metode </a:t>
            </a:r>
            <a:r>
              <a:rPr lang="en-US" i="1"/>
              <a:t>marker based tracking</a:t>
            </a:r>
            <a:r>
              <a:rPr lang="en-US"/>
              <a:t>.</a:t>
            </a:r>
            <a:endParaRPr lang="en-US"/>
          </a:p>
          <a:p>
            <a:pPr marL="457200" lvl="2"/>
            <a:r>
              <a:rPr lang="en-US">
                <a:sym typeface="+mn-ea"/>
              </a:rPr>
              <a:t>Bekerja dengan memindai sebuah </a:t>
            </a:r>
            <a:r>
              <a:rPr lang="en-US" i="1">
                <a:sym typeface="+mn-ea"/>
              </a:rPr>
              <a:t>marker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r>
              <a:rPr lang="en-US"/>
              <a:t>Diimplementasikan pada fitur Video AR &amp; Filter AR.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Teknologi AR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00" y="4641850"/>
            <a:ext cx="3733800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Demo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Fitur Video AR.</a:t>
            </a:r>
            <a:endParaRPr lang="en-US"/>
          </a:p>
          <a:p>
            <a:r>
              <a:rPr lang="en-US"/>
              <a:t>Fitur Filter AR.</a:t>
            </a:r>
            <a:endParaRPr lang="en-US"/>
          </a:p>
          <a:p>
            <a:r>
              <a:rPr lang="en-US"/>
              <a:t>Fitur 3D Object.</a:t>
            </a:r>
            <a:endParaRPr lang="en-US"/>
          </a:p>
          <a:p>
            <a:r>
              <a:rPr lang="en-US"/>
              <a:t>Fitur Referensi Lain.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Kesimpulan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Sistem aplikasi berhasil diimplementasikan dengan baik pada perangkat android menggunakan metode </a:t>
            </a:r>
            <a:r>
              <a:rPr lang="en-US" i="1"/>
              <a:t>waterfall</a:t>
            </a:r>
            <a:r>
              <a:rPr lang="en-US"/>
              <a:t>.</a:t>
            </a:r>
            <a:endParaRPr lang="en-US"/>
          </a:p>
          <a:p>
            <a:r>
              <a:rPr lang="en-US">
                <a:solidFill>
                  <a:schemeClr val="bg2"/>
                </a:solidFill>
              </a:rPr>
              <a:t>Teknologi AR berhasil diimplementasikan pada perangkat android menggunakan library ARCore.</a:t>
            </a:r>
            <a:endParaRPr lang="en-US">
              <a:solidFill>
                <a:schemeClr val="bg2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496379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Selesai (Q &amp; A)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Presentation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Roboto Medium</vt:lpstr>
      <vt:lpstr>Roboto</vt:lpstr>
      <vt:lpstr>Calibri</vt:lpstr>
      <vt:lpstr>Microsoft YaHei</vt:lpstr>
      <vt:lpstr>Arial Unicode MS</vt:lpstr>
      <vt:lpstr>Calibri Light</vt:lpstr>
      <vt:lpstr>Office Theme</vt:lpstr>
      <vt:lpstr>Rancang Bangun Aplikasi  Edukasi Pengenalan Budaya Indonesia Menggunakan Teknologi Augmented Reality Berbasis Android</vt:lpstr>
      <vt:lpstr>Latar Belakang Masalah</vt:lpstr>
      <vt:lpstr>Rumusan Masalah</vt:lpstr>
      <vt:lpstr>Metode Waterfall</vt:lpstr>
      <vt:lpstr>Metode Waterfall (1)</vt:lpstr>
      <vt:lpstr>Metode Waterfall</vt:lpstr>
      <vt:lpstr>Demo</vt:lpstr>
      <vt:lpstr>Kesimpulan</vt:lpstr>
      <vt:lpstr>Selesai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 Edukasi Pengenalan Budaya Indonesia Menggunakan Teknologi Augmented Reality Berbasis Android</dc:title>
  <dc:creator/>
  <cp:lastModifiedBy>ez labku</cp:lastModifiedBy>
  <cp:revision>74</cp:revision>
  <dcterms:created xsi:type="dcterms:W3CDTF">2022-08-03T13:37:00Z</dcterms:created>
  <dcterms:modified xsi:type="dcterms:W3CDTF">2022-08-30T08:36:39Z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4EACC524CE9442339EFFE76D4721DDF6</vt:lpwstr>
  </property>
  <property fmtid="{D5CDD505-2E9C-101B-9397-08002B2CF9AE}" pid="3" name="KSOProductBuildVer">
    <vt:lpwstr>1033-11.2.0.11254</vt:lpwstr>
  </property>
</Properties>
</file>