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0"/>
  </p:notesMasterIdLst>
  <p:sldIdLst>
    <p:sldId id="257" r:id="rId2"/>
    <p:sldId id="258" r:id="rId3"/>
    <p:sldId id="256" r:id="rId4"/>
    <p:sldId id="259" r:id="rId5"/>
    <p:sldId id="286" r:id="rId6"/>
    <p:sldId id="287" r:id="rId7"/>
    <p:sldId id="288" r:id="rId8"/>
    <p:sldId id="289" r:id="rId9"/>
    <p:sldId id="290" r:id="rId10"/>
    <p:sldId id="260" r:id="rId11"/>
    <p:sldId id="283" r:id="rId12"/>
    <p:sldId id="284" r:id="rId13"/>
    <p:sldId id="285" r:id="rId14"/>
    <p:sldId id="291" r:id="rId15"/>
    <p:sldId id="292" r:id="rId16"/>
    <p:sldId id="293" r:id="rId17"/>
    <p:sldId id="294" r:id="rId18"/>
    <p:sldId id="328" r:id="rId19"/>
    <p:sldId id="264" r:id="rId20"/>
    <p:sldId id="329" r:id="rId21"/>
    <p:sldId id="295" r:id="rId22"/>
    <p:sldId id="296" r:id="rId23"/>
    <p:sldId id="266" r:id="rId24"/>
    <p:sldId id="330" r:id="rId25"/>
    <p:sldId id="331" r:id="rId26"/>
    <p:sldId id="267" r:id="rId27"/>
    <p:sldId id="299" r:id="rId28"/>
    <p:sldId id="332" r:id="rId29"/>
    <p:sldId id="333" r:id="rId30"/>
    <p:sldId id="334" r:id="rId31"/>
    <p:sldId id="335" r:id="rId32"/>
    <p:sldId id="336" r:id="rId33"/>
    <p:sldId id="337" r:id="rId34"/>
    <p:sldId id="300" r:id="rId35"/>
    <p:sldId id="301" r:id="rId36"/>
    <p:sldId id="302" r:id="rId37"/>
    <p:sldId id="303" r:id="rId38"/>
    <p:sldId id="304" r:id="rId39"/>
    <p:sldId id="305" r:id="rId40"/>
    <p:sldId id="306" r:id="rId41"/>
    <p:sldId id="307" r:id="rId42"/>
    <p:sldId id="344" r:id="rId43"/>
    <p:sldId id="308" r:id="rId44"/>
    <p:sldId id="309" r:id="rId45"/>
    <p:sldId id="310" r:id="rId46"/>
    <p:sldId id="311" r:id="rId47"/>
    <p:sldId id="312" r:id="rId48"/>
    <p:sldId id="313" r:id="rId49"/>
    <p:sldId id="314" r:id="rId50"/>
    <p:sldId id="338" r:id="rId51"/>
    <p:sldId id="339" r:id="rId52"/>
    <p:sldId id="340" r:id="rId53"/>
    <p:sldId id="342" r:id="rId54"/>
    <p:sldId id="341" r:id="rId55"/>
    <p:sldId id="343" r:id="rId56"/>
    <p:sldId id="345" r:id="rId57"/>
    <p:sldId id="315" r:id="rId58"/>
    <p:sldId id="318" r:id="rId59"/>
    <p:sldId id="319" r:id="rId60"/>
    <p:sldId id="346" r:id="rId61"/>
    <p:sldId id="320" r:id="rId62"/>
    <p:sldId id="321" r:id="rId63"/>
    <p:sldId id="322" r:id="rId64"/>
    <p:sldId id="323" r:id="rId65"/>
    <p:sldId id="324" r:id="rId66"/>
    <p:sldId id="325" r:id="rId67"/>
    <p:sldId id="326" r:id="rId68"/>
    <p:sldId id="282" r:id="rId6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166381-E4F4-B8D4-71C8-F4C806AC8BD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EFD38953-F424-A29E-4692-5C5410A9BC9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3A94ECEF-A79B-4AF6-BB4F-CF6E5AFE50BF}" type="datetimeFigureOut">
              <a:rPr lang="en-US"/>
              <a:pPr>
                <a:defRPr/>
              </a:pPr>
              <a:t>10/19/2022</a:t>
            </a:fld>
            <a:endParaRPr lang="en-US"/>
          </a:p>
        </p:txBody>
      </p:sp>
      <p:sp>
        <p:nvSpPr>
          <p:cNvPr id="4" name="Slide Image Placeholder 3">
            <a:extLst>
              <a:ext uri="{FF2B5EF4-FFF2-40B4-BE49-F238E27FC236}">
                <a16:creationId xmlns:a16="http://schemas.microsoft.com/office/drawing/2014/main" id="{30E15C64-2810-BCE9-FB93-28CB69AD64C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AEC2140-0595-84CC-04FB-64E3D19F540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5EF5CBF-B5A1-C4AA-D588-4720B54A16A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F749598F-03BE-A27E-4256-FF01954C37D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0798A7C1-2F75-4F1E-AA27-CF5823C5B21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00F533C4-406C-DE55-1829-B7F44E0432C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1864C2E-5F78-4D69-925F-F6B0BC89996D}" type="slidenum">
              <a:rPr lang="en-US" altLang="en-US"/>
              <a:pPr>
                <a:spcBef>
                  <a:spcPct val="0"/>
                </a:spcBef>
              </a:pPr>
              <a:t>2</a:t>
            </a:fld>
            <a:endParaRPr lang="en-US" altLang="en-US"/>
          </a:p>
        </p:txBody>
      </p:sp>
      <p:sp>
        <p:nvSpPr>
          <p:cNvPr id="10243" name="Rectangle 2">
            <a:extLst>
              <a:ext uri="{FF2B5EF4-FFF2-40B4-BE49-F238E27FC236}">
                <a16:creationId xmlns:a16="http://schemas.microsoft.com/office/drawing/2014/main" id="{14652644-547D-E377-7C54-EA710323852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D38AF835-180E-E88E-69CD-80CFDD8BC8C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A2EA673D-293D-A8E3-3E80-44427FD43A6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A15263F-39A4-44EA-A9E4-B1FCEFF947C1}" type="slidenum">
              <a:rPr lang="en-US" altLang="en-US">
                <a:ea typeface="MS PGothic" panose="020B0600070205080204" pitchFamily="34" charset="-128"/>
              </a:rPr>
              <a:pPr>
                <a:spcBef>
                  <a:spcPct val="0"/>
                </a:spcBef>
              </a:pPr>
              <a:t>36</a:t>
            </a:fld>
            <a:endParaRPr lang="en-US" altLang="en-US">
              <a:ea typeface="MS PGothic" panose="020B0600070205080204" pitchFamily="34" charset="-128"/>
            </a:endParaRPr>
          </a:p>
        </p:txBody>
      </p:sp>
      <p:sp>
        <p:nvSpPr>
          <p:cNvPr id="54275" name="Rectangle 2">
            <a:extLst>
              <a:ext uri="{FF2B5EF4-FFF2-40B4-BE49-F238E27FC236}">
                <a16:creationId xmlns:a16="http://schemas.microsoft.com/office/drawing/2014/main" id="{C8379636-DBE1-69BD-099B-9B980CBA7C4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a:extLst>
              <a:ext uri="{FF2B5EF4-FFF2-40B4-BE49-F238E27FC236}">
                <a16:creationId xmlns:a16="http://schemas.microsoft.com/office/drawing/2014/main" id="{081D2106-25B8-4F1D-0178-4FB192DB7B6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CBD350BD-08DD-2444-EA46-A44E9487D31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F99917C-D21C-4962-AC8E-4223BC507EBB}" type="slidenum">
              <a:rPr lang="en-US" altLang="en-US">
                <a:ea typeface="MS PGothic" panose="020B0600070205080204" pitchFamily="34" charset="-128"/>
              </a:rPr>
              <a:pPr>
                <a:spcBef>
                  <a:spcPct val="0"/>
                </a:spcBef>
              </a:pPr>
              <a:t>37</a:t>
            </a:fld>
            <a:endParaRPr lang="en-US" altLang="en-US">
              <a:ea typeface="MS PGothic" panose="020B0600070205080204" pitchFamily="34" charset="-128"/>
            </a:endParaRPr>
          </a:p>
        </p:txBody>
      </p:sp>
      <p:sp>
        <p:nvSpPr>
          <p:cNvPr id="56323" name="Rectangle 2">
            <a:extLst>
              <a:ext uri="{FF2B5EF4-FFF2-40B4-BE49-F238E27FC236}">
                <a16:creationId xmlns:a16="http://schemas.microsoft.com/office/drawing/2014/main" id="{8F0B219C-DD91-DD3C-6E72-423BD76E80C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9E2F26CA-E542-FABE-0127-4316114610D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AA2C5E0E-1B66-7ED6-9017-9B8DC9F646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F08840B-9883-4903-B29F-06C37E7AEF1E}" type="slidenum">
              <a:rPr lang="en-US" altLang="en-US">
                <a:ea typeface="MS PGothic" panose="020B0600070205080204" pitchFamily="34" charset="-128"/>
              </a:rPr>
              <a:pPr>
                <a:spcBef>
                  <a:spcPct val="0"/>
                </a:spcBef>
              </a:pPr>
              <a:t>38</a:t>
            </a:fld>
            <a:endParaRPr lang="en-US" altLang="en-US">
              <a:ea typeface="MS PGothic" panose="020B0600070205080204" pitchFamily="34" charset="-128"/>
            </a:endParaRPr>
          </a:p>
        </p:txBody>
      </p:sp>
      <p:sp>
        <p:nvSpPr>
          <p:cNvPr id="58371" name="Rectangle 2">
            <a:extLst>
              <a:ext uri="{FF2B5EF4-FFF2-40B4-BE49-F238E27FC236}">
                <a16:creationId xmlns:a16="http://schemas.microsoft.com/office/drawing/2014/main" id="{BCCFB97F-0783-4D39-55CA-926B4AB331C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a:extLst>
              <a:ext uri="{FF2B5EF4-FFF2-40B4-BE49-F238E27FC236}">
                <a16:creationId xmlns:a16="http://schemas.microsoft.com/office/drawing/2014/main" id="{F3265AD8-CBBA-447A-47EC-FB5D13D26CA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44CDBBDA-61E2-E4B4-1B79-364B152A006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F2F4DE2-5D1A-4EE0-8AAA-4C453902B321}" type="slidenum">
              <a:rPr lang="en-US" altLang="en-US">
                <a:ea typeface="MS PGothic" panose="020B0600070205080204" pitchFamily="34" charset="-128"/>
              </a:rPr>
              <a:pPr>
                <a:spcBef>
                  <a:spcPct val="0"/>
                </a:spcBef>
              </a:pPr>
              <a:t>39</a:t>
            </a:fld>
            <a:endParaRPr lang="en-US" altLang="en-US">
              <a:ea typeface="MS PGothic" panose="020B0600070205080204" pitchFamily="34" charset="-128"/>
            </a:endParaRPr>
          </a:p>
        </p:txBody>
      </p:sp>
      <p:sp>
        <p:nvSpPr>
          <p:cNvPr id="60419" name="Rectangle 2">
            <a:extLst>
              <a:ext uri="{FF2B5EF4-FFF2-40B4-BE49-F238E27FC236}">
                <a16:creationId xmlns:a16="http://schemas.microsoft.com/office/drawing/2014/main" id="{4702336F-050E-BCF2-7A6E-715E0687780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a:extLst>
              <a:ext uri="{FF2B5EF4-FFF2-40B4-BE49-F238E27FC236}">
                <a16:creationId xmlns:a16="http://schemas.microsoft.com/office/drawing/2014/main" id="{25AC897F-EA5B-5FB7-70CE-F6858A5C7CE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7FD16CC8-A6D6-678A-FC3E-83340937996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B6DB897-4346-4129-B0D3-CC380B9AA7F9}" type="slidenum">
              <a:rPr lang="en-US" altLang="en-US">
                <a:ea typeface="MS PGothic" panose="020B0600070205080204" pitchFamily="34" charset="-128"/>
              </a:rPr>
              <a:pPr>
                <a:spcBef>
                  <a:spcPct val="0"/>
                </a:spcBef>
              </a:pPr>
              <a:t>40</a:t>
            </a:fld>
            <a:endParaRPr lang="en-US" altLang="en-US">
              <a:ea typeface="MS PGothic" panose="020B0600070205080204" pitchFamily="34" charset="-128"/>
            </a:endParaRPr>
          </a:p>
        </p:txBody>
      </p:sp>
      <p:sp>
        <p:nvSpPr>
          <p:cNvPr id="62467" name="Rectangle 2">
            <a:extLst>
              <a:ext uri="{FF2B5EF4-FFF2-40B4-BE49-F238E27FC236}">
                <a16:creationId xmlns:a16="http://schemas.microsoft.com/office/drawing/2014/main" id="{2AF2EF85-BCAC-24D2-EB0A-D1A1D7D4756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a:extLst>
              <a:ext uri="{FF2B5EF4-FFF2-40B4-BE49-F238E27FC236}">
                <a16:creationId xmlns:a16="http://schemas.microsoft.com/office/drawing/2014/main" id="{DC393A4B-0EB1-6579-E63C-AACD446DB69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1DFFE017-BDFB-97A2-0049-790CAE72B83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6A9F7C1-6E67-4830-A860-9806D148CD55}" type="slidenum">
              <a:rPr lang="en-US" altLang="en-US">
                <a:ea typeface="MS PGothic" panose="020B0600070205080204" pitchFamily="34" charset="-128"/>
              </a:rPr>
              <a:pPr>
                <a:spcBef>
                  <a:spcPct val="0"/>
                </a:spcBef>
              </a:pPr>
              <a:t>41</a:t>
            </a:fld>
            <a:endParaRPr lang="en-US" altLang="en-US">
              <a:ea typeface="MS PGothic" panose="020B0600070205080204" pitchFamily="34" charset="-128"/>
            </a:endParaRPr>
          </a:p>
        </p:txBody>
      </p:sp>
      <p:sp>
        <p:nvSpPr>
          <p:cNvPr id="64515" name="Rectangle 2">
            <a:extLst>
              <a:ext uri="{FF2B5EF4-FFF2-40B4-BE49-F238E27FC236}">
                <a16:creationId xmlns:a16="http://schemas.microsoft.com/office/drawing/2014/main" id="{16A877B7-7B4A-F9FC-BAFD-D7ED528F67C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a:extLst>
              <a:ext uri="{FF2B5EF4-FFF2-40B4-BE49-F238E27FC236}">
                <a16:creationId xmlns:a16="http://schemas.microsoft.com/office/drawing/2014/main" id="{691F5049-C29E-AEF0-B65C-FF1C2BFE09B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A8335C09-933C-4917-F013-D463FBA0022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513AB43-5FD7-422B-AEAC-ED21FE32CFCC}" type="slidenum">
              <a:rPr lang="en-US" altLang="en-US">
                <a:ea typeface="MS PGothic" panose="020B0600070205080204" pitchFamily="34" charset="-128"/>
              </a:rPr>
              <a:pPr>
                <a:spcBef>
                  <a:spcPct val="0"/>
                </a:spcBef>
              </a:pPr>
              <a:t>43</a:t>
            </a:fld>
            <a:endParaRPr lang="en-US" altLang="en-US">
              <a:ea typeface="MS PGothic" panose="020B0600070205080204" pitchFamily="34" charset="-128"/>
            </a:endParaRPr>
          </a:p>
        </p:txBody>
      </p:sp>
      <p:sp>
        <p:nvSpPr>
          <p:cNvPr id="67587" name="Rectangle 2">
            <a:extLst>
              <a:ext uri="{FF2B5EF4-FFF2-40B4-BE49-F238E27FC236}">
                <a16:creationId xmlns:a16="http://schemas.microsoft.com/office/drawing/2014/main" id="{CAABC1AF-1762-0548-F3CA-516C3287CA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a:extLst>
              <a:ext uri="{FF2B5EF4-FFF2-40B4-BE49-F238E27FC236}">
                <a16:creationId xmlns:a16="http://schemas.microsoft.com/office/drawing/2014/main" id="{08A9D483-FDB0-F3C0-AD55-3141246DE17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98DFABC1-C4DA-23F9-A47B-68137327ED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E8C7242-BA36-4C1E-8D8D-74D92726A381}" type="slidenum">
              <a:rPr lang="en-US" altLang="en-US">
                <a:ea typeface="MS PGothic" panose="020B0600070205080204" pitchFamily="34" charset="-128"/>
              </a:rPr>
              <a:pPr>
                <a:spcBef>
                  <a:spcPct val="0"/>
                </a:spcBef>
              </a:pPr>
              <a:t>44</a:t>
            </a:fld>
            <a:endParaRPr lang="en-US" altLang="en-US">
              <a:ea typeface="MS PGothic" panose="020B0600070205080204" pitchFamily="34" charset="-128"/>
            </a:endParaRPr>
          </a:p>
        </p:txBody>
      </p:sp>
      <p:sp>
        <p:nvSpPr>
          <p:cNvPr id="69635" name="Rectangle 2">
            <a:extLst>
              <a:ext uri="{FF2B5EF4-FFF2-40B4-BE49-F238E27FC236}">
                <a16:creationId xmlns:a16="http://schemas.microsoft.com/office/drawing/2014/main" id="{975FBDAF-128D-74A1-D1BD-6AF37B8EE6E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a:extLst>
              <a:ext uri="{FF2B5EF4-FFF2-40B4-BE49-F238E27FC236}">
                <a16:creationId xmlns:a16="http://schemas.microsoft.com/office/drawing/2014/main" id="{F40E8712-352B-764C-02AA-1A384B1A254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6CB99B84-4025-4F49-7C1A-8A7E8FD7F5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F39EED4-D593-4E62-9467-4B50CE7F6770}" type="slidenum">
              <a:rPr lang="en-US" altLang="en-US">
                <a:ea typeface="MS PGothic" panose="020B0600070205080204" pitchFamily="34" charset="-128"/>
              </a:rPr>
              <a:pPr>
                <a:spcBef>
                  <a:spcPct val="0"/>
                </a:spcBef>
              </a:pPr>
              <a:t>45</a:t>
            </a:fld>
            <a:endParaRPr lang="en-US" altLang="en-US">
              <a:ea typeface="MS PGothic" panose="020B0600070205080204" pitchFamily="34" charset="-128"/>
            </a:endParaRPr>
          </a:p>
        </p:txBody>
      </p:sp>
      <p:sp>
        <p:nvSpPr>
          <p:cNvPr id="71683" name="Rectangle 2">
            <a:extLst>
              <a:ext uri="{FF2B5EF4-FFF2-40B4-BE49-F238E27FC236}">
                <a16:creationId xmlns:a16="http://schemas.microsoft.com/office/drawing/2014/main" id="{BC59B3B4-D689-BC84-3426-C6159B504BC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a:extLst>
              <a:ext uri="{FF2B5EF4-FFF2-40B4-BE49-F238E27FC236}">
                <a16:creationId xmlns:a16="http://schemas.microsoft.com/office/drawing/2014/main" id="{2CEC13C1-92F1-1A1D-FE43-5A83667622E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4E37853F-2B0A-76F4-EED2-6DE6B5FB526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7EA6CEE-0802-4CE1-9AA2-202B03BFEBA9}" type="slidenum">
              <a:rPr lang="en-US" altLang="en-US">
                <a:ea typeface="MS PGothic" panose="020B0600070205080204" pitchFamily="34" charset="-128"/>
              </a:rPr>
              <a:pPr>
                <a:spcBef>
                  <a:spcPct val="0"/>
                </a:spcBef>
              </a:pPr>
              <a:t>46</a:t>
            </a:fld>
            <a:endParaRPr lang="en-US" altLang="en-US">
              <a:ea typeface="MS PGothic" panose="020B0600070205080204" pitchFamily="34" charset="-128"/>
            </a:endParaRPr>
          </a:p>
        </p:txBody>
      </p:sp>
      <p:sp>
        <p:nvSpPr>
          <p:cNvPr id="73731" name="Rectangle 2">
            <a:extLst>
              <a:ext uri="{FF2B5EF4-FFF2-40B4-BE49-F238E27FC236}">
                <a16:creationId xmlns:a16="http://schemas.microsoft.com/office/drawing/2014/main" id="{6EE417D0-8A9F-4BBE-D234-7A4BDA5950F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a:extLst>
              <a:ext uri="{FF2B5EF4-FFF2-40B4-BE49-F238E27FC236}">
                <a16:creationId xmlns:a16="http://schemas.microsoft.com/office/drawing/2014/main" id="{C823B343-1085-B7CB-7D97-88026F16C8C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B07B0398-73F8-FBB4-A5A4-D5E3D6F167EF}"/>
              </a:ext>
            </a:extLst>
          </p:cNvPr>
          <p:cNvSpPr>
            <a:spLocks noGrp="1" noChangeArrowheads="1"/>
          </p:cNvSpPr>
          <p:nvPr>
            <p:ph type="dt" sz="quarter" idx="1"/>
          </p:nvPr>
        </p:nvSpPr>
        <p:spPr/>
        <p:txBody>
          <a:bodyPr/>
          <a:lstStyle/>
          <a:p>
            <a:pPr>
              <a:defRPr/>
            </a:pPr>
            <a:fld id="{CCD679C0-9AE1-41B9-854F-1DF6E95F2405}" type="datetime1">
              <a:rPr lang="ko-KR" altLang="en-US" smtClean="0"/>
              <a:pPr>
                <a:defRPr/>
              </a:pPr>
              <a:t>2022-10-19</a:t>
            </a:fld>
            <a:endParaRPr lang="ko-KR" altLang="en-US"/>
          </a:p>
        </p:txBody>
      </p:sp>
      <p:sp>
        <p:nvSpPr>
          <p:cNvPr id="16387" name="Rectangle 13">
            <a:extLst>
              <a:ext uri="{FF2B5EF4-FFF2-40B4-BE49-F238E27FC236}">
                <a16:creationId xmlns:a16="http://schemas.microsoft.com/office/drawing/2014/main" id="{EA4499FE-B1F1-0C24-50F9-59789ADAC1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013F223-B5F2-4E52-A407-C1C00F96B3C0}" type="slidenum">
              <a:rPr lang="ko-KR" altLang="en-US"/>
              <a:pPr>
                <a:spcBef>
                  <a:spcPct val="0"/>
                </a:spcBef>
              </a:pPr>
              <a:t>7</a:t>
            </a:fld>
            <a:endParaRPr lang="ko-KR" altLang="en-US"/>
          </a:p>
        </p:txBody>
      </p:sp>
      <p:sp>
        <p:nvSpPr>
          <p:cNvPr id="16388" name="Rectangle 1026">
            <a:extLst>
              <a:ext uri="{FF2B5EF4-FFF2-40B4-BE49-F238E27FC236}">
                <a16:creationId xmlns:a16="http://schemas.microsoft.com/office/drawing/2014/main" id="{8C77C7FF-043B-E46A-EAFF-93AFB8729E4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1027">
            <a:extLst>
              <a:ext uri="{FF2B5EF4-FFF2-40B4-BE49-F238E27FC236}">
                <a16:creationId xmlns:a16="http://schemas.microsoft.com/office/drawing/2014/main" id="{88B91CAE-E6EA-E5E4-6EC1-D769FF1ECC5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ko-KR"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09517A28-D3FA-61C9-1BF8-BDC472CF79A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D124B9E-EE09-4D42-90E2-3BF4206C21D0}" type="slidenum">
              <a:rPr lang="en-US" altLang="en-US">
                <a:ea typeface="MS PGothic" panose="020B0600070205080204" pitchFamily="34" charset="-128"/>
              </a:rPr>
              <a:pPr>
                <a:spcBef>
                  <a:spcPct val="0"/>
                </a:spcBef>
              </a:pPr>
              <a:t>47</a:t>
            </a:fld>
            <a:endParaRPr lang="en-US" altLang="en-US">
              <a:ea typeface="MS PGothic" panose="020B0600070205080204" pitchFamily="34" charset="-128"/>
            </a:endParaRPr>
          </a:p>
        </p:txBody>
      </p:sp>
      <p:sp>
        <p:nvSpPr>
          <p:cNvPr id="75779" name="Rectangle 2">
            <a:extLst>
              <a:ext uri="{FF2B5EF4-FFF2-40B4-BE49-F238E27FC236}">
                <a16:creationId xmlns:a16="http://schemas.microsoft.com/office/drawing/2014/main" id="{866A2E94-9F61-AA25-9A7B-BBE479C216C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a:extLst>
              <a:ext uri="{FF2B5EF4-FFF2-40B4-BE49-F238E27FC236}">
                <a16:creationId xmlns:a16="http://schemas.microsoft.com/office/drawing/2014/main" id="{D612EE52-6A25-D001-0FB2-8B779C6A2C6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DEC51FA8-18C7-75EE-0430-50C4E29371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8507590-FB4E-4C71-BD82-0BBD7702B2E4}" type="slidenum">
              <a:rPr lang="en-US" altLang="en-US">
                <a:ea typeface="MS PGothic" panose="020B0600070205080204" pitchFamily="34" charset="-128"/>
              </a:rPr>
              <a:pPr>
                <a:spcBef>
                  <a:spcPct val="0"/>
                </a:spcBef>
              </a:pPr>
              <a:t>48</a:t>
            </a:fld>
            <a:endParaRPr lang="en-US" altLang="en-US">
              <a:ea typeface="MS PGothic" panose="020B0600070205080204" pitchFamily="34" charset="-128"/>
            </a:endParaRPr>
          </a:p>
        </p:txBody>
      </p:sp>
      <p:sp>
        <p:nvSpPr>
          <p:cNvPr id="77827" name="Rectangle 2">
            <a:extLst>
              <a:ext uri="{FF2B5EF4-FFF2-40B4-BE49-F238E27FC236}">
                <a16:creationId xmlns:a16="http://schemas.microsoft.com/office/drawing/2014/main" id="{0AEF9B8F-0639-C843-AE56-5C31E519A47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a:extLst>
              <a:ext uri="{FF2B5EF4-FFF2-40B4-BE49-F238E27FC236}">
                <a16:creationId xmlns:a16="http://schemas.microsoft.com/office/drawing/2014/main" id="{809D818E-B69B-A29B-7D53-22991652891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37DB6531-3AE2-9431-D986-EEA6E3B0CFA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8755A6-45C9-44EF-843F-6BA0659BB7C2}" type="slidenum">
              <a:rPr lang="en-US" altLang="en-US">
                <a:ea typeface="MS PGothic" panose="020B0600070205080204" pitchFamily="34" charset="-128"/>
              </a:rPr>
              <a:pPr>
                <a:spcBef>
                  <a:spcPct val="0"/>
                </a:spcBef>
              </a:pPr>
              <a:t>49</a:t>
            </a:fld>
            <a:endParaRPr lang="en-US" altLang="en-US">
              <a:ea typeface="MS PGothic" panose="020B0600070205080204" pitchFamily="34" charset="-128"/>
            </a:endParaRPr>
          </a:p>
        </p:txBody>
      </p:sp>
      <p:sp>
        <p:nvSpPr>
          <p:cNvPr id="79875" name="Rectangle 2">
            <a:extLst>
              <a:ext uri="{FF2B5EF4-FFF2-40B4-BE49-F238E27FC236}">
                <a16:creationId xmlns:a16="http://schemas.microsoft.com/office/drawing/2014/main" id="{6FDBD6FF-7F16-9D31-B740-6AA937B11F5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a:extLst>
              <a:ext uri="{FF2B5EF4-FFF2-40B4-BE49-F238E27FC236}">
                <a16:creationId xmlns:a16="http://schemas.microsoft.com/office/drawing/2014/main" id="{DCE9D498-CDE5-8B12-7B4E-052EE2C4892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696C55EC-92E2-9837-CD02-6EBB626076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B571EA-0392-4FF2-8824-69345B873DD4}" type="slidenum">
              <a:rPr lang="en-US" altLang="en-US">
                <a:ea typeface="MS PGothic" panose="020B0600070205080204" pitchFamily="34" charset="-128"/>
              </a:rPr>
              <a:pPr>
                <a:spcBef>
                  <a:spcPct val="0"/>
                </a:spcBef>
              </a:pPr>
              <a:t>57</a:t>
            </a:fld>
            <a:endParaRPr lang="en-US" altLang="en-US">
              <a:ea typeface="MS PGothic" panose="020B0600070205080204" pitchFamily="34" charset="-128"/>
            </a:endParaRPr>
          </a:p>
        </p:txBody>
      </p:sp>
      <p:sp>
        <p:nvSpPr>
          <p:cNvPr id="89091" name="Rectangle 2">
            <a:extLst>
              <a:ext uri="{FF2B5EF4-FFF2-40B4-BE49-F238E27FC236}">
                <a16:creationId xmlns:a16="http://schemas.microsoft.com/office/drawing/2014/main" id="{189F82AB-916E-F62A-4838-0C44AB3AAC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a:extLst>
              <a:ext uri="{FF2B5EF4-FFF2-40B4-BE49-F238E27FC236}">
                <a16:creationId xmlns:a16="http://schemas.microsoft.com/office/drawing/2014/main" id="{D36CFE57-B47B-D135-6610-64103A6776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1D381C0E-D994-C063-E819-C983B4C2033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AFFA4CD-B23C-4F89-AC73-0CC7356327AC}" type="slidenum">
              <a:rPr lang="en-US" altLang="en-US">
                <a:ea typeface="MS PGothic" panose="020B0600070205080204" pitchFamily="34" charset="-128"/>
              </a:rPr>
              <a:pPr>
                <a:spcBef>
                  <a:spcPct val="0"/>
                </a:spcBef>
              </a:pPr>
              <a:t>58</a:t>
            </a:fld>
            <a:endParaRPr lang="en-US" altLang="en-US">
              <a:ea typeface="MS PGothic" panose="020B0600070205080204" pitchFamily="34" charset="-128"/>
            </a:endParaRPr>
          </a:p>
        </p:txBody>
      </p:sp>
      <p:sp>
        <p:nvSpPr>
          <p:cNvPr id="91139" name="Rectangle 2">
            <a:extLst>
              <a:ext uri="{FF2B5EF4-FFF2-40B4-BE49-F238E27FC236}">
                <a16:creationId xmlns:a16="http://schemas.microsoft.com/office/drawing/2014/main" id="{7EC2EB78-FF80-1B5F-ECA9-61CD794F02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a:extLst>
              <a:ext uri="{FF2B5EF4-FFF2-40B4-BE49-F238E27FC236}">
                <a16:creationId xmlns:a16="http://schemas.microsoft.com/office/drawing/2014/main" id="{D662EACE-E9E8-14A3-B7B6-1ACB5554B64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C61EC54D-3E6B-E3D6-1982-69F27524AE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BD73C9B-9D95-43CF-8A30-03EFD7DD198E}" type="slidenum">
              <a:rPr lang="en-US" altLang="en-US">
                <a:ea typeface="MS PGothic" panose="020B0600070205080204" pitchFamily="34" charset="-128"/>
              </a:rPr>
              <a:pPr>
                <a:spcBef>
                  <a:spcPct val="0"/>
                </a:spcBef>
              </a:pPr>
              <a:t>59</a:t>
            </a:fld>
            <a:endParaRPr lang="en-US" altLang="en-US">
              <a:ea typeface="MS PGothic" panose="020B0600070205080204" pitchFamily="34" charset="-128"/>
            </a:endParaRPr>
          </a:p>
        </p:txBody>
      </p:sp>
      <p:sp>
        <p:nvSpPr>
          <p:cNvPr id="93187" name="Rectangle 2">
            <a:extLst>
              <a:ext uri="{FF2B5EF4-FFF2-40B4-BE49-F238E27FC236}">
                <a16:creationId xmlns:a16="http://schemas.microsoft.com/office/drawing/2014/main" id="{21E0DE4E-742E-0288-7E5B-200719DE135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a:extLst>
              <a:ext uri="{FF2B5EF4-FFF2-40B4-BE49-F238E27FC236}">
                <a16:creationId xmlns:a16="http://schemas.microsoft.com/office/drawing/2014/main" id="{A8DCCFEF-B064-34E9-742A-B7D4D0728E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6F1B3F16-94E2-ABD8-3F24-D98A17BC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EFB6C18-ABFD-4C5B-B736-448923A271DE}" type="slidenum">
              <a:rPr lang="en-US" altLang="en-US">
                <a:ea typeface="MS PGothic" panose="020B0600070205080204" pitchFamily="34" charset="-128"/>
              </a:rPr>
              <a:pPr>
                <a:spcBef>
                  <a:spcPct val="0"/>
                </a:spcBef>
              </a:pPr>
              <a:t>61</a:t>
            </a:fld>
            <a:endParaRPr lang="en-US" altLang="en-US">
              <a:ea typeface="MS PGothic" panose="020B0600070205080204" pitchFamily="34" charset="-128"/>
            </a:endParaRPr>
          </a:p>
        </p:txBody>
      </p:sp>
      <p:sp>
        <p:nvSpPr>
          <p:cNvPr id="96259" name="Rectangle 2">
            <a:extLst>
              <a:ext uri="{FF2B5EF4-FFF2-40B4-BE49-F238E27FC236}">
                <a16:creationId xmlns:a16="http://schemas.microsoft.com/office/drawing/2014/main" id="{DC0A069C-E5BF-C19A-8598-4064D298277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a:extLst>
              <a:ext uri="{FF2B5EF4-FFF2-40B4-BE49-F238E27FC236}">
                <a16:creationId xmlns:a16="http://schemas.microsoft.com/office/drawing/2014/main" id="{C58D8849-10E1-495B-9FB5-6C8246BFC5F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2B75868B-BCA1-59D0-BCDD-C9B6D0999BA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A056163-DBBA-4250-904C-0477E7B47440}" type="slidenum">
              <a:rPr lang="en-US" altLang="en-US">
                <a:ea typeface="MS PGothic" panose="020B0600070205080204" pitchFamily="34" charset="-128"/>
              </a:rPr>
              <a:pPr>
                <a:spcBef>
                  <a:spcPct val="0"/>
                </a:spcBef>
              </a:pPr>
              <a:t>62</a:t>
            </a:fld>
            <a:endParaRPr lang="en-US" altLang="en-US">
              <a:ea typeface="MS PGothic" panose="020B0600070205080204" pitchFamily="34" charset="-128"/>
            </a:endParaRPr>
          </a:p>
        </p:txBody>
      </p:sp>
      <p:sp>
        <p:nvSpPr>
          <p:cNvPr id="98307" name="Rectangle 2">
            <a:extLst>
              <a:ext uri="{FF2B5EF4-FFF2-40B4-BE49-F238E27FC236}">
                <a16:creationId xmlns:a16="http://schemas.microsoft.com/office/drawing/2014/main" id="{34E6867E-9A1F-3795-35AE-8E23D5457A0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a:extLst>
              <a:ext uri="{FF2B5EF4-FFF2-40B4-BE49-F238E27FC236}">
                <a16:creationId xmlns:a16="http://schemas.microsoft.com/office/drawing/2014/main" id="{27387B24-2D64-1DFD-5AA9-453CDE6E16A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AC9B57F2-24B7-3583-8F96-FCEEEED45E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BFD8BB8-0B52-445F-B5B2-635A7343F951}" type="slidenum">
              <a:rPr lang="en-US" altLang="en-US">
                <a:ea typeface="MS PGothic" panose="020B0600070205080204" pitchFamily="34" charset="-128"/>
              </a:rPr>
              <a:pPr>
                <a:spcBef>
                  <a:spcPct val="0"/>
                </a:spcBef>
              </a:pPr>
              <a:t>63</a:t>
            </a:fld>
            <a:endParaRPr lang="en-US" altLang="en-US">
              <a:ea typeface="MS PGothic" panose="020B0600070205080204" pitchFamily="34" charset="-128"/>
            </a:endParaRPr>
          </a:p>
        </p:txBody>
      </p:sp>
      <p:sp>
        <p:nvSpPr>
          <p:cNvPr id="100355" name="Rectangle 2">
            <a:extLst>
              <a:ext uri="{FF2B5EF4-FFF2-40B4-BE49-F238E27FC236}">
                <a16:creationId xmlns:a16="http://schemas.microsoft.com/office/drawing/2014/main" id="{3096470C-6872-C69E-70FE-6B652502440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a:extLst>
              <a:ext uri="{FF2B5EF4-FFF2-40B4-BE49-F238E27FC236}">
                <a16:creationId xmlns:a16="http://schemas.microsoft.com/office/drawing/2014/main" id="{3ECFE884-7431-D0DB-E21E-4412ADA6ABE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4A4DBC19-7058-09ED-E66B-1A475021462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EA36C16-9A72-465B-9890-B1298C9F1527}" type="slidenum">
              <a:rPr lang="en-US" altLang="en-US">
                <a:ea typeface="MS PGothic" panose="020B0600070205080204" pitchFamily="34" charset="-128"/>
              </a:rPr>
              <a:pPr>
                <a:spcBef>
                  <a:spcPct val="0"/>
                </a:spcBef>
              </a:pPr>
              <a:t>64</a:t>
            </a:fld>
            <a:endParaRPr lang="en-US" altLang="en-US">
              <a:ea typeface="MS PGothic" panose="020B0600070205080204" pitchFamily="34" charset="-128"/>
            </a:endParaRPr>
          </a:p>
        </p:txBody>
      </p:sp>
      <p:sp>
        <p:nvSpPr>
          <p:cNvPr id="102403" name="Rectangle 2">
            <a:extLst>
              <a:ext uri="{FF2B5EF4-FFF2-40B4-BE49-F238E27FC236}">
                <a16:creationId xmlns:a16="http://schemas.microsoft.com/office/drawing/2014/main" id="{0F18181A-C093-FC8E-B20D-FF4D79449B5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4" name="Rectangle 3">
            <a:extLst>
              <a:ext uri="{FF2B5EF4-FFF2-40B4-BE49-F238E27FC236}">
                <a16:creationId xmlns:a16="http://schemas.microsoft.com/office/drawing/2014/main" id="{46C92F3F-5C1E-63DE-A851-00B3AD73BE9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866EC256-DDD5-D228-6941-DAFF2FAD97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A7A73D2-E5C1-40D3-8976-446E1977E0A9}" type="slidenum">
              <a:rPr lang="en-US" altLang="en-US">
                <a:ea typeface="MS PGothic" panose="020B0600070205080204" pitchFamily="34" charset="-128"/>
              </a:rPr>
              <a:pPr>
                <a:spcBef>
                  <a:spcPct val="0"/>
                </a:spcBef>
              </a:pPr>
              <a:t>18</a:t>
            </a:fld>
            <a:endParaRPr lang="en-US" altLang="en-US">
              <a:ea typeface="MS PGothic" panose="020B0600070205080204" pitchFamily="34" charset="-128"/>
            </a:endParaRPr>
          </a:p>
        </p:txBody>
      </p:sp>
      <p:sp>
        <p:nvSpPr>
          <p:cNvPr id="28675" name="Rectangle 2">
            <a:extLst>
              <a:ext uri="{FF2B5EF4-FFF2-40B4-BE49-F238E27FC236}">
                <a16:creationId xmlns:a16="http://schemas.microsoft.com/office/drawing/2014/main" id="{80A57B8E-A2B0-68F0-A0EC-155D508262F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a:extLst>
              <a:ext uri="{FF2B5EF4-FFF2-40B4-BE49-F238E27FC236}">
                <a16:creationId xmlns:a16="http://schemas.microsoft.com/office/drawing/2014/main" id="{2423E42F-5D88-5715-6BCC-47CC1E4DDC1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411269EB-A120-05A5-D443-490C715B8E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A3CADB1-49BC-441F-9E05-AF9B1F37D98F}" type="slidenum">
              <a:rPr lang="en-US" altLang="en-US">
                <a:ea typeface="MS PGothic" panose="020B0600070205080204" pitchFamily="34" charset="-128"/>
              </a:rPr>
              <a:pPr>
                <a:spcBef>
                  <a:spcPct val="0"/>
                </a:spcBef>
              </a:pPr>
              <a:t>65</a:t>
            </a:fld>
            <a:endParaRPr lang="en-US" altLang="en-US">
              <a:ea typeface="MS PGothic" panose="020B0600070205080204" pitchFamily="34" charset="-128"/>
            </a:endParaRPr>
          </a:p>
        </p:txBody>
      </p:sp>
      <p:sp>
        <p:nvSpPr>
          <p:cNvPr id="104451" name="Rectangle 2">
            <a:extLst>
              <a:ext uri="{FF2B5EF4-FFF2-40B4-BE49-F238E27FC236}">
                <a16:creationId xmlns:a16="http://schemas.microsoft.com/office/drawing/2014/main" id="{F0814AB7-2A84-12BC-C3CA-EC99F4FC56F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a:extLst>
              <a:ext uri="{FF2B5EF4-FFF2-40B4-BE49-F238E27FC236}">
                <a16:creationId xmlns:a16="http://schemas.microsoft.com/office/drawing/2014/main" id="{245ACEA4-849D-B578-1DE5-0C915449723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5150056B-B73A-3F53-F1BC-18F6603E3EF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D8146F6-480B-4A09-A8C6-E6407891613F}" type="slidenum">
              <a:rPr lang="en-US" altLang="en-US">
                <a:ea typeface="MS PGothic" panose="020B0600070205080204" pitchFamily="34" charset="-128"/>
              </a:rPr>
              <a:pPr>
                <a:spcBef>
                  <a:spcPct val="0"/>
                </a:spcBef>
              </a:pPr>
              <a:t>66</a:t>
            </a:fld>
            <a:endParaRPr lang="en-US" altLang="en-US">
              <a:ea typeface="MS PGothic" panose="020B0600070205080204" pitchFamily="34" charset="-128"/>
            </a:endParaRPr>
          </a:p>
        </p:txBody>
      </p:sp>
      <p:sp>
        <p:nvSpPr>
          <p:cNvPr id="106499" name="Rectangle 2">
            <a:extLst>
              <a:ext uri="{FF2B5EF4-FFF2-40B4-BE49-F238E27FC236}">
                <a16:creationId xmlns:a16="http://schemas.microsoft.com/office/drawing/2014/main" id="{AFA79B91-15A0-9E42-E46B-C000AC5EA29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3">
            <a:extLst>
              <a:ext uri="{FF2B5EF4-FFF2-40B4-BE49-F238E27FC236}">
                <a16:creationId xmlns:a16="http://schemas.microsoft.com/office/drawing/2014/main" id="{5B31469D-9BD6-74EB-4E36-758007D5B89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572CD5AB-5CEE-EA6A-DCF1-DA79257D1A3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B86C99-D203-41A8-B7CB-D0BB01035691}" type="slidenum">
              <a:rPr lang="en-US" altLang="en-US">
                <a:ea typeface="MS PGothic" panose="020B0600070205080204" pitchFamily="34" charset="-128"/>
              </a:rPr>
              <a:pPr>
                <a:spcBef>
                  <a:spcPct val="0"/>
                </a:spcBef>
              </a:pPr>
              <a:t>20</a:t>
            </a:fld>
            <a:endParaRPr lang="en-US" altLang="en-US">
              <a:ea typeface="MS PGothic" panose="020B0600070205080204" pitchFamily="34" charset="-128"/>
            </a:endParaRPr>
          </a:p>
        </p:txBody>
      </p:sp>
      <p:sp>
        <p:nvSpPr>
          <p:cNvPr id="31747" name="Rectangle 2">
            <a:extLst>
              <a:ext uri="{FF2B5EF4-FFF2-40B4-BE49-F238E27FC236}">
                <a16:creationId xmlns:a16="http://schemas.microsoft.com/office/drawing/2014/main" id="{722E2734-B457-80E5-6E54-28432F2734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a:extLst>
              <a:ext uri="{FF2B5EF4-FFF2-40B4-BE49-F238E27FC236}">
                <a16:creationId xmlns:a16="http://schemas.microsoft.com/office/drawing/2014/main" id="{2B56147E-E281-5C74-2B66-96CEC1CD79E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4AD932F8-6BC8-1481-E3DA-15CA00D338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3D63A4-81EB-4053-B8D5-5CDB2D30B486}" type="slidenum">
              <a:rPr lang="en-US" altLang="en-US">
                <a:ea typeface="MS PGothic" panose="020B0600070205080204" pitchFamily="34" charset="-128"/>
              </a:rPr>
              <a:pPr>
                <a:spcBef>
                  <a:spcPct val="0"/>
                </a:spcBef>
              </a:pPr>
              <a:t>24</a:t>
            </a:fld>
            <a:endParaRPr lang="en-US" altLang="en-US">
              <a:ea typeface="MS PGothic" panose="020B0600070205080204" pitchFamily="34" charset="-128"/>
            </a:endParaRPr>
          </a:p>
        </p:txBody>
      </p:sp>
      <p:sp>
        <p:nvSpPr>
          <p:cNvPr id="36867" name="Rectangle 2">
            <a:extLst>
              <a:ext uri="{FF2B5EF4-FFF2-40B4-BE49-F238E27FC236}">
                <a16:creationId xmlns:a16="http://schemas.microsoft.com/office/drawing/2014/main" id="{AC449C6A-2AC7-EC20-2043-FDFE25D78E0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a:extLst>
              <a:ext uri="{FF2B5EF4-FFF2-40B4-BE49-F238E27FC236}">
                <a16:creationId xmlns:a16="http://schemas.microsoft.com/office/drawing/2014/main" id="{DC8661A4-8B6C-0F38-D8D2-CCA502BF20D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8DF894AA-BC4B-3130-5487-4135A616D90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25994B2-E389-4192-B98C-521182028647}" type="slidenum">
              <a:rPr lang="en-US" altLang="en-US">
                <a:ea typeface="MS PGothic" panose="020B0600070205080204" pitchFamily="34" charset="-128"/>
              </a:rPr>
              <a:pPr>
                <a:spcBef>
                  <a:spcPct val="0"/>
                </a:spcBef>
              </a:pPr>
              <a:t>25</a:t>
            </a:fld>
            <a:endParaRPr lang="en-US" altLang="en-US">
              <a:ea typeface="MS PGothic" panose="020B0600070205080204" pitchFamily="34" charset="-128"/>
            </a:endParaRPr>
          </a:p>
        </p:txBody>
      </p:sp>
      <p:sp>
        <p:nvSpPr>
          <p:cNvPr id="38915" name="Rectangle 2">
            <a:extLst>
              <a:ext uri="{FF2B5EF4-FFF2-40B4-BE49-F238E27FC236}">
                <a16:creationId xmlns:a16="http://schemas.microsoft.com/office/drawing/2014/main" id="{B0C1454F-723D-8F0B-4D48-52475C1C29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a:extLst>
              <a:ext uri="{FF2B5EF4-FFF2-40B4-BE49-F238E27FC236}">
                <a16:creationId xmlns:a16="http://schemas.microsoft.com/office/drawing/2014/main" id="{0CE63D7D-1575-69D6-0558-50C4645749B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48BF89F6-ED16-7F59-7588-81E4B9648B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3408E1-EAFA-485B-9AEC-69FB7AE5B3D7}" type="slidenum">
              <a:rPr lang="en-US" altLang="en-US">
                <a:ea typeface="MS PGothic" panose="020B0600070205080204" pitchFamily="34" charset="-128"/>
              </a:rPr>
              <a:pPr>
                <a:spcBef>
                  <a:spcPct val="0"/>
                </a:spcBef>
              </a:pPr>
              <a:t>27</a:t>
            </a:fld>
            <a:endParaRPr lang="en-US" altLang="en-US">
              <a:ea typeface="MS PGothic" panose="020B0600070205080204" pitchFamily="34" charset="-128"/>
            </a:endParaRPr>
          </a:p>
        </p:txBody>
      </p:sp>
      <p:sp>
        <p:nvSpPr>
          <p:cNvPr id="41987" name="Rectangle 2">
            <a:extLst>
              <a:ext uri="{FF2B5EF4-FFF2-40B4-BE49-F238E27FC236}">
                <a16:creationId xmlns:a16="http://schemas.microsoft.com/office/drawing/2014/main" id="{2A17741E-5260-404C-4F9C-4BF0E30EC63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a:extLst>
              <a:ext uri="{FF2B5EF4-FFF2-40B4-BE49-F238E27FC236}">
                <a16:creationId xmlns:a16="http://schemas.microsoft.com/office/drawing/2014/main" id="{9753A9F7-2B6F-D293-8266-155EA356169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1F3B1DC9-848F-C3F2-8B33-6DDF1E6D9F0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3E51CF3-DE4D-4E12-9F28-DB5076341DE2}" type="slidenum">
              <a:rPr lang="en-US" altLang="en-US">
                <a:ea typeface="MS PGothic" panose="020B0600070205080204" pitchFamily="34" charset="-128"/>
              </a:rPr>
              <a:pPr>
                <a:spcBef>
                  <a:spcPct val="0"/>
                </a:spcBef>
              </a:pPr>
              <a:t>34</a:t>
            </a:fld>
            <a:endParaRPr lang="en-US" altLang="en-US">
              <a:ea typeface="MS PGothic" panose="020B0600070205080204" pitchFamily="34" charset="-128"/>
            </a:endParaRPr>
          </a:p>
        </p:txBody>
      </p:sp>
      <p:sp>
        <p:nvSpPr>
          <p:cNvPr id="50179" name="Rectangle 2">
            <a:extLst>
              <a:ext uri="{FF2B5EF4-FFF2-40B4-BE49-F238E27FC236}">
                <a16:creationId xmlns:a16="http://schemas.microsoft.com/office/drawing/2014/main" id="{7EF9C201-E7F8-ED9C-23B5-AEA644F087E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a:extLst>
              <a:ext uri="{FF2B5EF4-FFF2-40B4-BE49-F238E27FC236}">
                <a16:creationId xmlns:a16="http://schemas.microsoft.com/office/drawing/2014/main" id="{D7158F65-111E-F857-A599-165005900CD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6741088E-3406-E7C7-9380-782BD0FACA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0DD24A0-1C46-45E8-AA24-3CD2D9BA998B}" type="slidenum">
              <a:rPr lang="en-US" altLang="en-US">
                <a:ea typeface="MS PGothic" panose="020B0600070205080204" pitchFamily="34" charset="-128"/>
              </a:rPr>
              <a:pPr>
                <a:spcBef>
                  <a:spcPct val="0"/>
                </a:spcBef>
              </a:pPr>
              <a:t>35</a:t>
            </a:fld>
            <a:endParaRPr lang="en-US" altLang="en-US">
              <a:ea typeface="MS PGothic" panose="020B0600070205080204" pitchFamily="34" charset="-128"/>
            </a:endParaRPr>
          </a:p>
        </p:txBody>
      </p:sp>
      <p:sp>
        <p:nvSpPr>
          <p:cNvPr id="52227" name="Rectangle 2">
            <a:extLst>
              <a:ext uri="{FF2B5EF4-FFF2-40B4-BE49-F238E27FC236}">
                <a16:creationId xmlns:a16="http://schemas.microsoft.com/office/drawing/2014/main" id="{EDEE2100-FBDA-82E0-D438-C6184427E6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a:extLst>
              <a:ext uri="{FF2B5EF4-FFF2-40B4-BE49-F238E27FC236}">
                <a16:creationId xmlns:a16="http://schemas.microsoft.com/office/drawing/2014/main" id="{13DDD654-71CD-A3F1-3161-BB9428C3C3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 name="Date Placeholder 29">
            <a:extLst>
              <a:ext uri="{FF2B5EF4-FFF2-40B4-BE49-F238E27FC236}">
                <a16:creationId xmlns:a16="http://schemas.microsoft.com/office/drawing/2014/main" id="{CB58261B-986C-4B6C-05E0-6290D1EB65ED}"/>
              </a:ext>
            </a:extLst>
          </p:cNvPr>
          <p:cNvSpPr>
            <a:spLocks noGrp="1"/>
          </p:cNvSpPr>
          <p:nvPr>
            <p:ph type="dt" sz="half" idx="10"/>
          </p:nvPr>
        </p:nvSpPr>
        <p:spPr/>
        <p:txBody>
          <a:bodyPr/>
          <a:lstStyle>
            <a:lvl1pPr>
              <a:defRPr/>
            </a:lvl1pPr>
          </a:lstStyle>
          <a:p>
            <a:pPr>
              <a:defRPr/>
            </a:pPr>
            <a:fld id="{3FECF9D5-FE0D-428D-986A-2A7E790A71DD}" type="datetime1">
              <a:rPr lang="en-US"/>
              <a:pPr>
                <a:defRPr/>
              </a:pPr>
              <a:t>10/19/2022</a:t>
            </a:fld>
            <a:endParaRPr lang="en-US"/>
          </a:p>
        </p:txBody>
      </p:sp>
      <p:sp>
        <p:nvSpPr>
          <p:cNvPr id="3" name="Footer Placeholder 18">
            <a:extLst>
              <a:ext uri="{FF2B5EF4-FFF2-40B4-BE49-F238E27FC236}">
                <a16:creationId xmlns:a16="http://schemas.microsoft.com/office/drawing/2014/main" id="{2DFF0328-E435-3B0F-DE56-CB5DC96B1762}"/>
              </a:ext>
            </a:extLst>
          </p:cNvPr>
          <p:cNvSpPr>
            <a:spLocks noGrp="1"/>
          </p:cNvSpPr>
          <p:nvPr>
            <p:ph type="ftr" sz="quarter" idx="11"/>
          </p:nvPr>
        </p:nvSpPr>
        <p:spPr/>
        <p:txBody>
          <a:bodyPr/>
          <a:lstStyle>
            <a:lvl1pPr>
              <a:defRPr/>
            </a:lvl1pPr>
          </a:lstStyle>
          <a:p>
            <a:pPr>
              <a:defRPr/>
            </a:pPr>
            <a:r>
              <a:rPr lang="en-US"/>
              <a:t>lecture slides for textbook Machine Learning, T. Mitchell, McGraw Hill, 1997</a:t>
            </a:r>
          </a:p>
        </p:txBody>
      </p:sp>
      <p:sp>
        <p:nvSpPr>
          <p:cNvPr id="4" name="Slide Number Placeholder 26">
            <a:extLst>
              <a:ext uri="{FF2B5EF4-FFF2-40B4-BE49-F238E27FC236}">
                <a16:creationId xmlns:a16="http://schemas.microsoft.com/office/drawing/2014/main" id="{57DDABFD-042B-A38D-96AC-EC93FA1F5CA7}"/>
              </a:ext>
            </a:extLst>
          </p:cNvPr>
          <p:cNvSpPr>
            <a:spLocks noGrp="1"/>
          </p:cNvSpPr>
          <p:nvPr>
            <p:ph type="sldNum" sz="quarter" idx="12"/>
          </p:nvPr>
        </p:nvSpPr>
        <p:spPr/>
        <p:txBody>
          <a:bodyPr/>
          <a:lstStyle>
            <a:lvl1pPr>
              <a:defRPr smtClean="0">
                <a:solidFill>
                  <a:srgbClr val="D1EAEE"/>
                </a:solidFill>
              </a:defRPr>
            </a:lvl1pPr>
          </a:lstStyle>
          <a:p>
            <a:pPr>
              <a:defRPr/>
            </a:pPr>
            <a:fld id="{4B9FB3D8-65DE-43AD-B65C-BD49302FE643}" type="slidenum">
              <a:rPr lang="en-US" altLang="en-US"/>
              <a:pPr>
                <a:defRPr/>
              </a:pPr>
              <a:t>‹#›</a:t>
            </a:fld>
            <a:endParaRPr lang="en-US" altLang="en-US"/>
          </a:p>
        </p:txBody>
      </p:sp>
    </p:spTree>
    <p:extLst>
      <p:ext uri="{BB962C8B-B14F-4D97-AF65-F5344CB8AC3E}">
        <p14:creationId xmlns:p14="http://schemas.microsoft.com/office/powerpoint/2010/main" val="15697605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7BA615E3-14C5-B66F-DF9E-589F33924AA3}"/>
              </a:ext>
            </a:extLst>
          </p:cNvPr>
          <p:cNvSpPr>
            <a:spLocks noGrp="1"/>
          </p:cNvSpPr>
          <p:nvPr>
            <p:ph type="dt" sz="half" idx="10"/>
          </p:nvPr>
        </p:nvSpPr>
        <p:spPr/>
        <p:txBody>
          <a:bodyPr/>
          <a:lstStyle>
            <a:lvl1pPr>
              <a:defRPr/>
            </a:lvl1pPr>
          </a:lstStyle>
          <a:p>
            <a:pPr>
              <a:defRPr/>
            </a:pPr>
            <a:fld id="{35572EBE-83CD-4058-8A02-15E4D0FE3837}" type="datetime1">
              <a:rPr lang="en-US"/>
              <a:pPr>
                <a:defRPr/>
              </a:pPr>
              <a:t>10/19/2022</a:t>
            </a:fld>
            <a:endParaRPr lang="en-US"/>
          </a:p>
        </p:txBody>
      </p:sp>
      <p:sp>
        <p:nvSpPr>
          <p:cNvPr id="5" name="Footer Placeholder 21">
            <a:extLst>
              <a:ext uri="{FF2B5EF4-FFF2-40B4-BE49-F238E27FC236}">
                <a16:creationId xmlns:a16="http://schemas.microsoft.com/office/drawing/2014/main" id="{238D39DE-762E-53FE-8787-F82EA29662CE}"/>
              </a:ext>
            </a:extLst>
          </p:cNvPr>
          <p:cNvSpPr>
            <a:spLocks noGrp="1"/>
          </p:cNvSpPr>
          <p:nvPr>
            <p:ph type="ftr" sz="quarter" idx="11"/>
          </p:nvPr>
        </p:nvSpPr>
        <p:spPr/>
        <p:txBody>
          <a:bodyPr/>
          <a:lstStyle>
            <a:lvl1pPr>
              <a:defRPr/>
            </a:lvl1pPr>
          </a:lstStyle>
          <a:p>
            <a:pPr>
              <a:defRPr/>
            </a:pPr>
            <a:r>
              <a:rPr lang="en-US"/>
              <a:t>lecture slides for textbook Machine Learning, T. Mitchell, McGraw Hill, 1997</a:t>
            </a:r>
          </a:p>
        </p:txBody>
      </p:sp>
      <p:sp>
        <p:nvSpPr>
          <p:cNvPr id="6" name="Slide Number Placeholder 17">
            <a:extLst>
              <a:ext uri="{FF2B5EF4-FFF2-40B4-BE49-F238E27FC236}">
                <a16:creationId xmlns:a16="http://schemas.microsoft.com/office/drawing/2014/main" id="{0C003EF2-2A91-D503-2FF9-39667BF293C6}"/>
              </a:ext>
            </a:extLst>
          </p:cNvPr>
          <p:cNvSpPr>
            <a:spLocks noGrp="1"/>
          </p:cNvSpPr>
          <p:nvPr>
            <p:ph type="sldNum" sz="quarter" idx="12"/>
          </p:nvPr>
        </p:nvSpPr>
        <p:spPr/>
        <p:txBody>
          <a:bodyPr/>
          <a:lstStyle>
            <a:lvl1pPr>
              <a:defRPr/>
            </a:lvl1pPr>
          </a:lstStyle>
          <a:p>
            <a:pPr>
              <a:defRPr/>
            </a:pPr>
            <a:fld id="{C63693EB-DCA7-445A-8E13-69265F4306B2}" type="slidenum">
              <a:rPr lang="en-US" altLang="en-US"/>
              <a:pPr>
                <a:defRPr/>
              </a:pPr>
              <a:t>‹#›</a:t>
            </a:fld>
            <a:endParaRPr lang="en-US" altLang="en-US"/>
          </a:p>
        </p:txBody>
      </p:sp>
    </p:spTree>
    <p:extLst>
      <p:ext uri="{BB962C8B-B14F-4D97-AF65-F5344CB8AC3E}">
        <p14:creationId xmlns:p14="http://schemas.microsoft.com/office/powerpoint/2010/main" val="1661092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1B5EF9F0-F800-7125-09DC-6BC698FB3D7E}"/>
              </a:ext>
            </a:extLst>
          </p:cNvPr>
          <p:cNvSpPr>
            <a:spLocks noGrp="1"/>
          </p:cNvSpPr>
          <p:nvPr>
            <p:ph type="dt" sz="half" idx="10"/>
          </p:nvPr>
        </p:nvSpPr>
        <p:spPr/>
        <p:txBody>
          <a:bodyPr/>
          <a:lstStyle>
            <a:lvl1pPr>
              <a:defRPr/>
            </a:lvl1pPr>
          </a:lstStyle>
          <a:p>
            <a:pPr>
              <a:defRPr/>
            </a:pPr>
            <a:fld id="{8C82874A-F84A-42AB-9BAD-2B0D4D173419}" type="datetime1">
              <a:rPr lang="en-US"/>
              <a:pPr>
                <a:defRPr/>
              </a:pPr>
              <a:t>10/19/2022</a:t>
            </a:fld>
            <a:endParaRPr lang="en-US"/>
          </a:p>
        </p:txBody>
      </p:sp>
      <p:sp>
        <p:nvSpPr>
          <p:cNvPr id="5" name="Footer Placeholder 21">
            <a:extLst>
              <a:ext uri="{FF2B5EF4-FFF2-40B4-BE49-F238E27FC236}">
                <a16:creationId xmlns:a16="http://schemas.microsoft.com/office/drawing/2014/main" id="{D5066D5D-33CA-8A8C-9453-37F0DEB4EBB3}"/>
              </a:ext>
            </a:extLst>
          </p:cNvPr>
          <p:cNvSpPr>
            <a:spLocks noGrp="1"/>
          </p:cNvSpPr>
          <p:nvPr>
            <p:ph type="ftr" sz="quarter" idx="11"/>
          </p:nvPr>
        </p:nvSpPr>
        <p:spPr/>
        <p:txBody>
          <a:bodyPr/>
          <a:lstStyle>
            <a:lvl1pPr>
              <a:defRPr/>
            </a:lvl1pPr>
          </a:lstStyle>
          <a:p>
            <a:pPr>
              <a:defRPr/>
            </a:pPr>
            <a:r>
              <a:rPr lang="en-US"/>
              <a:t>lecture slides for textbook Machine Learning, T. Mitchell, McGraw Hill, 1997</a:t>
            </a:r>
          </a:p>
        </p:txBody>
      </p:sp>
      <p:sp>
        <p:nvSpPr>
          <p:cNvPr id="6" name="Slide Number Placeholder 17">
            <a:extLst>
              <a:ext uri="{FF2B5EF4-FFF2-40B4-BE49-F238E27FC236}">
                <a16:creationId xmlns:a16="http://schemas.microsoft.com/office/drawing/2014/main" id="{A2F4D007-23F0-3EAE-EF59-9D59093D7B2E}"/>
              </a:ext>
            </a:extLst>
          </p:cNvPr>
          <p:cNvSpPr>
            <a:spLocks noGrp="1"/>
          </p:cNvSpPr>
          <p:nvPr>
            <p:ph type="sldNum" sz="quarter" idx="12"/>
          </p:nvPr>
        </p:nvSpPr>
        <p:spPr/>
        <p:txBody>
          <a:bodyPr/>
          <a:lstStyle>
            <a:lvl1pPr>
              <a:defRPr/>
            </a:lvl1pPr>
          </a:lstStyle>
          <a:p>
            <a:pPr>
              <a:defRPr/>
            </a:pPr>
            <a:fld id="{74298F1A-DCE8-45D3-A7C8-6ECB35EFE290}" type="slidenum">
              <a:rPr lang="en-US" altLang="en-US"/>
              <a:pPr>
                <a:defRPr/>
              </a:pPr>
              <a:t>‹#›</a:t>
            </a:fld>
            <a:endParaRPr lang="en-US" altLang="en-US"/>
          </a:p>
        </p:txBody>
      </p:sp>
    </p:spTree>
    <p:extLst>
      <p:ext uri="{BB962C8B-B14F-4D97-AF65-F5344CB8AC3E}">
        <p14:creationId xmlns:p14="http://schemas.microsoft.com/office/powerpoint/2010/main" val="2609121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703" y="0"/>
            <a:ext cx="8991297" cy="762000"/>
          </a:xfrm>
        </p:spPr>
        <p:txBody>
          <a:bodyPr/>
          <a:lstStyle/>
          <a:p>
            <a:r>
              <a:rPr lang="en-US"/>
              <a:t>Click to edit Master title style</a:t>
            </a:r>
          </a:p>
        </p:txBody>
      </p:sp>
      <p:sp>
        <p:nvSpPr>
          <p:cNvPr id="3" name="Content Placeholder 2"/>
          <p:cNvSpPr>
            <a:spLocks noGrp="1"/>
          </p:cNvSpPr>
          <p:nvPr>
            <p:ph sz="half" idx="1"/>
          </p:nvPr>
        </p:nvSpPr>
        <p:spPr>
          <a:xfrm>
            <a:off x="152703" y="762000"/>
            <a:ext cx="4422321" cy="56390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20167" y="762001"/>
            <a:ext cx="4423833" cy="27473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20167" y="3652243"/>
            <a:ext cx="4423833" cy="2748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0921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52703" y="0"/>
            <a:ext cx="8991297" cy="762000"/>
          </a:xfrm>
        </p:spPr>
        <p:txBody>
          <a:bodyPr/>
          <a:lstStyle/>
          <a:p>
            <a:r>
              <a:rPr lang="en-US"/>
              <a:t>Click to edit Master title style</a:t>
            </a:r>
          </a:p>
        </p:txBody>
      </p:sp>
      <p:sp>
        <p:nvSpPr>
          <p:cNvPr id="3" name="Content Placeholder 2"/>
          <p:cNvSpPr>
            <a:spLocks noGrp="1"/>
          </p:cNvSpPr>
          <p:nvPr>
            <p:ph sz="quarter" idx="1"/>
          </p:nvPr>
        </p:nvSpPr>
        <p:spPr>
          <a:xfrm>
            <a:off x="152703" y="762001"/>
            <a:ext cx="4422321" cy="27473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20167" y="762001"/>
            <a:ext cx="4423833" cy="27473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152703" y="3652243"/>
            <a:ext cx="4422321" cy="2748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720167" y="3652243"/>
            <a:ext cx="4423833" cy="2748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639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3EF647A1-57A0-C995-7EF6-B5AFE1084C9C}"/>
              </a:ext>
            </a:extLst>
          </p:cNvPr>
          <p:cNvSpPr>
            <a:spLocks noGrp="1"/>
          </p:cNvSpPr>
          <p:nvPr>
            <p:ph type="dt" sz="half" idx="10"/>
          </p:nvPr>
        </p:nvSpPr>
        <p:spPr/>
        <p:txBody>
          <a:bodyPr/>
          <a:lstStyle>
            <a:lvl1pPr>
              <a:defRPr/>
            </a:lvl1pPr>
          </a:lstStyle>
          <a:p>
            <a:pPr>
              <a:defRPr/>
            </a:pPr>
            <a:fld id="{66551091-39CE-4740-89E4-34F634783EED}" type="datetime1">
              <a:rPr lang="en-US"/>
              <a:pPr>
                <a:defRPr/>
              </a:pPr>
              <a:t>10/19/2022</a:t>
            </a:fld>
            <a:endParaRPr lang="en-US"/>
          </a:p>
        </p:txBody>
      </p:sp>
      <p:sp>
        <p:nvSpPr>
          <p:cNvPr id="5" name="Footer Placeholder 21">
            <a:extLst>
              <a:ext uri="{FF2B5EF4-FFF2-40B4-BE49-F238E27FC236}">
                <a16:creationId xmlns:a16="http://schemas.microsoft.com/office/drawing/2014/main" id="{1D0E2AF1-014F-F543-ABE5-09B44005CDB9}"/>
              </a:ext>
            </a:extLst>
          </p:cNvPr>
          <p:cNvSpPr>
            <a:spLocks noGrp="1"/>
          </p:cNvSpPr>
          <p:nvPr>
            <p:ph type="ftr" sz="quarter" idx="11"/>
          </p:nvPr>
        </p:nvSpPr>
        <p:spPr/>
        <p:txBody>
          <a:bodyPr/>
          <a:lstStyle>
            <a:lvl1pPr>
              <a:defRPr/>
            </a:lvl1pPr>
          </a:lstStyle>
          <a:p>
            <a:pPr>
              <a:defRPr/>
            </a:pPr>
            <a:r>
              <a:rPr lang="en-US"/>
              <a:t>lecture slides for textbook Machine Learning, T. Mitchell, McGraw Hill, 1997</a:t>
            </a:r>
          </a:p>
        </p:txBody>
      </p:sp>
      <p:sp>
        <p:nvSpPr>
          <p:cNvPr id="6" name="Slide Number Placeholder 17">
            <a:extLst>
              <a:ext uri="{FF2B5EF4-FFF2-40B4-BE49-F238E27FC236}">
                <a16:creationId xmlns:a16="http://schemas.microsoft.com/office/drawing/2014/main" id="{6F6E036E-5716-2B9F-A2CF-6AAAB3F54116}"/>
              </a:ext>
            </a:extLst>
          </p:cNvPr>
          <p:cNvSpPr>
            <a:spLocks noGrp="1"/>
          </p:cNvSpPr>
          <p:nvPr>
            <p:ph type="sldNum" sz="quarter" idx="12"/>
          </p:nvPr>
        </p:nvSpPr>
        <p:spPr/>
        <p:txBody>
          <a:bodyPr/>
          <a:lstStyle>
            <a:lvl1pPr>
              <a:defRPr/>
            </a:lvl1pPr>
          </a:lstStyle>
          <a:p>
            <a:pPr>
              <a:defRPr/>
            </a:pPr>
            <a:fld id="{8849200F-F313-4AD8-A100-579BF1FB3B1F}" type="slidenum">
              <a:rPr lang="en-US" altLang="en-US"/>
              <a:pPr>
                <a:defRPr/>
              </a:pPr>
              <a:t>‹#›</a:t>
            </a:fld>
            <a:endParaRPr lang="en-US" altLang="en-US"/>
          </a:p>
        </p:txBody>
      </p:sp>
    </p:spTree>
    <p:extLst>
      <p:ext uri="{BB962C8B-B14F-4D97-AF65-F5344CB8AC3E}">
        <p14:creationId xmlns:p14="http://schemas.microsoft.com/office/powerpoint/2010/main" val="351196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F9C76E2E-6268-12C1-867D-5D882EB011BC}"/>
              </a:ext>
            </a:extLst>
          </p:cNvPr>
          <p:cNvSpPr>
            <a:spLocks noGrp="1"/>
          </p:cNvSpPr>
          <p:nvPr>
            <p:ph type="dt" sz="half" idx="10"/>
          </p:nvPr>
        </p:nvSpPr>
        <p:spPr/>
        <p:txBody>
          <a:bodyPr/>
          <a:lstStyle>
            <a:lvl1pPr>
              <a:defRPr/>
            </a:lvl1pPr>
          </a:lstStyle>
          <a:p>
            <a:pPr>
              <a:defRPr/>
            </a:pPr>
            <a:fld id="{0B747BF4-ED7C-453F-809F-91AC4EB0D268}" type="datetime1">
              <a:rPr lang="en-US"/>
              <a:pPr>
                <a:defRPr/>
              </a:pPr>
              <a:t>10/19/2022</a:t>
            </a:fld>
            <a:endParaRPr lang="en-US"/>
          </a:p>
        </p:txBody>
      </p:sp>
      <p:sp>
        <p:nvSpPr>
          <p:cNvPr id="5" name="Footer Placeholder 4">
            <a:extLst>
              <a:ext uri="{FF2B5EF4-FFF2-40B4-BE49-F238E27FC236}">
                <a16:creationId xmlns:a16="http://schemas.microsoft.com/office/drawing/2014/main" id="{0F89FE69-932E-DF7E-232A-D9B01D8DCD5F}"/>
              </a:ext>
            </a:extLst>
          </p:cNvPr>
          <p:cNvSpPr>
            <a:spLocks noGrp="1"/>
          </p:cNvSpPr>
          <p:nvPr>
            <p:ph type="ftr" sz="quarter" idx="11"/>
          </p:nvPr>
        </p:nvSpPr>
        <p:spPr/>
        <p:txBody>
          <a:bodyPr/>
          <a:lstStyle>
            <a:lvl1pPr>
              <a:defRPr/>
            </a:lvl1pPr>
          </a:lstStyle>
          <a:p>
            <a:pPr>
              <a:defRPr/>
            </a:pPr>
            <a:r>
              <a:rPr lang="en-US"/>
              <a:t>lecture slides for textbook Machine Learning, T. Mitchell, McGraw Hill, 1997</a:t>
            </a:r>
          </a:p>
        </p:txBody>
      </p:sp>
      <p:sp>
        <p:nvSpPr>
          <p:cNvPr id="6" name="Slide Number Placeholder 5">
            <a:extLst>
              <a:ext uri="{FF2B5EF4-FFF2-40B4-BE49-F238E27FC236}">
                <a16:creationId xmlns:a16="http://schemas.microsoft.com/office/drawing/2014/main" id="{EA5FAD5C-0BB9-6BBA-C2EB-280FC40AA9DC}"/>
              </a:ext>
            </a:extLst>
          </p:cNvPr>
          <p:cNvSpPr>
            <a:spLocks noGrp="1"/>
          </p:cNvSpPr>
          <p:nvPr>
            <p:ph type="sldNum" sz="quarter" idx="12"/>
          </p:nvPr>
        </p:nvSpPr>
        <p:spPr/>
        <p:txBody>
          <a:bodyPr/>
          <a:lstStyle>
            <a:lvl1pPr>
              <a:defRPr smtClean="0">
                <a:solidFill>
                  <a:srgbClr val="D1EAEE"/>
                </a:solidFill>
              </a:defRPr>
            </a:lvl1pPr>
          </a:lstStyle>
          <a:p>
            <a:pPr>
              <a:defRPr/>
            </a:pPr>
            <a:fld id="{DBFE02CD-EF15-41D9-9FE8-4F481311E935}" type="slidenum">
              <a:rPr lang="en-US" altLang="en-US"/>
              <a:pPr>
                <a:defRPr/>
              </a:pPr>
              <a:t>‹#›</a:t>
            </a:fld>
            <a:endParaRPr lang="en-US" altLang="en-US"/>
          </a:p>
        </p:txBody>
      </p:sp>
    </p:spTree>
    <p:extLst>
      <p:ext uri="{BB962C8B-B14F-4D97-AF65-F5344CB8AC3E}">
        <p14:creationId xmlns:p14="http://schemas.microsoft.com/office/powerpoint/2010/main" val="13824819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7F32FE1A-5F42-9996-21A1-571D25190350}"/>
              </a:ext>
            </a:extLst>
          </p:cNvPr>
          <p:cNvSpPr>
            <a:spLocks noGrp="1"/>
          </p:cNvSpPr>
          <p:nvPr>
            <p:ph type="dt" sz="half" idx="10"/>
          </p:nvPr>
        </p:nvSpPr>
        <p:spPr/>
        <p:txBody>
          <a:bodyPr/>
          <a:lstStyle>
            <a:lvl1pPr>
              <a:defRPr/>
            </a:lvl1pPr>
          </a:lstStyle>
          <a:p>
            <a:pPr>
              <a:defRPr/>
            </a:pPr>
            <a:fld id="{F648F059-6234-4FBD-88BF-F28EB5C3CC49}" type="datetime1">
              <a:rPr lang="en-US"/>
              <a:pPr>
                <a:defRPr/>
              </a:pPr>
              <a:t>10/19/2022</a:t>
            </a:fld>
            <a:endParaRPr lang="en-US"/>
          </a:p>
        </p:txBody>
      </p:sp>
      <p:sp>
        <p:nvSpPr>
          <p:cNvPr id="6" name="Footer Placeholder 21">
            <a:extLst>
              <a:ext uri="{FF2B5EF4-FFF2-40B4-BE49-F238E27FC236}">
                <a16:creationId xmlns:a16="http://schemas.microsoft.com/office/drawing/2014/main" id="{23B627BC-367B-070E-BB13-584893606EF5}"/>
              </a:ext>
            </a:extLst>
          </p:cNvPr>
          <p:cNvSpPr>
            <a:spLocks noGrp="1"/>
          </p:cNvSpPr>
          <p:nvPr>
            <p:ph type="ftr" sz="quarter" idx="11"/>
          </p:nvPr>
        </p:nvSpPr>
        <p:spPr/>
        <p:txBody>
          <a:bodyPr/>
          <a:lstStyle>
            <a:lvl1pPr>
              <a:defRPr/>
            </a:lvl1pPr>
          </a:lstStyle>
          <a:p>
            <a:pPr>
              <a:defRPr/>
            </a:pPr>
            <a:r>
              <a:rPr lang="en-US"/>
              <a:t>lecture slides for textbook Machine Learning, T. Mitchell, McGraw Hill, 1997</a:t>
            </a:r>
          </a:p>
        </p:txBody>
      </p:sp>
      <p:sp>
        <p:nvSpPr>
          <p:cNvPr id="7" name="Slide Number Placeholder 17">
            <a:extLst>
              <a:ext uri="{FF2B5EF4-FFF2-40B4-BE49-F238E27FC236}">
                <a16:creationId xmlns:a16="http://schemas.microsoft.com/office/drawing/2014/main" id="{CF88F2EC-0F3F-DA38-7DBA-7145A14E201D}"/>
              </a:ext>
            </a:extLst>
          </p:cNvPr>
          <p:cNvSpPr>
            <a:spLocks noGrp="1"/>
          </p:cNvSpPr>
          <p:nvPr>
            <p:ph type="sldNum" sz="quarter" idx="12"/>
          </p:nvPr>
        </p:nvSpPr>
        <p:spPr/>
        <p:txBody>
          <a:bodyPr/>
          <a:lstStyle>
            <a:lvl1pPr>
              <a:defRPr/>
            </a:lvl1pPr>
          </a:lstStyle>
          <a:p>
            <a:pPr>
              <a:defRPr/>
            </a:pPr>
            <a:fld id="{C5AB8E77-11E3-4664-A6E6-C8E9662D51D8}" type="slidenum">
              <a:rPr lang="en-US" altLang="en-US"/>
              <a:pPr>
                <a:defRPr/>
              </a:pPr>
              <a:t>‹#›</a:t>
            </a:fld>
            <a:endParaRPr lang="en-US" altLang="en-US"/>
          </a:p>
        </p:txBody>
      </p:sp>
    </p:spTree>
    <p:extLst>
      <p:ext uri="{BB962C8B-B14F-4D97-AF65-F5344CB8AC3E}">
        <p14:creationId xmlns:p14="http://schemas.microsoft.com/office/powerpoint/2010/main" val="413779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a:extLst>
              <a:ext uri="{FF2B5EF4-FFF2-40B4-BE49-F238E27FC236}">
                <a16:creationId xmlns:a16="http://schemas.microsoft.com/office/drawing/2014/main" id="{BD4B8102-D5E4-DDC9-78F2-0E1AE7A2F6F7}"/>
              </a:ext>
            </a:extLst>
          </p:cNvPr>
          <p:cNvSpPr>
            <a:spLocks noGrp="1"/>
          </p:cNvSpPr>
          <p:nvPr>
            <p:ph type="dt" sz="half" idx="10"/>
          </p:nvPr>
        </p:nvSpPr>
        <p:spPr/>
        <p:txBody>
          <a:bodyPr/>
          <a:lstStyle>
            <a:lvl1pPr>
              <a:defRPr/>
            </a:lvl1pPr>
          </a:lstStyle>
          <a:p>
            <a:pPr>
              <a:defRPr/>
            </a:pPr>
            <a:fld id="{9930837C-4E83-4477-B38A-78A9A55B208C}" type="datetime1">
              <a:rPr lang="en-US"/>
              <a:pPr>
                <a:defRPr/>
              </a:pPr>
              <a:t>10/19/2022</a:t>
            </a:fld>
            <a:endParaRPr lang="en-US"/>
          </a:p>
        </p:txBody>
      </p:sp>
      <p:sp>
        <p:nvSpPr>
          <p:cNvPr id="8" name="Footer Placeholder 21">
            <a:extLst>
              <a:ext uri="{FF2B5EF4-FFF2-40B4-BE49-F238E27FC236}">
                <a16:creationId xmlns:a16="http://schemas.microsoft.com/office/drawing/2014/main" id="{55E6B2E2-22E6-95E9-1C2B-7640101AA5E4}"/>
              </a:ext>
            </a:extLst>
          </p:cNvPr>
          <p:cNvSpPr>
            <a:spLocks noGrp="1"/>
          </p:cNvSpPr>
          <p:nvPr>
            <p:ph type="ftr" sz="quarter" idx="11"/>
          </p:nvPr>
        </p:nvSpPr>
        <p:spPr/>
        <p:txBody>
          <a:bodyPr/>
          <a:lstStyle>
            <a:lvl1pPr>
              <a:defRPr/>
            </a:lvl1pPr>
          </a:lstStyle>
          <a:p>
            <a:pPr>
              <a:defRPr/>
            </a:pPr>
            <a:r>
              <a:rPr lang="en-US"/>
              <a:t>lecture slides for textbook Machine Learning, T. Mitchell, McGraw Hill, 1997</a:t>
            </a:r>
          </a:p>
        </p:txBody>
      </p:sp>
      <p:sp>
        <p:nvSpPr>
          <p:cNvPr id="9" name="Slide Number Placeholder 17">
            <a:extLst>
              <a:ext uri="{FF2B5EF4-FFF2-40B4-BE49-F238E27FC236}">
                <a16:creationId xmlns:a16="http://schemas.microsoft.com/office/drawing/2014/main" id="{4C9DA3EF-0CE7-F4D1-D40B-BEE095DF1277}"/>
              </a:ext>
            </a:extLst>
          </p:cNvPr>
          <p:cNvSpPr>
            <a:spLocks noGrp="1"/>
          </p:cNvSpPr>
          <p:nvPr>
            <p:ph type="sldNum" sz="quarter" idx="12"/>
          </p:nvPr>
        </p:nvSpPr>
        <p:spPr/>
        <p:txBody>
          <a:bodyPr/>
          <a:lstStyle>
            <a:lvl1pPr>
              <a:defRPr/>
            </a:lvl1pPr>
          </a:lstStyle>
          <a:p>
            <a:pPr>
              <a:defRPr/>
            </a:pPr>
            <a:fld id="{32F30044-F886-4CCF-954E-CCC67B9936FD}" type="slidenum">
              <a:rPr lang="en-US" altLang="en-US"/>
              <a:pPr>
                <a:defRPr/>
              </a:pPr>
              <a:t>‹#›</a:t>
            </a:fld>
            <a:endParaRPr lang="en-US" altLang="en-US"/>
          </a:p>
        </p:txBody>
      </p:sp>
    </p:spTree>
    <p:extLst>
      <p:ext uri="{BB962C8B-B14F-4D97-AF65-F5344CB8AC3E}">
        <p14:creationId xmlns:p14="http://schemas.microsoft.com/office/powerpoint/2010/main" val="930307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a:extLst>
              <a:ext uri="{FF2B5EF4-FFF2-40B4-BE49-F238E27FC236}">
                <a16:creationId xmlns:a16="http://schemas.microsoft.com/office/drawing/2014/main" id="{69B4C365-82EB-6DEB-D8EA-5F20BB4B8D66}"/>
              </a:ext>
            </a:extLst>
          </p:cNvPr>
          <p:cNvSpPr>
            <a:spLocks noGrp="1"/>
          </p:cNvSpPr>
          <p:nvPr>
            <p:ph type="dt" sz="half" idx="10"/>
          </p:nvPr>
        </p:nvSpPr>
        <p:spPr/>
        <p:txBody>
          <a:bodyPr/>
          <a:lstStyle>
            <a:lvl1pPr>
              <a:defRPr/>
            </a:lvl1pPr>
          </a:lstStyle>
          <a:p>
            <a:pPr>
              <a:defRPr/>
            </a:pPr>
            <a:fld id="{D8EFDEFE-6561-4282-8DCD-9BE3D344387B}" type="datetime1">
              <a:rPr lang="en-US"/>
              <a:pPr>
                <a:defRPr/>
              </a:pPr>
              <a:t>10/19/2022</a:t>
            </a:fld>
            <a:endParaRPr lang="en-US"/>
          </a:p>
        </p:txBody>
      </p:sp>
      <p:sp>
        <p:nvSpPr>
          <p:cNvPr id="4" name="Footer Placeholder 21">
            <a:extLst>
              <a:ext uri="{FF2B5EF4-FFF2-40B4-BE49-F238E27FC236}">
                <a16:creationId xmlns:a16="http://schemas.microsoft.com/office/drawing/2014/main" id="{93768718-6323-57A2-EE90-B05E2E5FDC03}"/>
              </a:ext>
            </a:extLst>
          </p:cNvPr>
          <p:cNvSpPr>
            <a:spLocks noGrp="1"/>
          </p:cNvSpPr>
          <p:nvPr>
            <p:ph type="ftr" sz="quarter" idx="11"/>
          </p:nvPr>
        </p:nvSpPr>
        <p:spPr/>
        <p:txBody>
          <a:bodyPr/>
          <a:lstStyle>
            <a:lvl1pPr>
              <a:defRPr/>
            </a:lvl1pPr>
          </a:lstStyle>
          <a:p>
            <a:pPr>
              <a:defRPr/>
            </a:pPr>
            <a:r>
              <a:rPr lang="en-US"/>
              <a:t>lecture slides for textbook Machine Learning, T. Mitchell, McGraw Hill, 1997</a:t>
            </a:r>
          </a:p>
        </p:txBody>
      </p:sp>
      <p:sp>
        <p:nvSpPr>
          <p:cNvPr id="5" name="Slide Number Placeholder 17">
            <a:extLst>
              <a:ext uri="{FF2B5EF4-FFF2-40B4-BE49-F238E27FC236}">
                <a16:creationId xmlns:a16="http://schemas.microsoft.com/office/drawing/2014/main" id="{7385003B-E762-1A01-CDC6-67535A6D531B}"/>
              </a:ext>
            </a:extLst>
          </p:cNvPr>
          <p:cNvSpPr>
            <a:spLocks noGrp="1"/>
          </p:cNvSpPr>
          <p:nvPr>
            <p:ph type="sldNum" sz="quarter" idx="12"/>
          </p:nvPr>
        </p:nvSpPr>
        <p:spPr/>
        <p:txBody>
          <a:bodyPr/>
          <a:lstStyle>
            <a:lvl1pPr>
              <a:defRPr/>
            </a:lvl1pPr>
          </a:lstStyle>
          <a:p>
            <a:pPr>
              <a:defRPr/>
            </a:pPr>
            <a:fld id="{4BC730F2-2A2D-4D9B-85AE-E7278768F180}" type="slidenum">
              <a:rPr lang="en-US" altLang="en-US"/>
              <a:pPr>
                <a:defRPr/>
              </a:pPr>
              <a:t>‹#›</a:t>
            </a:fld>
            <a:endParaRPr lang="en-US" altLang="en-US"/>
          </a:p>
        </p:txBody>
      </p:sp>
    </p:spTree>
    <p:extLst>
      <p:ext uri="{BB962C8B-B14F-4D97-AF65-F5344CB8AC3E}">
        <p14:creationId xmlns:p14="http://schemas.microsoft.com/office/powerpoint/2010/main" val="1258647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87E5E5D1-881C-75FE-AF23-6D32D61E7087}"/>
              </a:ext>
            </a:extLst>
          </p:cNvPr>
          <p:cNvSpPr>
            <a:spLocks noGrp="1"/>
          </p:cNvSpPr>
          <p:nvPr>
            <p:ph type="dt" sz="half" idx="10"/>
          </p:nvPr>
        </p:nvSpPr>
        <p:spPr/>
        <p:txBody>
          <a:bodyPr/>
          <a:lstStyle>
            <a:lvl1pPr>
              <a:defRPr/>
            </a:lvl1pPr>
          </a:lstStyle>
          <a:p>
            <a:pPr>
              <a:defRPr/>
            </a:pPr>
            <a:fld id="{25F9D414-F84C-48D6-8312-AD19200106DA}" type="datetime1">
              <a:rPr lang="en-US"/>
              <a:pPr>
                <a:defRPr/>
              </a:pPr>
              <a:t>10/19/2022</a:t>
            </a:fld>
            <a:endParaRPr lang="en-US"/>
          </a:p>
        </p:txBody>
      </p:sp>
      <p:sp>
        <p:nvSpPr>
          <p:cNvPr id="3" name="Footer Placeholder 21">
            <a:extLst>
              <a:ext uri="{FF2B5EF4-FFF2-40B4-BE49-F238E27FC236}">
                <a16:creationId xmlns:a16="http://schemas.microsoft.com/office/drawing/2014/main" id="{FF799D30-C5E8-001E-2A9B-CE7A8BBC3F03}"/>
              </a:ext>
            </a:extLst>
          </p:cNvPr>
          <p:cNvSpPr>
            <a:spLocks noGrp="1"/>
          </p:cNvSpPr>
          <p:nvPr>
            <p:ph type="ftr" sz="quarter" idx="11"/>
          </p:nvPr>
        </p:nvSpPr>
        <p:spPr/>
        <p:txBody>
          <a:bodyPr/>
          <a:lstStyle>
            <a:lvl1pPr>
              <a:defRPr/>
            </a:lvl1pPr>
          </a:lstStyle>
          <a:p>
            <a:pPr>
              <a:defRPr/>
            </a:pPr>
            <a:r>
              <a:rPr lang="en-US"/>
              <a:t>lecture slides for textbook Machine Learning, T. Mitchell, McGraw Hill, 1997</a:t>
            </a:r>
          </a:p>
        </p:txBody>
      </p:sp>
      <p:sp>
        <p:nvSpPr>
          <p:cNvPr id="4" name="Slide Number Placeholder 17">
            <a:extLst>
              <a:ext uri="{FF2B5EF4-FFF2-40B4-BE49-F238E27FC236}">
                <a16:creationId xmlns:a16="http://schemas.microsoft.com/office/drawing/2014/main" id="{C75EDBF4-586F-7FAC-C6D4-15A83181BF73}"/>
              </a:ext>
            </a:extLst>
          </p:cNvPr>
          <p:cNvSpPr>
            <a:spLocks noGrp="1"/>
          </p:cNvSpPr>
          <p:nvPr>
            <p:ph type="sldNum" sz="quarter" idx="12"/>
          </p:nvPr>
        </p:nvSpPr>
        <p:spPr/>
        <p:txBody>
          <a:bodyPr/>
          <a:lstStyle>
            <a:lvl1pPr>
              <a:defRPr/>
            </a:lvl1pPr>
          </a:lstStyle>
          <a:p>
            <a:pPr>
              <a:defRPr/>
            </a:pPr>
            <a:fld id="{1608B549-DAF5-47F3-9333-9319444EC68B}" type="slidenum">
              <a:rPr lang="en-US" altLang="en-US"/>
              <a:pPr>
                <a:defRPr/>
              </a:pPr>
              <a:t>‹#›</a:t>
            </a:fld>
            <a:endParaRPr lang="en-US" altLang="en-US"/>
          </a:p>
        </p:txBody>
      </p:sp>
    </p:spTree>
    <p:extLst>
      <p:ext uri="{BB962C8B-B14F-4D97-AF65-F5344CB8AC3E}">
        <p14:creationId xmlns:p14="http://schemas.microsoft.com/office/powerpoint/2010/main" val="763288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A40AEE03-9BA4-3A32-7433-597C819C3259}"/>
              </a:ext>
            </a:extLst>
          </p:cNvPr>
          <p:cNvSpPr>
            <a:spLocks noGrp="1"/>
          </p:cNvSpPr>
          <p:nvPr>
            <p:ph type="dt" sz="half" idx="10"/>
          </p:nvPr>
        </p:nvSpPr>
        <p:spPr/>
        <p:txBody>
          <a:bodyPr/>
          <a:lstStyle>
            <a:lvl1pPr>
              <a:defRPr/>
            </a:lvl1pPr>
          </a:lstStyle>
          <a:p>
            <a:pPr>
              <a:defRPr/>
            </a:pPr>
            <a:fld id="{A7D1D040-ECBF-43D0-9A56-9332EA9DA8DD}" type="datetime1">
              <a:rPr lang="en-US"/>
              <a:pPr>
                <a:defRPr/>
              </a:pPr>
              <a:t>10/19/2022</a:t>
            </a:fld>
            <a:endParaRPr lang="en-US"/>
          </a:p>
        </p:txBody>
      </p:sp>
      <p:sp>
        <p:nvSpPr>
          <p:cNvPr id="6" name="Footer Placeholder 21">
            <a:extLst>
              <a:ext uri="{FF2B5EF4-FFF2-40B4-BE49-F238E27FC236}">
                <a16:creationId xmlns:a16="http://schemas.microsoft.com/office/drawing/2014/main" id="{FFCC3CB8-942F-8E34-FC3A-B00BD1EECC13}"/>
              </a:ext>
            </a:extLst>
          </p:cNvPr>
          <p:cNvSpPr>
            <a:spLocks noGrp="1"/>
          </p:cNvSpPr>
          <p:nvPr>
            <p:ph type="ftr" sz="quarter" idx="11"/>
          </p:nvPr>
        </p:nvSpPr>
        <p:spPr/>
        <p:txBody>
          <a:bodyPr/>
          <a:lstStyle>
            <a:lvl1pPr>
              <a:defRPr/>
            </a:lvl1pPr>
          </a:lstStyle>
          <a:p>
            <a:pPr>
              <a:defRPr/>
            </a:pPr>
            <a:r>
              <a:rPr lang="en-US"/>
              <a:t>lecture slides for textbook Machine Learning, T. Mitchell, McGraw Hill, 1997</a:t>
            </a:r>
          </a:p>
        </p:txBody>
      </p:sp>
      <p:sp>
        <p:nvSpPr>
          <p:cNvPr id="7" name="Slide Number Placeholder 17">
            <a:extLst>
              <a:ext uri="{FF2B5EF4-FFF2-40B4-BE49-F238E27FC236}">
                <a16:creationId xmlns:a16="http://schemas.microsoft.com/office/drawing/2014/main" id="{5D27796E-C441-7F24-DED0-12351E7D9DDA}"/>
              </a:ext>
            </a:extLst>
          </p:cNvPr>
          <p:cNvSpPr>
            <a:spLocks noGrp="1"/>
          </p:cNvSpPr>
          <p:nvPr>
            <p:ph type="sldNum" sz="quarter" idx="12"/>
          </p:nvPr>
        </p:nvSpPr>
        <p:spPr/>
        <p:txBody>
          <a:bodyPr/>
          <a:lstStyle>
            <a:lvl1pPr>
              <a:defRPr/>
            </a:lvl1pPr>
          </a:lstStyle>
          <a:p>
            <a:pPr>
              <a:defRPr/>
            </a:pPr>
            <a:fld id="{B741B5B1-EA94-4A66-96CD-39ABEE2AEF3A}" type="slidenum">
              <a:rPr lang="en-US" altLang="en-US"/>
              <a:pPr>
                <a:defRPr/>
              </a:pPr>
              <a:t>‹#›</a:t>
            </a:fld>
            <a:endParaRPr lang="en-US" altLang="en-US"/>
          </a:p>
        </p:txBody>
      </p:sp>
    </p:spTree>
    <p:extLst>
      <p:ext uri="{BB962C8B-B14F-4D97-AF65-F5344CB8AC3E}">
        <p14:creationId xmlns:p14="http://schemas.microsoft.com/office/powerpoint/2010/main" val="2885906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13">
            <a:extLst>
              <a:ext uri="{FF2B5EF4-FFF2-40B4-BE49-F238E27FC236}">
                <a16:creationId xmlns:a16="http://schemas.microsoft.com/office/drawing/2014/main" id="{DBF22413-90D0-DA05-56F8-D680702D5DC1}"/>
              </a:ext>
            </a:extLst>
          </p:cNvPr>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ight Triangle 5">
            <a:extLst>
              <a:ext uri="{FF2B5EF4-FFF2-40B4-BE49-F238E27FC236}">
                <a16:creationId xmlns:a16="http://schemas.microsoft.com/office/drawing/2014/main" id="{27E6B155-E2A7-258E-C4AC-7D613355CA61}"/>
              </a:ext>
            </a:extLst>
          </p:cNvPr>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Freeform 15">
            <a:extLst>
              <a:ext uri="{FF2B5EF4-FFF2-40B4-BE49-F238E27FC236}">
                <a16:creationId xmlns:a16="http://schemas.microsoft.com/office/drawing/2014/main" id="{986C6A2D-EB35-57FA-9119-0D812F6E6CEB}"/>
              </a:ext>
            </a:extLst>
          </p:cNvPr>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16">
            <a:extLst>
              <a:ext uri="{FF2B5EF4-FFF2-40B4-BE49-F238E27FC236}">
                <a16:creationId xmlns:a16="http://schemas.microsoft.com/office/drawing/2014/main" id="{8952E94B-03CE-C618-C4A2-7E425D92C98A}"/>
              </a:ext>
            </a:extLst>
          </p:cNvPr>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a:extLst>
              <a:ext uri="{FF2B5EF4-FFF2-40B4-BE49-F238E27FC236}">
                <a16:creationId xmlns:a16="http://schemas.microsoft.com/office/drawing/2014/main" id="{FD192EF2-ADC1-9783-4ABB-0A2E5F64AEED}"/>
              </a:ext>
            </a:extLst>
          </p:cNvPr>
          <p:cNvSpPr>
            <a:spLocks noGrp="1"/>
          </p:cNvSpPr>
          <p:nvPr>
            <p:ph type="dt" sz="half" idx="10"/>
          </p:nvPr>
        </p:nvSpPr>
        <p:spPr/>
        <p:txBody>
          <a:bodyPr/>
          <a:lstStyle>
            <a:lvl1pPr>
              <a:defRPr/>
            </a:lvl1pPr>
          </a:lstStyle>
          <a:p>
            <a:pPr>
              <a:defRPr/>
            </a:pPr>
            <a:fld id="{9184C825-316D-47CA-ACFF-B732B995D65B}" type="datetime1">
              <a:rPr lang="en-US"/>
              <a:pPr>
                <a:defRPr/>
              </a:pPr>
              <a:t>10/19/2022</a:t>
            </a:fld>
            <a:endParaRPr lang="en-US"/>
          </a:p>
        </p:txBody>
      </p:sp>
      <p:sp>
        <p:nvSpPr>
          <p:cNvPr id="10" name="Footer Placeholder 5">
            <a:extLst>
              <a:ext uri="{FF2B5EF4-FFF2-40B4-BE49-F238E27FC236}">
                <a16:creationId xmlns:a16="http://schemas.microsoft.com/office/drawing/2014/main" id="{1375A6A0-667D-6A75-3A1A-4B14E25ADEBD}"/>
              </a:ext>
            </a:extLst>
          </p:cNvPr>
          <p:cNvSpPr>
            <a:spLocks noGrp="1"/>
          </p:cNvSpPr>
          <p:nvPr>
            <p:ph type="ftr" sz="quarter" idx="11"/>
          </p:nvPr>
        </p:nvSpPr>
        <p:spPr/>
        <p:txBody>
          <a:bodyPr/>
          <a:lstStyle>
            <a:lvl1pPr>
              <a:defRPr/>
            </a:lvl1pPr>
          </a:lstStyle>
          <a:p>
            <a:pPr>
              <a:defRPr/>
            </a:pPr>
            <a:r>
              <a:rPr lang="en-US"/>
              <a:t>lecture slides for textbook Machine Learning, T. Mitchell, McGraw Hill, 1997</a:t>
            </a:r>
          </a:p>
        </p:txBody>
      </p:sp>
      <p:sp>
        <p:nvSpPr>
          <p:cNvPr id="11" name="Slide Number Placeholder 6">
            <a:extLst>
              <a:ext uri="{FF2B5EF4-FFF2-40B4-BE49-F238E27FC236}">
                <a16:creationId xmlns:a16="http://schemas.microsoft.com/office/drawing/2014/main" id="{0976407E-0CA0-D074-A781-D40A4CE41B34}"/>
              </a:ext>
            </a:extLst>
          </p:cNvPr>
          <p:cNvSpPr>
            <a:spLocks noGrp="1"/>
          </p:cNvSpPr>
          <p:nvPr>
            <p:ph type="sldNum" sz="quarter" idx="12"/>
          </p:nvPr>
        </p:nvSpPr>
        <p:spPr>
          <a:xfrm>
            <a:off x="8077200" y="6356350"/>
            <a:ext cx="609600" cy="365125"/>
          </a:xfrm>
        </p:spPr>
        <p:txBody>
          <a:bodyPr/>
          <a:lstStyle>
            <a:lvl1pPr>
              <a:defRPr smtClean="0"/>
            </a:lvl1pPr>
          </a:lstStyle>
          <a:p>
            <a:pPr>
              <a:defRPr/>
            </a:pPr>
            <a:fld id="{A0A5242F-B5DC-4942-8C41-20D20E813271}" type="slidenum">
              <a:rPr lang="en-US" altLang="en-US"/>
              <a:pPr>
                <a:defRPr/>
              </a:pPr>
              <a:t>‹#›</a:t>
            </a:fld>
            <a:endParaRPr lang="en-US" altLang="en-US"/>
          </a:p>
        </p:txBody>
      </p:sp>
    </p:spTree>
    <p:extLst>
      <p:ext uri="{BB962C8B-B14F-4D97-AF65-F5344CB8AC3E}">
        <p14:creationId xmlns:p14="http://schemas.microsoft.com/office/powerpoint/2010/main" val="159719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D54F5DBA-AB12-7773-CECA-C184B2E555C9}"/>
              </a:ext>
            </a:extLst>
          </p:cNvPr>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7">
            <a:extLst>
              <a:ext uri="{FF2B5EF4-FFF2-40B4-BE49-F238E27FC236}">
                <a16:creationId xmlns:a16="http://schemas.microsoft.com/office/drawing/2014/main" id="{638734D4-AE1F-ACAF-5B7A-5FF22B806C5A}"/>
              </a:ext>
            </a:extLst>
          </p:cNvPr>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1028" name="Title Placeholder 8">
            <a:extLst>
              <a:ext uri="{FF2B5EF4-FFF2-40B4-BE49-F238E27FC236}">
                <a16:creationId xmlns:a16="http://schemas.microsoft.com/office/drawing/2014/main" id="{0BADAFAE-BEAE-325C-53AC-3E79122F2C17}"/>
              </a:ext>
            </a:extLst>
          </p:cNvPr>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a:extLst>
              <a:ext uri="{FF2B5EF4-FFF2-40B4-BE49-F238E27FC236}">
                <a16:creationId xmlns:a16="http://schemas.microsoft.com/office/drawing/2014/main" id="{F3DD7DE9-E423-5B60-E0EB-121FFCE58F54}"/>
              </a:ext>
            </a:extLst>
          </p:cNvPr>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969EC851-6D22-906D-5332-6DD5F527E7E0}"/>
              </a:ext>
            </a:extLst>
          </p:cNvPr>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B017DBEB-C419-49EA-B642-951E86BFE768}" type="datetime1">
              <a:rPr lang="en-US"/>
              <a:pPr>
                <a:defRPr/>
              </a:pPr>
              <a:t>10/19/2022</a:t>
            </a:fld>
            <a:endParaRPr lang="en-US"/>
          </a:p>
        </p:txBody>
      </p:sp>
      <p:sp>
        <p:nvSpPr>
          <p:cNvPr id="22" name="Footer Placeholder 21">
            <a:extLst>
              <a:ext uri="{FF2B5EF4-FFF2-40B4-BE49-F238E27FC236}">
                <a16:creationId xmlns:a16="http://schemas.microsoft.com/office/drawing/2014/main" id="{560232EF-89F1-1E06-AF53-AC5D41D3128A}"/>
              </a:ext>
            </a:extLst>
          </p:cNvPr>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t>lecture slides for textbook Machine Learning, T. Mitchell, McGraw Hill, 1997</a:t>
            </a:r>
          </a:p>
        </p:txBody>
      </p:sp>
      <p:sp>
        <p:nvSpPr>
          <p:cNvPr id="18" name="Slide Number Placeholder 17">
            <a:extLst>
              <a:ext uri="{FF2B5EF4-FFF2-40B4-BE49-F238E27FC236}">
                <a16:creationId xmlns:a16="http://schemas.microsoft.com/office/drawing/2014/main" id="{659CD231-CCF0-257F-55A1-546214CEB9B5}"/>
              </a:ext>
            </a:extLst>
          </p:cNvPr>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defRPr>
            </a:lvl1pPr>
          </a:lstStyle>
          <a:p>
            <a:pPr>
              <a:defRPr/>
            </a:pPr>
            <a:fld id="{615B532B-5D1E-4EA9-BDB8-2D898433708A}" type="slidenum">
              <a:rPr lang="en-US" altLang="en-US"/>
              <a:pPr>
                <a:defRPr/>
              </a:pPr>
              <a:t>‹#›</a:t>
            </a:fld>
            <a:endParaRPr lang="en-US" altLang="en-US"/>
          </a:p>
        </p:txBody>
      </p:sp>
      <p:grpSp>
        <p:nvGrpSpPr>
          <p:cNvPr id="1033" name="Group 1">
            <a:extLst>
              <a:ext uri="{FF2B5EF4-FFF2-40B4-BE49-F238E27FC236}">
                <a16:creationId xmlns:a16="http://schemas.microsoft.com/office/drawing/2014/main" id="{3ECD5524-6D8F-3491-F13F-687CC91806DB}"/>
              </a:ext>
            </a:extLst>
          </p:cNvPr>
          <p:cNvGrpSpPr>
            <a:grpSpLocks/>
          </p:cNvGrpSpPr>
          <p:nvPr/>
        </p:nvGrpSpPr>
        <p:grpSpPr bwMode="auto">
          <a:xfrm>
            <a:off x="-19050" y="203200"/>
            <a:ext cx="9180513" cy="647700"/>
            <a:chOff x="-19045" y="216550"/>
            <a:chExt cx="9180548" cy="649224"/>
          </a:xfrm>
        </p:grpSpPr>
        <p:sp>
          <p:nvSpPr>
            <p:cNvPr id="12" name="Freeform 11">
              <a:extLst>
                <a:ext uri="{FF2B5EF4-FFF2-40B4-BE49-F238E27FC236}">
                  <a16:creationId xmlns:a16="http://schemas.microsoft.com/office/drawing/2014/main" id="{F344BF63-BB1E-0812-199C-30217FC7668C}"/>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a:p>
          </p:txBody>
        </p:sp>
        <p:sp>
          <p:nvSpPr>
            <p:cNvPr id="13" name="Freeform 12">
              <a:extLst>
                <a:ext uri="{FF2B5EF4-FFF2-40B4-BE49-F238E27FC236}">
                  <a16:creationId xmlns:a16="http://schemas.microsoft.com/office/drawing/2014/main" id="{7F8EB125-BD31-4BD9-7E44-83995C9C91AF}"/>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a:p>
          </p:txBody>
        </p:sp>
      </p:grpSp>
    </p:spTree>
  </p:cSld>
  <p:clrMap bg1="lt1" tx1="dk1" bg2="lt2" tx2="dk2" accent1="accent1" accent2="accent2" accent3="accent3" accent4="accent4" accent5="accent5" accent6="accent6" hlink="hlink" folHlink="folHlink"/>
  <p:sldLayoutIdLst>
    <p:sldLayoutId id="2147483779" r:id="rId1"/>
    <p:sldLayoutId id="2147483771" r:id="rId2"/>
    <p:sldLayoutId id="2147483780" r:id="rId3"/>
    <p:sldLayoutId id="2147483772" r:id="rId4"/>
    <p:sldLayoutId id="2147483773" r:id="rId5"/>
    <p:sldLayoutId id="2147483774" r:id="rId6"/>
    <p:sldLayoutId id="2147483775" r:id="rId7"/>
    <p:sldLayoutId id="2147483776" r:id="rId8"/>
    <p:sldLayoutId id="2147483781" r:id="rId9"/>
    <p:sldLayoutId id="2147483777" r:id="rId10"/>
    <p:sldLayoutId id="2147483778" r:id="rId11"/>
    <p:sldLayoutId id="2147483782" r:id="rId12"/>
    <p:sldLayoutId id="2147483783" r:id="rId13"/>
  </p:sldLayoutIdLst>
  <p:hf sldNum="0"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png"/><Relationship Id="rId21" Type="http://schemas.openxmlformats.org/officeDocument/2006/relationships/image" Target="../media/image30.png"/><Relationship Id="rId34" Type="http://schemas.openxmlformats.org/officeDocument/2006/relationships/image" Target="../media/image43.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40.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machinelearningmastery.com/applied-machine-learning-as-a-search-proble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A1F54-3B3D-D937-F094-E0BAA14C5C5A}"/>
              </a:ext>
            </a:extLst>
          </p:cNvPr>
          <p:cNvSpPr>
            <a:spLocks noGrp="1"/>
          </p:cNvSpPr>
          <p:nvPr>
            <p:ph type="ctrTitle"/>
          </p:nvPr>
        </p:nvSpPr>
        <p:spPr>
          <a:ln>
            <a:miter lim="800000"/>
            <a:headEnd/>
            <a:tailEnd/>
          </a:ln>
        </p:spPr>
        <p:txBody>
          <a:bodyPr rtlCol="0"/>
          <a:lstStyle/>
          <a:p>
            <a:pPr eaLnBrk="1" fontAlgn="auto" hangingPunct="1">
              <a:spcAft>
                <a:spcPts val="0"/>
              </a:spcAft>
              <a:defRPr/>
            </a:pPr>
            <a:r>
              <a:rPr lang="en-US" dirty="0">
                <a:latin typeface="+mn-lt"/>
              </a:rPr>
              <a:t>CS601PC:MACHINE LEARNING</a:t>
            </a:r>
          </a:p>
        </p:txBody>
      </p:sp>
      <p:sp>
        <p:nvSpPr>
          <p:cNvPr id="8195" name="Subtitle 2">
            <a:extLst>
              <a:ext uri="{FF2B5EF4-FFF2-40B4-BE49-F238E27FC236}">
                <a16:creationId xmlns:a16="http://schemas.microsoft.com/office/drawing/2014/main" id="{7F012A44-4F3B-2921-AFA2-919AE90747BB}"/>
              </a:ext>
            </a:extLst>
          </p:cNvPr>
          <p:cNvSpPr>
            <a:spLocks noGrp="1"/>
          </p:cNvSpPr>
          <p:nvPr>
            <p:ph type="subTitle" idx="1"/>
          </p:nvPr>
        </p:nvSpPr>
        <p:spPr>
          <a:xfrm>
            <a:off x="533400" y="3228975"/>
            <a:ext cx="7854950" cy="1752600"/>
          </a:xfrm>
        </p:spPr>
        <p:txBody>
          <a:bodyPr/>
          <a:lstStyle/>
          <a:p>
            <a:pPr marR="0" eaLnBrk="1" hangingPunct="1"/>
            <a:r>
              <a:rPr lang="en-US" altLang="en-US"/>
              <a:t>III CSM</a:t>
            </a:r>
          </a:p>
          <a:p>
            <a:pPr marR="0" eaLnBrk="1" hangingPunct="1"/>
            <a:r>
              <a:rPr lang="en-US" altLang="en-US"/>
              <a:t>A SRINIVAS</a:t>
            </a:r>
          </a:p>
          <a:p>
            <a:pPr marR="0" eaLnBrk="1" hangingPunct="1"/>
            <a:r>
              <a:rPr lang="en-US" altLang="en-US"/>
              <a:t>SSIT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E2A2198-3F5A-DE9D-C059-857E05DD7B80}"/>
              </a:ext>
            </a:extLst>
          </p:cNvPr>
          <p:cNvSpPr txBox="1"/>
          <p:nvPr/>
        </p:nvSpPr>
        <p:spPr>
          <a:xfrm>
            <a:off x="1150938" y="752475"/>
            <a:ext cx="7078662" cy="444500"/>
          </a:xfrm>
          <a:prstGeom prst="rect">
            <a:avLst/>
          </a:prstGeom>
        </p:spPr>
        <p:txBody>
          <a:bodyPr lIns="0" tIns="13335" rIns="0" bIns="0">
            <a:spAutoFit/>
          </a:bodyPr>
          <a:lstStyle/>
          <a:p>
            <a:pPr marL="12700" eaLnBrk="1" fontAlgn="auto" hangingPunct="1">
              <a:spcBef>
                <a:spcPts val="105"/>
              </a:spcBef>
              <a:spcAft>
                <a:spcPts val="0"/>
              </a:spcAft>
              <a:defRPr/>
            </a:pPr>
            <a:r>
              <a:rPr sz="2800" i="1" spc="320" dirty="0">
                <a:solidFill>
                  <a:srgbClr val="FF0000"/>
                </a:solidFill>
                <a:latin typeface="Times New Roman"/>
                <a:cs typeface="Times New Roman"/>
              </a:rPr>
              <a:t>Training </a:t>
            </a:r>
            <a:r>
              <a:rPr sz="2800" i="1" spc="395" dirty="0">
                <a:solidFill>
                  <a:srgbClr val="FF0000"/>
                </a:solidFill>
                <a:latin typeface="Times New Roman"/>
                <a:cs typeface="Times New Roman"/>
              </a:rPr>
              <a:t>Examples </a:t>
            </a:r>
            <a:r>
              <a:rPr sz="2800" i="1" spc="275" dirty="0">
                <a:solidFill>
                  <a:srgbClr val="FF0000"/>
                </a:solidFill>
                <a:latin typeface="Times New Roman"/>
                <a:cs typeface="Times New Roman"/>
              </a:rPr>
              <a:t>for</a:t>
            </a:r>
            <a:r>
              <a:rPr sz="2800" i="1" spc="475" dirty="0">
                <a:solidFill>
                  <a:srgbClr val="FF0000"/>
                </a:solidFill>
                <a:latin typeface="Times New Roman"/>
                <a:cs typeface="Times New Roman"/>
              </a:rPr>
              <a:t> </a:t>
            </a:r>
            <a:r>
              <a:rPr sz="2800" i="1" spc="235" dirty="0">
                <a:solidFill>
                  <a:srgbClr val="FF0000"/>
                </a:solidFill>
                <a:latin typeface="Times New Roman"/>
                <a:cs typeface="Times New Roman"/>
              </a:rPr>
              <a:t>EnjoySport</a:t>
            </a:r>
            <a:endParaRPr sz="2800">
              <a:solidFill>
                <a:srgbClr val="FF0000"/>
              </a:solidFill>
              <a:latin typeface="Times New Roman"/>
              <a:cs typeface="Times New Roman"/>
            </a:endParaRPr>
          </a:p>
        </p:txBody>
      </p:sp>
      <p:pic>
        <p:nvPicPr>
          <p:cNvPr id="19459" name="Picture 2">
            <a:extLst>
              <a:ext uri="{FF2B5EF4-FFF2-40B4-BE49-F238E27FC236}">
                <a16:creationId xmlns:a16="http://schemas.microsoft.com/office/drawing/2014/main" id="{4621EFE1-3939-C489-9310-6AC28E03F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89154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a:extLst>
              <a:ext uri="{FF2B5EF4-FFF2-40B4-BE49-F238E27FC236}">
                <a16:creationId xmlns:a16="http://schemas.microsoft.com/office/drawing/2014/main" id="{B48C0519-0ED5-CB1A-0967-05AE1DFF3D9A}"/>
              </a:ext>
            </a:extLst>
          </p:cNvPr>
          <p:cNvSpPr/>
          <p:nvPr/>
        </p:nvSpPr>
        <p:spPr>
          <a:xfrm>
            <a:off x="2765425" y="3244850"/>
            <a:ext cx="3613150" cy="368300"/>
          </a:xfrm>
          <a:prstGeom prst="rect">
            <a:avLst/>
          </a:prstGeom>
        </p:spPr>
        <p:txBody>
          <a:bodyPr wrap="none">
            <a:spAutoFit/>
          </a:bodyPr>
          <a:lstStyle/>
          <a:p>
            <a:pPr marL="419734" algn="ctr" eaLnBrk="1" fontAlgn="auto" hangingPunct="1">
              <a:spcBef>
                <a:spcPts val="5"/>
              </a:spcBef>
              <a:spcAft>
                <a:spcPts val="0"/>
              </a:spcAft>
              <a:defRPr/>
            </a:pPr>
            <a:r>
              <a:rPr lang="en-US" i="1" spc="190" dirty="0">
                <a:latin typeface="Times New Roman"/>
                <a:cs typeface="Times New Roman"/>
              </a:rPr>
              <a:t>What </a:t>
            </a:r>
            <a:r>
              <a:rPr lang="en-US" i="1" dirty="0">
                <a:latin typeface="Times New Roman"/>
                <a:cs typeface="Times New Roman"/>
              </a:rPr>
              <a:t>is </a:t>
            </a:r>
            <a:r>
              <a:rPr lang="en-US" i="1" spc="114" dirty="0">
                <a:latin typeface="Times New Roman"/>
                <a:cs typeface="Times New Roman"/>
              </a:rPr>
              <a:t>the </a:t>
            </a:r>
            <a:r>
              <a:rPr lang="en-US" i="1" spc="20" dirty="0">
                <a:latin typeface="Times New Roman"/>
                <a:cs typeface="Times New Roman"/>
              </a:rPr>
              <a:t>general</a:t>
            </a:r>
            <a:r>
              <a:rPr lang="en-US" i="1" spc="440" dirty="0">
                <a:latin typeface="Times New Roman"/>
                <a:cs typeface="Times New Roman"/>
              </a:rPr>
              <a:t> </a:t>
            </a:r>
            <a:r>
              <a:rPr lang="en-US" i="1" spc="55" dirty="0">
                <a:latin typeface="Times New Roman"/>
                <a:cs typeface="Times New Roman"/>
              </a:rPr>
              <a:t>concept?</a:t>
            </a:r>
            <a:endParaRPr lang="en-US"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7BD4-F19A-8C18-BCE6-141C7110E9E2}"/>
              </a:ext>
            </a:extLst>
          </p:cNvPr>
          <p:cNvSpPr>
            <a:spLocks noGrp="1"/>
          </p:cNvSpPr>
          <p:nvPr>
            <p:ph type="title"/>
          </p:nvPr>
        </p:nvSpPr>
        <p:spPr>
          <a:xfrm>
            <a:off x="457200" y="1600200"/>
            <a:ext cx="8229600" cy="685800"/>
          </a:xfrm>
        </p:spPr>
        <p:txBody>
          <a:bodyPr>
            <a:normAutofit fontScale="90000"/>
          </a:bodyPr>
          <a:lstStyle/>
          <a:p>
            <a:pPr eaLnBrk="1" fontAlgn="auto" hangingPunct="1">
              <a:spcAft>
                <a:spcPts val="0"/>
              </a:spcAft>
              <a:defRPr/>
            </a:pPr>
            <a:endParaRPr lang="en-US" dirty="0"/>
          </a:p>
        </p:txBody>
      </p:sp>
      <p:sp>
        <p:nvSpPr>
          <p:cNvPr id="3" name="Content Placeholder 2">
            <a:extLst>
              <a:ext uri="{FF2B5EF4-FFF2-40B4-BE49-F238E27FC236}">
                <a16:creationId xmlns:a16="http://schemas.microsoft.com/office/drawing/2014/main" id="{3B755C93-D301-ECF5-46D4-162372BA1A52}"/>
              </a:ext>
            </a:extLst>
          </p:cNvPr>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endParaRPr lang="en-US" dirty="0"/>
          </a:p>
          <a:p>
            <a:pPr marL="274320" indent="-274320" eaLnBrk="1" fontAlgn="auto" hangingPunct="1">
              <a:spcAft>
                <a:spcPts val="0"/>
              </a:spcAft>
              <a:buClr>
                <a:schemeClr val="accent3"/>
              </a:buClr>
              <a:buFont typeface="Wingdings 2"/>
              <a:buChar char=""/>
              <a:defRPr/>
            </a:pPr>
            <a:r>
              <a:rPr lang="en-US" dirty="0"/>
              <a:t>Inferring a </a:t>
            </a:r>
            <a:r>
              <a:rPr lang="en-US" dirty="0" err="1"/>
              <a:t>boolean</a:t>
            </a:r>
            <a:r>
              <a:rPr lang="en-US" dirty="0"/>
              <a:t>-valued function from training examples of its input and output.</a:t>
            </a:r>
          </a:p>
          <a:p>
            <a:pPr marL="274320" indent="-274320" eaLnBrk="1" fontAlgn="auto" hangingPunct="1">
              <a:spcAft>
                <a:spcPts val="0"/>
              </a:spcAft>
              <a:buClr>
                <a:schemeClr val="accent3"/>
              </a:buClr>
              <a:buFont typeface="Wingdings 2"/>
              <a:buChar char=""/>
              <a:defRPr/>
            </a:pPr>
            <a:r>
              <a:rPr lang="en-US" dirty="0"/>
              <a:t> Ex: Enjoy water sport or not</a:t>
            </a:r>
          </a:p>
          <a:p>
            <a:pPr marL="0" indent="0" eaLnBrk="1" fontAlgn="auto" hangingPunct="1">
              <a:spcAft>
                <a:spcPts val="0"/>
              </a:spcAft>
              <a:buClr>
                <a:schemeClr val="accent3"/>
              </a:buClr>
              <a:buFont typeface="Wingdings 2"/>
              <a:buNone/>
              <a:defRPr/>
            </a:pPr>
            <a:endParaRPr lang="en-US" dirty="0"/>
          </a:p>
        </p:txBody>
      </p:sp>
      <p:sp>
        <p:nvSpPr>
          <p:cNvPr id="7" name="Footer Placeholder 6">
            <a:extLst>
              <a:ext uri="{FF2B5EF4-FFF2-40B4-BE49-F238E27FC236}">
                <a16:creationId xmlns:a16="http://schemas.microsoft.com/office/drawing/2014/main" id="{AA57DAB2-5CB9-B282-E4CC-03841CF0A38F}"/>
              </a:ext>
            </a:extLst>
          </p:cNvPr>
          <p:cNvSpPr>
            <a:spLocks noGrp="1"/>
          </p:cNvSpPr>
          <p:nvPr>
            <p:ph type="ftr" sz="quarter" idx="11"/>
          </p:nvPr>
        </p:nvSpPr>
        <p:spPr/>
        <p:txBody>
          <a:bodyPr/>
          <a:lstStyle/>
          <a:p>
            <a:pPr>
              <a:defRPr/>
            </a:pPr>
            <a:r>
              <a:rPr lang="en-US" dirty="0"/>
              <a:t>                         KMIT-AUTONOMUS</a:t>
            </a:r>
          </a:p>
        </p:txBody>
      </p:sp>
      <p:pic>
        <p:nvPicPr>
          <p:cNvPr id="20485" name="Picture 2">
            <a:extLst>
              <a:ext uri="{FF2B5EF4-FFF2-40B4-BE49-F238E27FC236}">
                <a16:creationId xmlns:a16="http://schemas.microsoft.com/office/drawing/2014/main" id="{70BB8E04-97D2-4A71-2242-D3CF31BCF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3810000"/>
            <a:ext cx="81915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A68DB7EE-E214-1B09-FBC7-3114D9A7B373}"/>
              </a:ext>
            </a:extLst>
          </p:cNvPr>
          <p:cNvSpPr>
            <a:spLocks noGrp="1"/>
          </p:cNvSpPr>
          <p:nvPr>
            <p:ph type="title"/>
          </p:nvPr>
        </p:nvSpPr>
        <p:spPr/>
        <p:txBody>
          <a:bodyPr/>
          <a:lstStyle/>
          <a:p>
            <a:pPr eaLnBrk="1" hangingPunct="1"/>
            <a:endParaRPr lang="en-US" altLang="en-US"/>
          </a:p>
        </p:txBody>
      </p:sp>
      <p:sp>
        <p:nvSpPr>
          <p:cNvPr id="3" name="Content Placeholder 2">
            <a:extLst>
              <a:ext uri="{FF2B5EF4-FFF2-40B4-BE49-F238E27FC236}">
                <a16:creationId xmlns:a16="http://schemas.microsoft.com/office/drawing/2014/main" id="{1D4E6483-1B34-688E-A7AE-D34227D8B899}"/>
              </a:ext>
            </a:extLst>
          </p:cNvPr>
          <p:cNvSpPr>
            <a:spLocks noGrp="1"/>
          </p:cNvSpPr>
          <p:nvPr>
            <p:ph idx="1"/>
          </p:nvPr>
        </p:nvSpPr>
        <p:spPr>
          <a:xfrm>
            <a:off x="457200" y="1905000"/>
            <a:ext cx="8229600" cy="4389438"/>
          </a:xfrm>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en-US" dirty="0"/>
              <a:t>?  ---   Any value is acceptable</a:t>
            </a:r>
          </a:p>
          <a:p>
            <a:pPr marL="274320" indent="-274320" eaLnBrk="1" fontAlgn="auto" hangingPunct="1">
              <a:spcAft>
                <a:spcPts val="0"/>
              </a:spcAft>
              <a:buClr>
                <a:schemeClr val="accent3"/>
              </a:buClr>
              <a:buFont typeface="Wingdings 2"/>
              <a:buChar char=""/>
              <a:defRPr/>
            </a:pPr>
            <a:r>
              <a:rPr lang="en-US" dirty="0"/>
              <a:t>    ---   No value is acceptable</a:t>
            </a:r>
          </a:p>
          <a:p>
            <a:pPr marL="274320" indent="-274320" eaLnBrk="1" fontAlgn="auto" hangingPunct="1">
              <a:spcAft>
                <a:spcPts val="0"/>
              </a:spcAft>
              <a:buClr>
                <a:schemeClr val="accent3"/>
              </a:buClr>
              <a:buFont typeface="Wingdings 2"/>
              <a:buChar char=""/>
              <a:defRPr/>
            </a:pPr>
            <a:r>
              <a:rPr lang="en-US" dirty="0"/>
              <a:t>Any specific attribute value.</a:t>
            </a:r>
          </a:p>
          <a:p>
            <a:pPr marL="0" indent="0" algn="just" eaLnBrk="1" fontAlgn="auto" hangingPunct="1">
              <a:spcAft>
                <a:spcPts val="0"/>
              </a:spcAft>
              <a:buClr>
                <a:schemeClr val="accent3"/>
              </a:buClr>
              <a:buFont typeface="Wingdings 2"/>
              <a:buNone/>
              <a:defRPr/>
            </a:pPr>
            <a:r>
              <a:rPr lang="en-US" dirty="0"/>
              <a:t>For example some player enjoying sport on sunny day and in warm water independent of other attribute values then hypothesis can be represented as </a:t>
            </a:r>
          </a:p>
          <a:p>
            <a:pPr marL="0" indent="0" algn="just" eaLnBrk="1" fontAlgn="auto" hangingPunct="1">
              <a:spcAft>
                <a:spcPts val="0"/>
              </a:spcAft>
              <a:buClr>
                <a:schemeClr val="accent3"/>
              </a:buClr>
              <a:buFont typeface="Wingdings 2"/>
              <a:buNone/>
              <a:defRPr/>
            </a:pPr>
            <a:r>
              <a:rPr lang="en-US" dirty="0"/>
              <a:t>         &lt;sunny,?,?,?,warm,?&gt;</a:t>
            </a:r>
          </a:p>
          <a:p>
            <a:pPr marL="0" indent="0" algn="just" eaLnBrk="1" fontAlgn="auto" hangingPunct="1">
              <a:spcAft>
                <a:spcPts val="0"/>
              </a:spcAft>
              <a:buClr>
                <a:schemeClr val="accent3"/>
              </a:buClr>
              <a:buFont typeface="Wingdings 2"/>
              <a:buNone/>
              <a:defRPr/>
            </a:pPr>
            <a:r>
              <a:rPr lang="en-US" dirty="0"/>
              <a:t>On any day player enjoys sport then </a:t>
            </a:r>
          </a:p>
          <a:p>
            <a:pPr marL="0" indent="0" algn="just" eaLnBrk="1" fontAlgn="auto" hangingPunct="1">
              <a:spcAft>
                <a:spcPts val="0"/>
              </a:spcAft>
              <a:buClr>
                <a:schemeClr val="accent3"/>
              </a:buClr>
              <a:buFont typeface="Wingdings 2"/>
              <a:buNone/>
              <a:defRPr/>
            </a:pPr>
            <a:r>
              <a:rPr lang="en-US" dirty="0"/>
              <a:t>                      hypothesis is  &lt;?,?,?,?,?,?&gt;</a:t>
            </a:r>
          </a:p>
          <a:p>
            <a:pPr marL="0" indent="0" algn="just" eaLnBrk="1" fontAlgn="auto" hangingPunct="1">
              <a:spcAft>
                <a:spcPts val="0"/>
              </a:spcAft>
              <a:buClr>
                <a:schemeClr val="accent3"/>
              </a:buClr>
              <a:buFont typeface="Wingdings 2"/>
              <a:buNone/>
              <a:defRPr/>
            </a:pPr>
            <a:r>
              <a:rPr lang="en-US" dirty="0"/>
              <a:t>On no day player enjoys sport then </a:t>
            </a:r>
          </a:p>
          <a:p>
            <a:pPr marL="0" indent="0" algn="just" eaLnBrk="1" fontAlgn="auto" hangingPunct="1">
              <a:spcAft>
                <a:spcPts val="0"/>
              </a:spcAft>
              <a:buClr>
                <a:schemeClr val="accent3"/>
              </a:buClr>
              <a:buFont typeface="Wingdings 2"/>
              <a:buNone/>
              <a:defRPr/>
            </a:pPr>
            <a:r>
              <a:rPr lang="en-US" dirty="0"/>
              <a:t>                       hypothesis is </a:t>
            </a:r>
          </a:p>
        </p:txBody>
      </p:sp>
      <p:sp>
        <p:nvSpPr>
          <p:cNvPr id="7" name="Footer Placeholder 6">
            <a:extLst>
              <a:ext uri="{FF2B5EF4-FFF2-40B4-BE49-F238E27FC236}">
                <a16:creationId xmlns:a16="http://schemas.microsoft.com/office/drawing/2014/main" id="{0839D85B-93F5-85E2-43CE-3D3C0B952B76}"/>
              </a:ext>
            </a:extLst>
          </p:cNvPr>
          <p:cNvSpPr>
            <a:spLocks noGrp="1"/>
          </p:cNvSpPr>
          <p:nvPr>
            <p:ph type="ftr" sz="quarter" idx="11"/>
          </p:nvPr>
        </p:nvSpPr>
        <p:spPr/>
        <p:txBody>
          <a:bodyPr/>
          <a:lstStyle/>
          <a:p>
            <a:pPr>
              <a:defRPr/>
            </a:pPr>
            <a:r>
              <a:rPr lang="en-US" dirty="0"/>
              <a:t>                         KMIT-AUTONOMUS</a:t>
            </a:r>
          </a:p>
        </p:txBody>
      </p:sp>
      <p:pic>
        <p:nvPicPr>
          <p:cNvPr id="21509" name="Picture 2">
            <a:extLst>
              <a:ext uri="{FF2B5EF4-FFF2-40B4-BE49-F238E27FC236}">
                <a16:creationId xmlns:a16="http://schemas.microsoft.com/office/drawing/2014/main" id="{04866EF2-7348-1DAF-1DF5-8A29A9A9A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738" y="2357438"/>
            <a:ext cx="2000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2">
            <a:extLst>
              <a:ext uri="{FF2B5EF4-FFF2-40B4-BE49-F238E27FC236}">
                <a16:creationId xmlns:a16="http://schemas.microsoft.com/office/drawing/2014/main" id="{9B326C6E-7E70-1A91-959A-DCB1F6D2B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5751513"/>
            <a:ext cx="17621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E549A8C-5063-D8A6-3E93-22E9CFD68590}"/>
              </a:ext>
            </a:extLst>
          </p:cNvPr>
          <p:cNvSpPr>
            <a:spLocks noGrp="1"/>
          </p:cNvSpPr>
          <p:nvPr>
            <p:ph type="title"/>
          </p:nvPr>
        </p:nvSpPr>
        <p:spPr/>
        <p:txBody>
          <a:bodyPr/>
          <a:lstStyle/>
          <a:p>
            <a:pPr eaLnBrk="1" hangingPunct="1"/>
            <a:endParaRPr lang="en-US" altLang="en-US"/>
          </a:p>
        </p:txBody>
      </p:sp>
      <p:sp>
        <p:nvSpPr>
          <p:cNvPr id="22531" name="Content Placeholder 2">
            <a:extLst>
              <a:ext uri="{FF2B5EF4-FFF2-40B4-BE49-F238E27FC236}">
                <a16:creationId xmlns:a16="http://schemas.microsoft.com/office/drawing/2014/main" id="{555CA046-4011-A41C-E2C3-A17E9233A3F0}"/>
              </a:ext>
            </a:extLst>
          </p:cNvPr>
          <p:cNvSpPr>
            <a:spLocks noGrp="1"/>
          </p:cNvSpPr>
          <p:nvPr>
            <p:ph idx="1"/>
          </p:nvPr>
        </p:nvSpPr>
        <p:spPr/>
        <p:txBody>
          <a:bodyPr/>
          <a:lstStyle/>
          <a:p>
            <a:pPr eaLnBrk="1" hangingPunct="1"/>
            <a:endParaRPr lang="en-US" altLang="en-US"/>
          </a:p>
        </p:txBody>
      </p:sp>
      <p:sp>
        <p:nvSpPr>
          <p:cNvPr id="7" name="Footer Placeholder 6">
            <a:extLst>
              <a:ext uri="{FF2B5EF4-FFF2-40B4-BE49-F238E27FC236}">
                <a16:creationId xmlns:a16="http://schemas.microsoft.com/office/drawing/2014/main" id="{D0463D1D-61AC-5617-E985-9EF044006143}"/>
              </a:ext>
            </a:extLst>
          </p:cNvPr>
          <p:cNvSpPr>
            <a:spLocks noGrp="1"/>
          </p:cNvSpPr>
          <p:nvPr>
            <p:ph type="ftr" sz="quarter" idx="11"/>
          </p:nvPr>
        </p:nvSpPr>
        <p:spPr/>
        <p:txBody>
          <a:bodyPr/>
          <a:lstStyle/>
          <a:p>
            <a:pPr>
              <a:defRPr/>
            </a:pPr>
            <a:r>
              <a:rPr lang="en-US" dirty="0"/>
              <a:t>                         KMIT-AUTONOMUS</a:t>
            </a:r>
          </a:p>
        </p:txBody>
      </p:sp>
      <p:pic>
        <p:nvPicPr>
          <p:cNvPr id="22533" name="Picture 2">
            <a:extLst>
              <a:ext uri="{FF2B5EF4-FFF2-40B4-BE49-F238E27FC236}">
                <a16:creationId xmlns:a16="http://schemas.microsoft.com/office/drawing/2014/main" id="{151F3647-F603-311E-133E-99EA606F3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92213"/>
            <a:ext cx="88677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3">
            <a:extLst>
              <a:ext uri="{FF2B5EF4-FFF2-40B4-BE49-F238E27FC236}">
                <a16:creationId xmlns:a16="http://schemas.microsoft.com/office/drawing/2014/main" id="{76C4771B-756C-DFD4-8494-7B09BDA5D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105400"/>
            <a:ext cx="7415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4">
            <a:extLst>
              <a:ext uri="{FF2B5EF4-FFF2-40B4-BE49-F238E27FC236}">
                <a16:creationId xmlns:a16="http://schemas.microsoft.com/office/drawing/2014/main" id="{ABB858B2-3B4D-3FE3-F3D4-C5FE3D2BE6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410200"/>
            <a:ext cx="60483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95948B2-385D-DC72-F6C6-A5858301921F}"/>
              </a:ext>
            </a:extLst>
          </p:cNvPr>
          <p:cNvSpPr>
            <a:spLocks noGrp="1"/>
          </p:cNvSpPr>
          <p:nvPr>
            <p:ph type="title"/>
          </p:nvPr>
        </p:nvSpPr>
        <p:spPr/>
        <p:txBody>
          <a:bodyPr/>
          <a:lstStyle/>
          <a:p>
            <a:pPr eaLnBrk="1" hangingPunct="1"/>
            <a:r>
              <a:rPr lang="en-US" altLang="ko-KR">
                <a:latin typeface="Arial" panose="020B0604020202020204" pitchFamily="34" charset="0"/>
                <a:cs typeface="HY중고딕"/>
              </a:rPr>
              <a:t>NOTATION</a:t>
            </a:r>
            <a:endParaRPr lang="ko-KR" altLang="ko-KR">
              <a:latin typeface="Arial" panose="020B0604020202020204" pitchFamily="34" charset="0"/>
              <a:cs typeface="HY중고딕"/>
            </a:endParaRPr>
          </a:p>
        </p:txBody>
      </p:sp>
      <p:sp>
        <p:nvSpPr>
          <p:cNvPr id="71683" name="Rectangle 3">
            <a:extLst>
              <a:ext uri="{FF2B5EF4-FFF2-40B4-BE49-F238E27FC236}">
                <a16:creationId xmlns:a16="http://schemas.microsoft.com/office/drawing/2014/main" id="{E7B55805-9543-B82E-E16D-AB2BDAAF775B}"/>
              </a:ext>
            </a:extLst>
          </p:cNvPr>
          <p:cNvSpPr>
            <a:spLocks noGrp="1" noChangeArrowheads="1"/>
          </p:cNvSpPr>
          <p:nvPr>
            <p:ph type="body" idx="1"/>
          </p:nvPr>
        </p:nvSpPr>
        <p:spPr>
          <a:xfrm>
            <a:off x="762000" y="1752600"/>
            <a:ext cx="7772400" cy="4114800"/>
          </a:xfrm>
        </p:spPr>
        <p:txBody>
          <a:bodyPr>
            <a:normAutofit lnSpcReduction="10000"/>
          </a:bodyPr>
          <a:lstStyle/>
          <a:p>
            <a:pPr marL="274320" indent="-274320" eaLnBrk="1" fontAlgn="auto" hangingPunct="1">
              <a:spcAft>
                <a:spcPts val="0"/>
              </a:spcAft>
              <a:buClr>
                <a:schemeClr val="accent3"/>
              </a:buClr>
              <a:buFont typeface="Wingdings 2"/>
              <a:buChar char=""/>
              <a:defRPr/>
            </a:pPr>
            <a:r>
              <a:rPr lang="en-US" altLang="ko-KR"/>
              <a:t>Given :</a:t>
            </a:r>
          </a:p>
          <a:p>
            <a:pPr marL="640080" lvl="1" indent="-246888" eaLnBrk="1" fontAlgn="auto" hangingPunct="1">
              <a:spcAft>
                <a:spcPts val="0"/>
              </a:spcAft>
              <a:buFont typeface="Wingdings 2"/>
              <a:buChar char=""/>
              <a:defRPr/>
            </a:pPr>
            <a:r>
              <a:rPr lang="en-US" altLang="ko-KR" sz="2600"/>
              <a:t>instances (</a:t>
            </a:r>
            <a:r>
              <a:rPr lang="en-US" altLang="ko-KR" sz="2600" i="1"/>
              <a:t>X</a:t>
            </a:r>
            <a:r>
              <a:rPr lang="en-US" altLang="ko-KR" sz="2600"/>
              <a:t>): set of iterms over which the concept is defined.</a:t>
            </a:r>
            <a:r>
              <a:rPr lang="ko-KR" altLang="en-US" sz="2600"/>
              <a:t> </a:t>
            </a:r>
          </a:p>
          <a:p>
            <a:pPr marL="640080" lvl="1" indent="-246888" eaLnBrk="1" fontAlgn="auto" hangingPunct="1">
              <a:spcAft>
                <a:spcPts val="0"/>
              </a:spcAft>
              <a:buFont typeface="Wingdings 2"/>
              <a:buChar char=""/>
              <a:defRPr/>
            </a:pPr>
            <a:r>
              <a:rPr lang="en-US" altLang="ko-KR" sz="2600"/>
              <a:t>target concept (c) :    c : X → {0, 1}</a:t>
            </a:r>
          </a:p>
          <a:p>
            <a:pPr marL="640080" lvl="1" indent="-246888" eaLnBrk="1" fontAlgn="auto" hangingPunct="1">
              <a:spcAft>
                <a:spcPts val="0"/>
              </a:spcAft>
              <a:buFont typeface="Wingdings 2"/>
              <a:buChar char=""/>
              <a:defRPr/>
            </a:pPr>
            <a:r>
              <a:rPr lang="en-US" altLang="ko-KR" sz="2600"/>
              <a:t>training examples (positive/negative) : &lt;x,c(x)&gt;</a:t>
            </a:r>
          </a:p>
          <a:p>
            <a:pPr marL="640080" lvl="1" indent="-246888" eaLnBrk="1" fontAlgn="auto" hangingPunct="1">
              <a:spcAft>
                <a:spcPts val="0"/>
              </a:spcAft>
              <a:buFont typeface="Wingdings 2"/>
              <a:buChar char=""/>
              <a:defRPr/>
            </a:pPr>
            <a:r>
              <a:rPr lang="en-US" altLang="ko-KR" sz="2600"/>
              <a:t>training set D: available</a:t>
            </a:r>
            <a:r>
              <a:rPr lang="ko-KR" altLang="en-US" sz="2600"/>
              <a:t> </a:t>
            </a:r>
            <a:r>
              <a:rPr lang="en-US" altLang="ko-KR" sz="2600"/>
              <a:t>training examples</a:t>
            </a:r>
          </a:p>
          <a:p>
            <a:pPr marL="640080" lvl="1" indent="-246888" eaLnBrk="1" fontAlgn="auto" hangingPunct="1">
              <a:spcAft>
                <a:spcPts val="0"/>
              </a:spcAft>
              <a:buFont typeface="Wingdings 2"/>
              <a:buChar char=""/>
              <a:defRPr/>
            </a:pPr>
            <a:r>
              <a:rPr lang="en-US" altLang="ko-KR" sz="2600"/>
              <a:t>set of all possible hypotheses: H</a:t>
            </a:r>
            <a:endParaRPr lang="ko-KR" altLang="en-US" sz="2600"/>
          </a:p>
          <a:p>
            <a:pPr marL="274320" indent="-274320" eaLnBrk="1" fontAlgn="auto" hangingPunct="1">
              <a:spcAft>
                <a:spcPts val="0"/>
              </a:spcAft>
              <a:buClr>
                <a:schemeClr val="accent3"/>
              </a:buClr>
              <a:buFont typeface="Wingdings 2"/>
              <a:buChar char=""/>
              <a:defRPr/>
            </a:pPr>
            <a:r>
              <a:rPr lang="en-US" altLang="ko-KR"/>
              <a:t>Determine :</a:t>
            </a:r>
          </a:p>
          <a:p>
            <a:pPr marL="640080" lvl="1" indent="-246888" eaLnBrk="1" fontAlgn="auto" hangingPunct="1">
              <a:spcAft>
                <a:spcPts val="0"/>
              </a:spcAft>
              <a:buFont typeface="Wingdings 2"/>
              <a:buChar char=""/>
              <a:defRPr/>
            </a:pPr>
            <a:r>
              <a:rPr lang="en-US" altLang="ko-KR" sz="2600"/>
              <a:t> to find h(x) = c(x)  (for all x in X)</a:t>
            </a:r>
            <a:endParaRPr lang="ko-KR" altLang="en-US" sz="2600">
              <a:latin typeface="굴림" pitchFamily="50" charset="-127"/>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6186881-579F-C51D-0BC0-D655F40784CE}"/>
              </a:ext>
            </a:extLst>
          </p:cNvPr>
          <p:cNvSpPr>
            <a:spLocks noGrp="1"/>
          </p:cNvSpPr>
          <p:nvPr>
            <p:ph type="title"/>
          </p:nvPr>
        </p:nvSpPr>
        <p:spPr/>
        <p:txBody>
          <a:bodyPr/>
          <a:lstStyle/>
          <a:p>
            <a:pPr eaLnBrk="1" hangingPunct="1"/>
            <a:r>
              <a:rPr lang="en-US" altLang="ko-KR">
                <a:cs typeface="HY중고딕"/>
              </a:rPr>
              <a:t>Inductive Learning Hypothesis</a:t>
            </a:r>
          </a:p>
        </p:txBody>
      </p:sp>
      <p:sp>
        <p:nvSpPr>
          <p:cNvPr id="24579" name="Rectangle 3">
            <a:extLst>
              <a:ext uri="{FF2B5EF4-FFF2-40B4-BE49-F238E27FC236}">
                <a16:creationId xmlns:a16="http://schemas.microsoft.com/office/drawing/2014/main" id="{8F52BCFE-0111-2457-7E7B-0C20AD8D1289}"/>
              </a:ext>
            </a:extLst>
          </p:cNvPr>
          <p:cNvSpPr>
            <a:spLocks noGrp="1"/>
          </p:cNvSpPr>
          <p:nvPr>
            <p:ph type="body" idx="1"/>
          </p:nvPr>
        </p:nvSpPr>
        <p:spPr>
          <a:xfrm>
            <a:off x="762000" y="1981200"/>
            <a:ext cx="7772400" cy="4114800"/>
          </a:xfrm>
        </p:spPr>
        <p:txBody>
          <a:bodyPr/>
          <a:lstStyle/>
          <a:p>
            <a:pPr eaLnBrk="1" hangingPunct="1"/>
            <a:r>
              <a:rPr lang="en-US" altLang="ko-KR">
                <a:cs typeface="HY신명조"/>
              </a:rPr>
              <a:t>Inductive Learning Hypothesis</a:t>
            </a:r>
          </a:p>
          <a:p>
            <a:pPr lvl="1" eaLnBrk="1" hangingPunct="1"/>
            <a:r>
              <a:rPr lang="en-US" altLang="ko-KR">
                <a:cs typeface="HY신명조"/>
              </a:rPr>
              <a:t>Any good hypothesis over a sufficiently large set of training examples will also approximate the target function. well over </a:t>
            </a:r>
            <a:r>
              <a:rPr lang="en-US" altLang="ko-KR" i="1">
                <a:cs typeface="HY신명조"/>
              </a:rPr>
              <a:t>unseen</a:t>
            </a:r>
            <a:r>
              <a:rPr lang="en-US" altLang="ko-KR">
                <a:cs typeface="HY신명조"/>
              </a:rPr>
              <a:t> examples.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4B91DF0-EC4C-DB5E-C811-92F81BDD5894}"/>
              </a:ext>
            </a:extLst>
          </p:cNvPr>
          <p:cNvSpPr>
            <a:spLocks noGrp="1"/>
          </p:cNvSpPr>
          <p:nvPr>
            <p:ph type="title"/>
          </p:nvPr>
        </p:nvSpPr>
        <p:spPr>
          <a:xfrm>
            <a:off x="1295400" y="609600"/>
            <a:ext cx="7620000" cy="1143000"/>
          </a:xfrm>
          <a:noFill/>
        </p:spPr>
        <p:txBody>
          <a:bodyPr/>
          <a:lstStyle/>
          <a:p>
            <a:pPr eaLnBrk="1" hangingPunct="1"/>
            <a:r>
              <a:rPr lang="en-US" altLang="ko-KR">
                <a:cs typeface="HY중고딕"/>
              </a:rPr>
              <a:t>Concept Learning as Search</a:t>
            </a:r>
          </a:p>
        </p:txBody>
      </p:sp>
      <p:sp>
        <p:nvSpPr>
          <p:cNvPr id="25603" name="Rectangle 3">
            <a:extLst>
              <a:ext uri="{FF2B5EF4-FFF2-40B4-BE49-F238E27FC236}">
                <a16:creationId xmlns:a16="http://schemas.microsoft.com/office/drawing/2014/main" id="{5EE8ACCD-6EA2-7206-1409-67624A105458}"/>
              </a:ext>
            </a:extLst>
          </p:cNvPr>
          <p:cNvSpPr>
            <a:spLocks noGrp="1"/>
          </p:cNvSpPr>
          <p:nvPr>
            <p:ph type="body" idx="1"/>
          </p:nvPr>
        </p:nvSpPr>
        <p:spPr>
          <a:xfrm>
            <a:off x="609600" y="1600200"/>
            <a:ext cx="7772400" cy="4114800"/>
          </a:xfrm>
          <a:noFill/>
        </p:spPr>
        <p:txBody>
          <a:bodyPr/>
          <a:lstStyle/>
          <a:p>
            <a:pPr eaLnBrk="1" hangingPunct="1"/>
            <a:r>
              <a:rPr lang="en-US" altLang="ko-KR" sz="3000">
                <a:cs typeface="HY신명조"/>
              </a:rPr>
              <a:t>Issue of Search</a:t>
            </a:r>
            <a:endParaRPr lang="ko-KR" altLang="en-US" sz="3000">
              <a:cs typeface="HY신명조"/>
            </a:endParaRPr>
          </a:p>
          <a:p>
            <a:pPr lvl="1" eaLnBrk="1" hangingPunct="1"/>
            <a:r>
              <a:rPr lang="en-US" altLang="ko-KR" sz="2600">
                <a:cs typeface="HY신명조"/>
              </a:rPr>
              <a:t>to find training examples hypothesis that best fits training examples</a:t>
            </a:r>
            <a:endParaRPr lang="ko-KR" altLang="en-US">
              <a:cs typeface="HY신명조"/>
            </a:endParaRPr>
          </a:p>
          <a:p>
            <a:pPr eaLnBrk="1" hangingPunct="1"/>
            <a:r>
              <a:rPr lang="en-US" altLang="ko-KR" sz="3000">
                <a:cs typeface="HY신명조"/>
              </a:rPr>
              <a:t>Kinds of Space in </a:t>
            </a:r>
            <a:r>
              <a:rPr lang="en-US" altLang="ko-KR" sz="3000" i="1">
                <a:cs typeface="HY신명조"/>
              </a:rPr>
              <a:t>EnjoySport</a:t>
            </a:r>
            <a:r>
              <a:rPr lang="en-US" altLang="ko-KR" sz="3000">
                <a:cs typeface="HY신명조"/>
              </a:rPr>
              <a:t> </a:t>
            </a:r>
          </a:p>
          <a:p>
            <a:pPr lvl="1" eaLnBrk="1" hangingPunct="1"/>
            <a:r>
              <a:rPr lang="en-US" altLang="ko-KR" sz="2600">
                <a:cs typeface="HY신명조"/>
              </a:rPr>
              <a:t>3*2*2*2*2 = 96: instant space</a:t>
            </a:r>
          </a:p>
          <a:p>
            <a:pPr lvl="1" eaLnBrk="1" hangingPunct="1"/>
            <a:r>
              <a:rPr lang="en-US" altLang="ko-KR" sz="2600">
                <a:cs typeface="HY신명조"/>
              </a:rPr>
              <a:t>5*4*4*4*4 = 5120: syntactically distinct hypotheses within H</a:t>
            </a:r>
          </a:p>
          <a:p>
            <a:pPr lvl="1" eaLnBrk="1" hangingPunct="1"/>
            <a:r>
              <a:rPr lang="en-US" altLang="ko-KR" sz="2600">
                <a:cs typeface="HY신명조"/>
              </a:rPr>
              <a:t>1+4*3*3*3*3 = 973: semantically distinct hypotheses </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BE8490D-55F5-3820-9CC4-8E96D2B89281}"/>
              </a:ext>
            </a:extLst>
          </p:cNvPr>
          <p:cNvSpPr>
            <a:spLocks noGrp="1"/>
          </p:cNvSpPr>
          <p:nvPr>
            <p:ph type="title"/>
          </p:nvPr>
        </p:nvSpPr>
        <p:spPr/>
        <p:txBody>
          <a:bodyPr/>
          <a:lstStyle/>
          <a:p>
            <a:pPr eaLnBrk="1" hangingPunct="1"/>
            <a:r>
              <a:rPr lang="ko-KR" altLang="ko-KR" sz="4300">
                <a:cs typeface="HY중고딕"/>
              </a:rPr>
              <a:t>    </a:t>
            </a:r>
          </a:p>
        </p:txBody>
      </p:sp>
      <p:sp>
        <p:nvSpPr>
          <p:cNvPr id="26627" name="Rectangle 3">
            <a:extLst>
              <a:ext uri="{FF2B5EF4-FFF2-40B4-BE49-F238E27FC236}">
                <a16:creationId xmlns:a16="http://schemas.microsoft.com/office/drawing/2014/main" id="{23453A8B-4D08-1C46-3957-C754356B2D60}"/>
              </a:ext>
            </a:extLst>
          </p:cNvPr>
          <p:cNvSpPr>
            <a:spLocks noGrp="1"/>
          </p:cNvSpPr>
          <p:nvPr>
            <p:ph type="body" idx="1"/>
          </p:nvPr>
        </p:nvSpPr>
        <p:spPr/>
        <p:txBody>
          <a:bodyPr/>
          <a:lstStyle/>
          <a:p>
            <a:pPr eaLnBrk="1" hangingPunct="1"/>
            <a:r>
              <a:rPr lang="en-US" altLang="ko-KR">
                <a:cs typeface="HY신명조"/>
              </a:rPr>
              <a:t>Search Problem</a:t>
            </a:r>
          </a:p>
          <a:p>
            <a:pPr lvl="1" eaLnBrk="1" hangingPunct="1"/>
            <a:r>
              <a:rPr lang="en-US" altLang="ko-KR">
                <a:cs typeface="HY신명조"/>
              </a:rPr>
              <a:t>efficient search in hypothesis space(finite/infinite)</a:t>
            </a:r>
            <a:endParaRPr lang="en-US" altLang="ko-KR" sz="2600">
              <a:cs typeface="HY신명조"/>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3D4F838-8F13-731D-D7CB-84159970B702}"/>
              </a:ext>
            </a:extLst>
          </p:cNvPr>
          <p:cNvSpPr>
            <a:spLocks noGrp="1"/>
          </p:cNvSpPr>
          <p:nvPr>
            <p:ph type="title"/>
          </p:nvPr>
        </p:nvSpPr>
        <p:spPr/>
        <p:txBody>
          <a:bodyPr/>
          <a:lstStyle/>
          <a:p>
            <a:pPr eaLnBrk="1" hangingPunct="1"/>
            <a:r>
              <a:rPr lang="en-US" altLang="en-US">
                <a:latin typeface="Comic Sans MS" panose="030F0702030302020204" pitchFamily="66" charset="0"/>
              </a:rPr>
              <a:t>Approaches to learning algorithms</a:t>
            </a:r>
          </a:p>
        </p:txBody>
      </p:sp>
      <p:sp>
        <p:nvSpPr>
          <p:cNvPr id="27651" name="Rectangle 3">
            <a:extLst>
              <a:ext uri="{FF2B5EF4-FFF2-40B4-BE49-F238E27FC236}">
                <a16:creationId xmlns:a16="http://schemas.microsoft.com/office/drawing/2014/main" id="{BF1B6265-756F-3D67-02AE-8300312A1B55}"/>
              </a:ext>
            </a:extLst>
          </p:cNvPr>
          <p:cNvSpPr>
            <a:spLocks noGrp="1"/>
          </p:cNvSpPr>
          <p:nvPr>
            <p:ph type="body" idx="1"/>
          </p:nvPr>
        </p:nvSpPr>
        <p:spPr>
          <a:xfrm>
            <a:off x="152400" y="1457325"/>
            <a:ext cx="8991600" cy="4943475"/>
          </a:xfrm>
        </p:spPr>
        <p:txBody>
          <a:bodyPr/>
          <a:lstStyle/>
          <a:p>
            <a:pPr eaLnBrk="1" hangingPunct="1">
              <a:lnSpc>
                <a:spcPct val="90000"/>
              </a:lnSpc>
            </a:pPr>
            <a:r>
              <a:rPr lang="en-US" altLang="en-US" sz="1900"/>
              <a:t>Brute force search</a:t>
            </a:r>
          </a:p>
          <a:p>
            <a:pPr lvl="1" eaLnBrk="1" hangingPunct="1">
              <a:lnSpc>
                <a:spcPct val="90000"/>
              </a:lnSpc>
            </a:pPr>
            <a:r>
              <a:rPr lang="en-US" altLang="en-US" sz="1900"/>
              <a:t>Enumerate all possible hypotheses and evaluate</a:t>
            </a:r>
          </a:p>
          <a:p>
            <a:pPr lvl="1" eaLnBrk="1" hangingPunct="1">
              <a:lnSpc>
                <a:spcPct val="90000"/>
              </a:lnSpc>
            </a:pPr>
            <a:r>
              <a:rPr lang="en-US" altLang="en-US" sz="1900"/>
              <a:t>Highly inefficient even for small </a:t>
            </a:r>
            <a:r>
              <a:rPr lang="en-US" altLang="en-US" sz="1900" i="1"/>
              <a:t>EnjoySport</a:t>
            </a:r>
            <a:r>
              <a:rPr lang="en-US" altLang="en-US" sz="1900"/>
              <a:t> example</a:t>
            </a:r>
          </a:p>
          <a:p>
            <a:pPr lvl="2" eaLnBrk="1" hangingPunct="1">
              <a:lnSpc>
                <a:spcPct val="90000"/>
              </a:lnSpc>
            </a:pPr>
            <a:r>
              <a:rPr lang="en-US" altLang="en-US" sz="1700"/>
              <a:t>|X| = 3.2.2.2.2= 96 distinct </a:t>
            </a:r>
            <a:r>
              <a:rPr lang="en-US" altLang="en-US" sz="1700" i="1"/>
              <a:t>instances</a:t>
            </a:r>
          </a:p>
          <a:p>
            <a:pPr lvl="2" eaLnBrk="1" hangingPunct="1">
              <a:lnSpc>
                <a:spcPct val="90000"/>
              </a:lnSpc>
            </a:pPr>
            <a:r>
              <a:rPr lang="en-US" altLang="en-US" sz="1700"/>
              <a:t>Large number of </a:t>
            </a:r>
            <a:r>
              <a:rPr lang="en-US" altLang="en-US" sz="1700" i="1"/>
              <a:t>syntactically distinct</a:t>
            </a:r>
            <a:r>
              <a:rPr lang="en-US" altLang="en-US" sz="1700"/>
              <a:t> hypotheses (0</a:t>
            </a:r>
            <a:r>
              <a:rPr lang="ja-JP" altLang="en-US" sz="1700">
                <a:cs typeface="HGP明朝E"/>
              </a:rPr>
              <a:t>’</a:t>
            </a:r>
            <a:r>
              <a:rPr lang="en-US" altLang="ja-JP" sz="1700">
                <a:cs typeface="HGP明朝E"/>
              </a:rPr>
              <a:t>s, ?</a:t>
            </a:r>
            <a:r>
              <a:rPr lang="ja-JP" altLang="en-US" sz="1700">
                <a:cs typeface="HGP明朝E"/>
              </a:rPr>
              <a:t>’</a:t>
            </a:r>
            <a:r>
              <a:rPr lang="en-US" altLang="ja-JP" sz="1700">
                <a:cs typeface="HGP明朝E"/>
              </a:rPr>
              <a:t>s)</a:t>
            </a:r>
          </a:p>
          <a:p>
            <a:pPr lvl="3" eaLnBrk="1" hangingPunct="1">
              <a:lnSpc>
                <a:spcPct val="90000"/>
              </a:lnSpc>
            </a:pPr>
            <a:r>
              <a:rPr lang="en-US" altLang="en-US" sz="1700"/>
              <a:t>EnjoySport: |H| = 5.4.4.4.4.4=5120 </a:t>
            </a:r>
          </a:p>
          <a:p>
            <a:pPr lvl="3" eaLnBrk="1" hangingPunct="1">
              <a:lnSpc>
                <a:spcPct val="90000"/>
              </a:lnSpc>
            </a:pPr>
            <a:r>
              <a:rPr lang="en-US" altLang="en-US" sz="1700"/>
              <a:t>Fewer when consider h</a:t>
            </a:r>
            <a:r>
              <a:rPr lang="ja-JP" altLang="en-US" sz="1700">
                <a:cs typeface="HGP明朝E"/>
              </a:rPr>
              <a:t>’</a:t>
            </a:r>
            <a:r>
              <a:rPr lang="en-US" altLang="ja-JP" sz="1700">
                <a:cs typeface="HGP明朝E"/>
              </a:rPr>
              <a:t>s with 0</a:t>
            </a:r>
            <a:r>
              <a:rPr lang="ja-JP" altLang="en-US" sz="1700">
                <a:cs typeface="HGP明朝E"/>
              </a:rPr>
              <a:t>’</a:t>
            </a:r>
            <a:r>
              <a:rPr lang="en-US" altLang="ja-JP" sz="1700">
                <a:cs typeface="HGP明朝E"/>
              </a:rPr>
              <a:t>s</a:t>
            </a:r>
          </a:p>
          <a:p>
            <a:pPr lvl="4" eaLnBrk="1" hangingPunct="1">
              <a:lnSpc>
                <a:spcPct val="90000"/>
              </a:lnSpc>
              <a:buFont typeface="Wingdings" panose="05000000000000000000" pitchFamily="2" charset="2"/>
              <a:buNone/>
            </a:pPr>
            <a:r>
              <a:rPr lang="en-US" altLang="en-US" sz="1700"/>
              <a:t>Every h with a 0 is empty set of instances (classifies instance as neg)</a:t>
            </a:r>
          </a:p>
          <a:p>
            <a:pPr lvl="4" eaLnBrk="1" hangingPunct="1">
              <a:lnSpc>
                <a:spcPct val="90000"/>
              </a:lnSpc>
              <a:buFont typeface="Wingdings" panose="05000000000000000000" pitchFamily="2" charset="2"/>
              <a:buNone/>
            </a:pPr>
            <a:r>
              <a:rPr lang="en-US" altLang="en-US" sz="1700"/>
              <a:t>Hence # semantically distinct h</a:t>
            </a:r>
            <a:r>
              <a:rPr lang="ja-JP" altLang="en-US" sz="1700">
                <a:cs typeface="HGP明朝E"/>
              </a:rPr>
              <a:t>’</a:t>
            </a:r>
            <a:r>
              <a:rPr lang="en-US" altLang="ja-JP" sz="1700">
                <a:cs typeface="HGP明朝E"/>
              </a:rPr>
              <a:t>s is:</a:t>
            </a:r>
          </a:p>
          <a:p>
            <a:pPr lvl="4" eaLnBrk="1" hangingPunct="1">
              <a:lnSpc>
                <a:spcPct val="90000"/>
              </a:lnSpc>
              <a:buFont typeface="Wingdings" panose="05000000000000000000" pitchFamily="2" charset="2"/>
              <a:buNone/>
            </a:pPr>
            <a:r>
              <a:rPr lang="en-US" altLang="en-US" sz="1700"/>
              <a:t>             1+ (4.3.3.3.3.3) = 973</a:t>
            </a:r>
          </a:p>
          <a:p>
            <a:pPr lvl="2" eaLnBrk="1" hangingPunct="1">
              <a:lnSpc>
                <a:spcPct val="90000"/>
              </a:lnSpc>
            </a:pPr>
            <a:r>
              <a:rPr lang="en-US" altLang="en-US" sz="1700"/>
              <a:t>EnjoySport is VERY small problem compared to many</a:t>
            </a:r>
          </a:p>
          <a:p>
            <a:pPr eaLnBrk="1" hangingPunct="1">
              <a:lnSpc>
                <a:spcPct val="90000"/>
              </a:lnSpc>
            </a:pPr>
            <a:r>
              <a:rPr lang="en-US" altLang="en-US" sz="1900"/>
              <a:t>Hence use other search procedures.</a:t>
            </a:r>
          </a:p>
          <a:p>
            <a:pPr lvl="1" eaLnBrk="1" hangingPunct="1">
              <a:lnSpc>
                <a:spcPct val="90000"/>
              </a:lnSpc>
            </a:pPr>
            <a:r>
              <a:rPr lang="en-US" altLang="en-US" sz="1900"/>
              <a:t>Approach 1: Search based on ordering of hypotheses</a:t>
            </a:r>
          </a:p>
          <a:p>
            <a:pPr lvl="1" eaLnBrk="1" hangingPunct="1">
              <a:lnSpc>
                <a:spcPct val="90000"/>
              </a:lnSpc>
            </a:pPr>
            <a:r>
              <a:rPr lang="en-US" altLang="en-US" sz="1900"/>
              <a:t>Approach 2: Search based on finding all possible hypotheses using</a:t>
            </a:r>
          </a:p>
          <a:p>
            <a:pPr lvl="1" eaLnBrk="1" hangingPunct="1">
              <a:lnSpc>
                <a:spcPct val="90000"/>
              </a:lnSpc>
              <a:buFontTx/>
              <a:buNone/>
            </a:pPr>
            <a:r>
              <a:rPr lang="en-US" altLang="en-US" sz="1900"/>
              <a:t>   a good representation of hypothesis space</a:t>
            </a:r>
          </a:p>
          <a:p>
            <a:pPr lvl="2" eaLnBrk="1" hangingPunct="1">
              <a:lnSpc>
                <a:spcPct val="90000"/>
              </a:lnSpc>
            </a:pPr>
            <a:r>
              <a:rPr lang="en-US" altLang="en-US" sz="1700"/>
              <a:t>All hypotheses that fit data</a:t>
            </a:r>
          </a:p>
        </p:txBody>
      </p:sp>
      <p:sp>
        <p:nvSpPr>
          <p:cNvPr id="27652" name="Slide Number Placeholder 3">
            <a:extLst>
              <a:ext uri="{FF2B5EF4-FFF2-40B4-BE49-F238E27FC236}">
                <a16:creationId xmlns:a16="http://schemas.microsoft.com/office/drawing/2014/main" id="{3E954CD8-85EC-225A-CAAB-5C10C648F49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CD4474D6-CA2F-49B5-97D8-9E7A5E21C5F7}"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18</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27653" name="TextBox 4">
            <a:extLst>
              <a:ext uri="{FF2B5EF4-FFF2-40B4-BE49-F238E27FC236}">
                <a16:creationId xmlns:a16="http://schemas.microsoft.com/office/drawing/2014/main" id="{A31104BD-7FBA-9821-640A-CD5B4C7851A9}"/>
              </a:ext>
            </a:extLst>
          </p:cNvPr>
          <p:cNvSpPr txBox="1">
            <a:spLocks noChangeArrowheads="1"/>
          </p:cNvSpPr>
          <p:nvPr/>
        </p:nvSpPr>
        <p:spPr bwMode="auto">
          <a:xfrm>
            <a:off x="5943600" y="1295400"/>
            <a:ext cx="290195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600">
                <a:solidFill>
                  <a:srgbClr val="FF0000"/>
                </a:solidFill>
                <a:latin typeface="Arial" panose="020B0604020202020204" pitchFamily="34" charset="0"/>
              </a:rPr>
              <a:t>The choice of the hypothesis </a:t>
            </a:r>
          </a:p>
          <a:p>
            <a:pPr eaLnBrk="1" hangingPunct="1">
              <a:spcBef>
                <a:spcPct val="0"/>
              </a:spcBef>
              <a:buClrTx/>
              <a:buSzTx/>
              <a:buFontTx/>
              <a:buNone/>
            </a:pPr>
            <a:r>
              <a:rPr lang="en-US" altLang="en-US" sz="1600">
                <a:solidFill>
                  <a:srgbClr val="FF0000"/>
                </a:solidFill>
                <a:latin typeface="Arial" panose="020B0604020202020204" pitchFamily="34" charset="0"/>
              </a:rPr>
              <a:t>space reduces the number of </a:t>
            </a:r>
          </a:p>
          <a:p>
            <a:pPr eaLnBrk="1" hangingPunct="1">
              <a:spcBef>
                <a:spcPct val="0"/>
              </a:spcBef>
              <a:buClrTx/>
              <a:buSzTx/>
              <a:buFontTx/>
              <a:buNone/>
            </a:pPr>
            <a:r>
              <a:rPr lang="en-US" altLang="en-US" sz="1600">
                <a:solidFill>
                  <a:srgbClr val="FF0000"/>
                </a:solidFill>
                <a:latin typeface="Arial" panose="020B0604020202020204" pitchFamily="34" charset="0"/>
              </a:rPr>
              <a:t>hypotheses</a:t>
            </a:r>
            <a:r>
              <a:rPr lang="en-US" altLang="en-US" sz="1800">
                <a:latin typeface="Arial" panose="020B0604020202020204" pitchFamily="34"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bject 2">
            <a:extLst>
              <a:ext uri="{FF2B5EF4-FFF2-40B4-BE49-F238E27FC236}">
                <a16:creationId xmlns:a16="http://schemas.microsoft.com/office/drawing/2014/main" id="{92BA1327-C9C0-BC6C-C4B7-BE08BBB4E4C8}"/>
              </a:ext>
            </a:extLst>
          </p:cNvPr>
          <p:cNvSpPr>
            <a:spLocks noGrp="1"/>
          </p:cNvSpPr>
          <p:nvPr>
            <p:ph type="title"/>
          </p:nvPr>
        </p:nvSpPr>
        <p:spPr>
          <a:xfrm>
            <a:off x="228600" y="228600"/>
            <a:ext cx="8229600" cy="463550"/>
          </a:xfrm>
        </p:spPr>
        <p:txBody>
          <a:bodyPr tIns="12700">
            <a:spAutoFit/>
          </a:bodyPr>
          <a:lstStyle/>
          <a:p>
            <a:pPr marL="12700" eaLnBrk="1" hangingPunct="1">
              <a:lnSpc>
                <a:spcPct val="110000"/>
              </a:lnSpc>
              <a:spcBef>
                <a:spcPts val="100"/>
              </a:spcBef>
              <a:tabLst>
                <a:tab pos="1746250" algn="l"/>
                <a:tab pos="3983038" algn="l"/>
                <a:tab pos="4833938" algn="l"/>
              </a:tabLst>
            </a:pPr>
            <a:r>
              <a:rPr lang="en-US" altLang="en-US" sz="2800" i="1">
                <a:solidFill>
                  <a:srgbClr val="FF0000"/>
                </a:solidFill>
              </a:rPr>
              <a:t>General-to-specific ordering of hypotheses</a:t>
            </a:r>
          </a:p>
        </p:txBody>
      </p:sp>
      <p:grpSp>
        <p:nvGrpSpPr>
          <p:cNvPr id="29699" name="object 4">
            <a:extLst>
              <a:ext uri="{FF2B5EF4-FFF2-40B4-BE49-F238E27FC236}">
                <a16:creationId xmlns:a16="http://schemas.microsoft.com/office/drawing/2014/main" id="{B4398B99-3AAC-7912-C5F3-C9744BB6FED0}"/>
              </a:ext>
            </a:extLst>
          </p:cNvPr>
          <p:cNvGrpSpPr>
            <a:grpSpLocks/>
          </p:cNvGrpSpPr>
          <p:nvPr/>
        </p:nvGrpSpPr>
        <p:grpSpPr bwMode="auto">
          <a:xfrm>
            <a:off x="1738313" y="2112963"/>
            <a:ext cx="6067425" cy="1620837"/>
            <a:chOff x="1477564" y="3098378"/>
            <a:chExt cx="5156835" cy="2378710"/>
          </a:xfrm>
        </p:grpSpPr>
        <p:sp>
          <p:nvSpPr>
            <p:cNvPr id="29768" name="object 5">
              <a:extLst>
                <a:ext uri="{FF2B5EF4-FFF2-40B4-BE49-F238E27FC236}">
                  <a16:creationId xmlns:a16="http://schemas.microsoft.com/office/drawing/2014/main" id="{F6676235-3959-AC0D-DC95-0A992A923546}"/>
                </a:ext>
              </a:extLst>
            </p:cNvPr>
            <p:cNvSpPr>
              <a:spLocks noChangeArrowheads="1"/>
            </p:cNvSpPr>
            <p:nvPr/>
          </p:nvSpPr>
          <p:spPr bwMode="auto">
            <a:xfrm>
              <a:off x="1483596" y="3104410"/>
              <a:ext cx="2152015" cy="2366645"/>
            </a:xfrm>
            <a:custGeom>
              <a:avLst/>
              <a:gdLst>
                <a:gd name="T0" fmla="*/ 0 w 2152015"/>
                <a:gd name="T1" fmla="*/ 2366362 h 2366645"/>
                <a:gd name="T2" fmla="*/ 0 w 2152015"/>
                <a:gd name="T3" fmla="*/ 0 h 2366645"/>
                <a:gd name="T4" fmla="*/ 2151620 w 2152015"/>
                <a:gd name="T5" fmla="*/ 0 h 2366645"/>
                <a:gd name="T6" fmla="*/ 2151620 w 2152015"/>
                <a:gd name="T7" fmla="*/ 2366362 h 2366645"/>
                <a:gd name="T8" fmla="*/ 0 w 2152015"/>
                <a:gd name="T9" fmla="*/ 2366362 h 2366645"/>
                <a:gd name="T10" fmla="*/ 0 w 2152015"/>
                <a:gd name="T11" fmla="*/ 0 h 2366645"/>
                <a:gd name="T12" fmla="*/ 2152015 w 2152015"/>
                <a:gd name="T13" fmla="*/ 2366645 h 2366645"/>
              </a:gdLst>
              <a:ahLst/>
              <a:cxnLst>
                <a:cxn ang="0">
                  <a:pos x="T0" y="T1"/>
                </a:cxn>
                <a:cxn ang="0">
                  <a:pos x="T2" y="T3"/>
                </a:cxn>
                <a:cxn ang="0">
                  <a:pos x="T4" y="T5"/>
                </a:cxn>
                <a:cxn ang="0">
                  <a:pos x="T6" y="T7"/>
                </a:cxn>
                <a:cxn ang="0">
                  <a:pos x="T8" y="T9"/>
                </a:cxn>
              </a:cxnLst>
              <a:rect l="T10" t="T11" r="T12" b="T13"/>
              <a:pathLst>
                <a:path w="2152015" h="2366645">
                  <a:moveTo>
                    <a:pt x="0" y="2366362"/>
                  </a:moveTo>
                  <a:lnTo>
                    <a:pt x="0" y="0"/>
                  </a:lnTo>
                  <a:lnTo>
                    <a:pt x="2151620" y="0"/>
                  </a:lnTo>
                  <a:lnTo>
                    <a:pt x="2151620" y="2366362"/>
                  </a:lnTo>
                  <a:lnTo>
                    <a:pt x="0" y="2366362"/>
                  </a:lnTo>
                  <a:close/>
                </a:path>
              </a:pathLst>
            </a:custGeom>
            <a:noFill/>
            <a:ln w="1193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69" name="object 6">
              <a:extLst>
                <a:ext uri="{FF2B5EF4-FFF2-40B4-BE49-F238E27FC236}">
                  <a16:creationId xmlns:a16="http://schemas.microsoft.com/office/drawing/2014/main" id="{3F82E54A-3893-75EA-A561-AAD670C59EFB}"/>
                </a:ext>
              </a:extLst>
            </p:cNvPr>
            <p:cNvSpPr>
              <a:spLocks noChangeArrowheads="1"/>
            </p:cNvSpPr>
            <p:nvPr/>
          </p:nvSpPr>
          <p:spPr bwMode="auto">
            <a:xfrm>
              <a:off x="1736200" y="3488948"/>
              <a:ext cx="84030" cy="8289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70" name="object 7">
              <a:extLst>
                <a:ext uri="{FF2B5EF4-FFF2-40B4-BE49-F238E27FC236}">
                  <a16:creationId xmlns:a16="http://schemas.microsoft.com/office/drawing/2014/main" id="{FB2021D0-32D7-774E-FDEE-33E4785C5D20}"/>
                </a:ext>
              </a:extLst>
            </p:cNvPr>
            <p:cNvSpPr>
              <a:spLocks noChangeArrowheads="1"/>
            </p:cNvSpPr>
            <p:nvPr/>
          </p:nvSpPr>
          <p:spPr bwMode="auto">
            <a:xfrm>
              <a:off x="2433357" y="4222435"/>
              <a:ext cx="84030" cy="8291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71" name="object 8">
              <a:extLst>
                <a:ext uri="{FF2B5EF4-FFF2-40B4-BE49-F238E27FC236}">
                  <a16:creationId xmlns:a16="http://schemas.microsoft.com/office/drawing/2014/main" id="{EA752F33-AB58-835A-0532-DDA0DEDFD006}"/>
                </a:ext>
              </a:extLst>
            </p:cNvPr>
            <p:cNvSpPr>
              <a:spLocks noChangeArrowheads="1"/>
            </p:cNvSpPr>
            <p:nvPr/>
          </p:nvSpPr>
          <p:spPr bwMode="auto">
            <a:xfrm>
              <a:off x="1748578" y="4174935"/>
              <a:ext cx="84043" cy="82912"/>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72" name="object 9">
              <a:extLst>
                <a:ext uri="{FF2B5EF4-FFF2-40B4-BE49-F238E27FC236}">
                  <a16:creationId xmlns:a16="http://schemas.microsoft.com/office/drawing/2014/main" id="{5F73CF6D-5D32-0857-9467-166EB8B09F39}"/>
                </a:ext>
              </a:extLst>
            </p:cNvPr>
            <p:cNvSpPr>
              <a:spLocks noChangeArrowheads="1"/>
            </p:cNvSpPr>
            <p:nvPr/>
          </p:nvSpPr>
          <p:spPr bwMode="auto">
            <a:xfrm>
              <a:off x="1760508" y="4955709"/>
              <a:ext cx="84030" cy="8289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73" name="object 10">
              <a:extLst>
                <a:ext uri="{FF2B5EF4-FFF2-40B4-BE49-F238E27FC236}">
                  <a16:creationId xmlns:a16="http://schemas.microsoft.com/office/drawing/2014/main" id="{BB12C2E2-1131-2452-2F86-188B01F42DA3}"/>
                </a:ext>
              </a:extLst>
            </p:cNvPr>
            <p:cNvSpPr>
              <a:spLocks noChangeArrowheads="1"/>
            </p:cNvSpPr>
            <p:nvPr/>
          </p:nvSpPr>
          <p:spPr bwMode="auto">
            <a:xfrm>
              <a:off x="2902041" y="4234203"/>
              <a:ext cx="84043" cy="82899"/>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74" name="object 11">
              <a:extLst>
                <a:ext uri="{FF2B5EF4-FFF2-40B4-BE49-F238E27FC236}">
                  <a16:creationId xmlns:a16="http://schemas.microsoft.com/office/drawing/2014/main" id="{FE431F37-1232-0242-8797-3839063DDA28}"/>
                </a:ext>
              </a:extLst>
            </p:cNvPr>
            <p:cNvSpPr>
              <a:spLocks noChangeArrowheads="1"/>
            </p:cNvSpPr>
            <p:nvPr/>
          </p:nvSpPr>
          <p:spPr bwMode="auto">
            <a:xfrm>
              <a:off x="2493570" y="3488998"/>
              <a:ext cx="84043" cy="82912"/>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75" name="object 12">
              <a:extLst>
                <a:ext uri="{FF2B5EF4-FFF2-40B4-BE49-F238E27FC236}">
                  <a16:creationId xmlns:a16="http://schemas.microsoft.com/office/drawing/2014/main" id="{B9615140-156D-5E3F-F9C7-67ADD537F3DD}"/>
                </a:ext>
              </a:extLst>
            </p:cNvPr>
            <p:cNvSpPr>
              <a:spLocks noChangeArrowheads="1"/>
            </p:cNvSpPr>
            <p:nvPr/>
          </p:nvSpPr>
          <p:spPr bwMode="auto">
            <a:xfrm>
              <a:off x="2721774" y="4967527"/>
              <a:ext cx="84030" cy="82912"/>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76" name="object 13">
              <a:extLst>
                <a:ext uri="{FF2B5EF4-FFF2-40B4-BE49-F238E27FC236}">
                  <a16:creationId xmlns:a16="http://schemas.microsoft.com/office/drawing/2014/main" id="{581A7485-C13E-DB94-CC61-4F74F5CF6A94}"/>
                </a:ext>
              </a:extLst>
            </p:cNvPr>
            <p:cNvSpPr>
              <a:spLocks noChangeArrowheads="1"/>
            </p:cNvSpPr>
            <p:nvPr/>
          </p:nvSpPr>
          <p:spPr bwMode="auto">
            <a:xfrm>
              <a:off x="2229192" y="4742737"/>
              <a:ext cx="84030" cy="82912"/>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77" name="object 14">
              <a:extLst>
                <a:ext uri="{FF2B5EF4-FFF2-40B4-BE49-F238E27FC236}">
                  <a16:creationId xmlns:a16="http://schemas.microsoft.com/office/drawing/2014/main" id="{8E2E5A83-305E-95AF-E2C0-7004EE479059}"/>
                </a:ext>
              </a:extLst>
            </p:cNvPr>
            <p:cNvSpPr>
              <a:spLocks noChangeArrowheads="1"/>
            </p:cNvSpPr>
            <p:nvPr/>
          </p:nvSpPr>
          <p:spPr bwMode="auto">
            <a:xfrm>
              <a:off x="3226645" y="3441586"/>
              <a:ext cx="84030" cy="82912"/>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78" name="object 15">
              <a:extLst>
                <a:ext uri="{FF2B5EF4-FFF2-40B4-BE49-F238E27FC236}">
                  <a16:creationId xmlns:a16="http://schemas.microsoft.com/office/drawing/2014/main" id="{D840029A-9351-E734-E65E-BB4B6377CFF8}"/>
                </a:ext>
              </a:extLst>
            </p:cNvPr>
            <p:cNvSpPr>
              <a:spLocks noChangeArrowheads="1"/>
            </p:cNvSpPr>
            <p:nvPr/>
          </p:nvSpPr>
          <p:spPr bwMode="auto">
            <a:xfrm>
              <a:off x="1951896" y="3104410"/>
              <a:ext cx="4676775" cy="2366645"/>
            </a:xfrm>
            <a:custGeom>
              <a:avLst/>
              <a:gdLst>
                <a:gd name="T0" fmla="*/ 605646 w 4676775"/>
                <a:gd name="T1" fmla="*/ 891211 h 2366645"/>
                <a:gd name="T2" fmla="*/ 536851 w 4676775"/>
                <a:gd name="T3" fmla="*/ 711897 h 2366645"/>
                <a:gd name="T4" fmla="*/ 366716 w 4676775"/>
                <a:gd name="T5" fmla="*/ 594715 h 2366645"/>
                <a:gd name="T6" fmla="*/ 196592 w 4676775"/>
                <a:gd name="T7" fmla="*/ 711897 h 2366645"/>
                <a:gd name="T8" fmla="*/ 127799 w 4676775"/>
                <a:gd name="T9" fmla="*/ 891211 h 2366645"/>
                <a:gd name="T10" fmla="*/ 112552 w 4676775"/>
                <a:gd name="T11" fmla="*/ 1117265 h 2366645"/>
                <a:gd name="T12" fmla="*/ 156452 w 4676775"/>
                <a:gd name="T13" fmla="*/ 1324292 h 2366645"/>
                <a:gd name="T14" fmla="*/ 246296 w 4676775"/>
                <a:gd name="T15" fmla="*/ 1468931 h 2366645"/>
                <a:gd name="T16" fmla="*/ 459305 w 4676775"/>
                <a:gd name="T17" fmla="*/ 1492079 h 2366645"/>
                <a:gd name="T18" fmla="*/ 576992 w 4676775"/>
                <a:gd name="T19" fmla="*/ 1324292 h 2366645"/>
                <a:gd name="T20" fmla="*/ 620893 w 4676775"/>
                <a:gd name="T21" fmla="*/ 1117265 h 2366645"/>
                <a:gd name="T22" fmla="*/ 1196346 w 4676775"/>
                <a:gd name="T23" fmla="*/ 1106141 h 2366645"/>
                <a:gd name="T24" fmla="*/ 1019232 w 4676775"/>
                <a:gd name="T25" fmla="*/ 1041822 h 2366645"/>
                <a:gd name="T26" fmla="*/ 770055 w 4676775"/>
                <a:gd name="T27" fmla="*/ 1017344 h 2366645"/>
                <a:gd name="T28" fmla="*/ 520880 w 4676775"/>
                <a:gd name="T29" fmla="*/ 1041822 h 2366645"/>
                <a:gd name="T30" fmla="*/ 343772 w 4676775"/>
                <a:gd name="T31" fmla="*/ 1106141 h 2366645"/>
                <a:gd name="T32" fmla="*/ 315167 w 4676775"/>
                <a:gd name="T33" fmla="*/ 1266406 h 2366645"/>
                <a:gd name="T34" fmla="*/ 520880 w 4676775"/>
                <a:gd name="T35" fmla="*/ 1351426 h 2366645"/>
                <a:gd name="T36" fmla="*/ 770055 w 4676775"/>
                <a:gd name="T37" fmla="*/ 1375905 h 2366645"/>
                <a:gd name="T38" fmla="*/ 1019232 w 4676775"/>
                <a:gd name="T39" fmla="*/ 1351426 h 2366645"/>
                <a:gd name="T40" fmla="*/ 1196346 w 4676775"/>
                <a:gd name="T41" fmla="*/ 1287108 h 2366645"/>
                <a:gd name="T42" fmla="*/ 1488779 w 4676775"/>
                <a:gd name="T43" fmla="*/ 1156616 h 2366645"/>
                <a:gd name="T44" fmla="*/ 1461523 w 4676775"/>
                <a:gd name="T45" fmla="*/ 950506 h 2366645"/>
                <a:gd name="T46" fmla="*/ 1401226 w 4676775"/>
                <a:gd name="T47" fmla="*/ 762080 h 2366645"/>
                <a:gd name="T48" fmla="*/ 1311911 w 4676775"/>
                <a:gd name="T49" fmla="*/ 596449 h 2366645"/>
                <a:gd name="T50" fmla="*/ 1197604 w 4676775"/>
                <a:gd name="T51" fmla="*/ 458726 h 2366645"/>
                <a:gd name="T52" fmla="*/ 1062330 w 4676775"/>
                <a:gd name="T53" fmla="*/ 354023 h 2366645"/>
                <a:gd name="T54" fmla="*/ 910113 w 4676775"/>
                <a:gd name="T55" fmla="*/ 287452 h 2366645"/>
                <a:gd name="T56" fmla="*/ 744979 w 4676775"/>
                <a:gd name="T57" fmla="*/ 264126 h 2366645"/>
                <a:gd name="T58" fmla="*/ 579844 w 4676775"/>
                <a:gd name="T59" fmla="*/ 287452 h 2366645"/>
                <a:gd name="T60" fmla="*/ 427628 w 4676775"/>
                <a:gd name="T61" fmla="*/ 354023 h 2366645"/>
                <a:gd name="T62" fmla="*/ 292353 w 4676775"/>
                <a:gd name="T63" fmla="*/ 458726 h 2366645"/>
                <a:gd name="T64" fmla="*/ 178046 w 4676775"/>
                <a:gd name="T65" fmla="*/ 596449 h 2366645"/>
                <a:gd name="T66" fmla="*/ 88732 w 4676775"/>
                <a:gd name="T67" fmla="*/ 762080 h 2366645"/>
                <a:gd name="T68" fmla="*/ 28434 w 4676775"/>
                <a:gd name="T69" fmla="*/ 950506 h 2366645"/>
                <a:gd name="T70" fmla="*/ 1179 w 4676775"/>
                <a:gd name="T71" fmla="*/ 1156616 h 2366645"/>
                <a:gd name="T72" fmla="*/ 10425 w 4676775"/>
                <a:gd name="T73" fmla="*/ 1368948 h 2366645"/>
                <a:gd name="T74" fmla="*/ 54704 w 4676775"/>
                <a:gd name="T75" fmla="*/ 1566859 h 2366645"/>
                <a:gd name="T76" fmla="*/ 130013 w 4676775"/>
                <a:gd name="T77" fmla="*/ 1744529 h 2366645"/>
                <a:gd name="T78" fmla="*/ 232327 w 4676775"/>
                <a:gd name="T79" fmla="*/ 1896847 h 2366645"/>
                <a:gd name="T80" fmla="*/ 357621 w 4676775"/>
                <a:gd name="T81" fmla="*/ 2018700 h 2366645"/>
                <a:gd name="T82" fmla="*/ 501870 w 4676775"/>
                <a:gd name="T83" fmla="*/ 2104976 h 2366645"/>
                <a:gd name="T84" fmla="*/ 661048 w 4676775"/>
                <a:gd name="T85" fmla="*/ 2150564 h 2366645"/>
                <a:gd name="T86" fmla="*/ 828909 w 4676775"/>
                <a:gd name="T87" fmla="*/ 2150564 h 2366645"/>
                <a:gd name="T88" fmla="*/ 988088 w 4676775"/>
                <a:gd name="T89" fmla="*/ 2104976 h 2366645"/>
                <a:gd name="T90" fmla="*/ 1132336 w 4676775"/>
                <a:gd name="T91" fmla="*/ 2018700 h 2366645"/>
                <a:gd name="T92" fmla="*/ 1257630 w 4676775"/>
                <a:gd name="T93" fmla="*/ 1896847 h 2366645"/>
                <a:gd name="T94" fmla="*/ 1359944 w 4676775"/>
                <a:gd name="T95" fmla="*/ 1744529 h 2366645"/>
                <a:gd name="T96" fmla="*/ 1435253 w 4676775"/>
                <a:gd name="T97" fmla="*/ 1566859 h 2366645"/>
                <a:gd name="T98" fmla="*/ 1479533 w 4676775"/>
                <a:gd name="T99" fmla="*/ 1368948 h 2366645"/>
                <a:gd name="T100" fmla="*/ 2524737 w 4676775"/>
                <a:gd name="T101" fmla="*/ 2366362 h 2366645"/>
                <a:gd name="T102" fmla="*/ 2524737 w 4676775"/>
                <a:gd name="T103" fmla="*/ 2366362 h 2366645"/>
                <a:gd name="T104" fmla="*/ 0 w 4676775"/>
                <a:gd name="T105" fmla="*/ 0 h 2366645"/>
                <a:gd name="T106" fmla="*/ 4676775 w 4676775"/>
                <a:gd name="T107" fmla="*/ 2366645 h 2366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4676775" h="2366645">
                  <a:moveTo>
                    <a:pt x="622889" y="1059024"/>
                  </a:moveTo>
                  <a:lnTo>
                    <a:pt x="620893" y="1000782"/>
                  </a:lnTo>
                  <a:lnTo>
                    <a:pt x="615066" y="944700"/>
                  </a:lnTo>
                  <a:lnTo>
                    <a:pt x="605646" y="891211"/>
                  </a:lnTo>
                  <a:lnTo>
                    <a:pt x="592875" y="840751"/>
                  </a:lnTo>
                  <a:lnTo>
                    <a:pt x="576992" y="793755"/>
                  </a:lnTo>
                  <a:lnTo>
                    <a:pt x="558237" y="750659"/>
                  </a:lnTo>
                  <a:lnTo>
                    <a:pt x="536851" y="711897"/>
                  </a:lnTo>
                  <a:lnTo>
                    <a:pt x="513074" y="677904"/>
                  </a:lnTo>
                  <a:lnTo>
                    <a:pt x="487145" y="649116"/>
                  </a:lnTo>
                  <a:lnTo>
                    <a:pt x="429793" y="608895"/>
                  </a:lnTo>
                  <a:lnTo>
                    <a:pt x="366716" y="594715"/>
                  </a:lnTo>
                  <a:lnTo>
                    <a:pt x="334585" y="598332"/>
                  </a:lnTo>
                  <a:lnTo>
                    <a:pt x="274134" y="625968"/>
                  </a:lnTo>
                  <a:lnTo>
                    <a:pt x="220368" y="677904"/>
                  </a:lnTo>
                  <a:lnTo>
                    <a:pt x="196592" y="711897"/>
                  </a:lnTo>
                  <a:lnTo>
                    <a:pt x="175206" y="750659"/>
                  </a:lnTo>
                  <a:lnTo>
                    <a:pt x="156452" y="793755"/>
                  </a:lnTo>
                  <a:lnTo>
                    <a:pt x="140570" y="840751"/>
                  </a:lnTo>
                  <a:lnTo>
                    <a:pt x="127799" y="891211"/>
                  </a:lnTo>
                  <a:lnTo>
                    <a:pt x="118380" y="944700"/>
                  </a:lnTo>
                  <a:lnTo>
                    <a:pt x="112552" y="1000782"/>
                  </a:lnTo>
                  <a:lnTo>
                    <a:pt x="110556" y="1059024"/>
                  </a:lnTo>
                  <a:lnTo>
                    <a:pt x="112552" y="1117265"/>
                  </a:lnTo>
                  <a:lnTo>
                    <a:pt x="118380" y="1173348"/>
                  </a:lnTo>
                  <a:lnTo>
                    <a:pt x="127799" y="1226837"/>
                  </a:lnTo>
                  <a:lnTo>
                    <a:pt x="140570" y="1277296"/>
                  </a:lnTo>
                  <a:lnTo>
                    <a:pt x="156452" y="1324292"/>
                  </a:lnTo>
                  <a:lnTo>
                    <a:pt x="175206" y="1367389"/>
                  </a:lnTo>
                  <a:lnTo>
                    <a:pt x="196592" y="1406151"/>
                  </a:lnTo>
                  <a:lnTo>
                    <a:pt x="220368" y="1440143"/>
                  </a:lnTo>
                  <a:lnTo>
                    <a:pt x="246296" y="1468931"/>
                  </a:lnTo>
                  <a:lnTo>
                    <a:pt x="303644" y="1509152"/>
                  </a:lnTo>
                  <a:lnTo>
                    <a:pt x="366716" y="1523333"/>
                  </a:lnTo>
                  <a:lnTo>
                    <a:pt x="398850" y="1519715"/>
                  </a:lnTo>
                  <a:lnTo>
                    <a:pt x="459305" y="1492079"/>
                  </a:lnTo>
                  <a:lnTo>
                    <a:pt x="513074" y="1440143"/>
                  </a:lnTo>
                  <a:lnTo>
                    <a:pt x="536851" y="1406151"/>
                  </a:lnTo>
                  <a:lnTo>
                    <a:pt x="558237" y="1367389"/>
                  </a:lnTo>
                  <a:lnTo>
                    <a:pt x="576992" y="1324292"/>
                  </a:lnTo>
                  <a:lnTo>
                    <a:pt x="592875" y="1277296"/>
                  </a:lnTo>
                  <a:lnTo>
                    <a:pt x="605646" y="1226837"/>
                  </a:lnTo>
                  <a:lnTo>
                    <a:pt x="615066" y="1173348"/>
                  </a:lnTo>
                  <a:lnTo>
                    <a:pt x="620893" y="1117265"/>
                  </a:lnTo>
                  <a:lnTo>
                    <a:pt x="622889" y="1059024"/>
                  </a:lnTo>
                </a:path>
                <a:path w="4676775" h="2366645">
                  <a:moveTo>
                    <a:pt x="1263750" y="1196624"/>
                  </a:moveTo>
                  <a:lnTo>
                    <a:pt x="1246115" y="1148967"/>
                  </a:lnTo>
                  <a:lnTo>
                    <a:pt x="1196346" y="1106141"/>
                  </a:lnTo>
                  <a:lnTo>
                    <a:pt x="1160882" y="1087074"/>
                  </a:lnTo>
                  <a:lnTo>
                    <a:pt x="1119150" y="1069856"/>
                  </a:lnTo>
                  <a:lnTo>
                    <a:pt x="1071737" y="1054701"/>
                  </a:lnTo>
                  <a:lnTo>
                    <a:pt x="1019232" y="1041822"/>
                  </a:lnTo>
                  <a:lnTo>
                    <a:pt x="962223" y="1031434"/>
                  </a:lnTo>
                  <a:lnTo>
                    <a:pt x="901298" y="1023749"/>
                  </a:lnTo>
                  <a:lnTo>
                    <a:pt x="837046" y="1018981"/>
                  </a:lnTo>
                  <a:lnTo>
                    <a:pt x="770055" y="1017344"/>
                  </a:lnTo>
                  <a:lnTo>
                    <a:pt x="703063" y="1018981"/>
                  </a:lnTo>
                  <a:lnTo>
                    <a:pt x="638812" y="1023749"/>
                  </a:lnTo>
                  <a:lnTo>
                    <a:pt x="577888" y="1031434"/>
                  </a:lnTo>
                  <a:lnTo>
                    <a:pt x="520880" y="1041822"/>
                  </a:lnTo>
                  <a:lnTo>
                    <a:pt x="468377" y="1054701"/>
                  </a:lnTo>
                  <a:lnTo>
                    <a:pt x="420966" y="1069856"/>
                  </a:lnTo>
                  <a:lnTo>
                    <a:pt x="379235" y="1087074"/>
                  </a:lnTo>
                  <a:lnTo>
                    <a:pt x="343772" y="1106141"/>
                  </a:lnTo>
                  <a:lnTo>
                    <a:pt x="294006" y="1148967"/>
                  </a:lnTo>
                  <a:lnTo>
                    <a:pt x="276371" y="1196624"/>
                  </a:lnTo>
                  <a:lnTo>
                    <a:pt x="280878" y="1220950"/>
                  </a:lnTo>
                  <a:lnTo>
                    <a:pt x="315167" y="1266406"/>
                  </a:lnTo>
                  <a:lnTo>
                    <a:pt x="379235" y="1306175"/>
                  </a:lnTo>
                  <a:lnTo>
                    <a:pt x="420966" y="1323392"/>
                  </a:lnTo>
                  <a:lnTo>
                    <a:pt x="468377" y="1338548"/>
                  </a:lnTo>
                  <a:lnTo>
                    <a:pt x="520880" y="1351426"/>
                  </a:lnTo>
                  <a:lnTo>
                    <a:pt x="577888" y="1361815"/>
                  </a:lnTo>
                  <a:lnTo>
                    <a:pt x="638812" y="1369500"/>
                  </a:lnTo>
                  <a:lnTo>
                    <a:pt x="703063" y="1374268"/>
                  </a:lnTo>
                  <a:lnTo>
                    <a:pt x="770055" y="1375905"/>
                  </a:lnTo>
                  <a:lnTo>
                    <a:pt x="837046" y="1374268"/>
                  </a:lnTo>
                  <a:lnTo>
                    <a:pt x="901298" y="1369500"/>
                  </a:lnTo>
                  <a:lnTo>
                    <a:pt x="962223" y="1361815"/>
                  </a:lnTo>
                  <a:lnTo>
                    <a:pt x="1019232" y="1351426"/>
                  </a:lnTo>
                  <a:lnTo>
                    <a:pt x="1071737" y="1338548"/>
                  </a:lnTo>
                  <a:lnTo>
                    <a:pt x="1119150" y="1323392"/>
                  </a:lnTo>
                  <a:lnTo>
                    <a:pt x="1160882" y="1306175"/>
                  </a:lnTo>
                  <a:lnTo>
                    <a:pt x="1196346" y="1287108"/>
                  </a:lnTo>
                  <a:lnTo>
                    <a:pt x="1246115" y="1244282"/>
                  </a:lnTo>
                  <a:lnTo>
                    <a:pt x="1263750" y="1196624"/>
                  </a:lnTo>
                </a:path>
                <a:path w="4676775" h="2366645">
                  <a:moveTo>
                    <a:pt x="1489958" y="1210308"/>
                  </a:moveTo>
                  <a:lnTo>
                    <a:pt x="1488779" y="1156616"/>
                  </a:lnTo>
                  <a:lnTo>
                    <a:pt x="1485283" y="1103710"/>
                  </a:lnTo>
                  <a:lnTo>
                    <a:pt x="1479533" y="1051670"/>
                  </a:lnTo>
                  <a:lnTo>
                    <a:pt x="1471592" y="1000576"/>
                  </a:lnTo>
                  <a:lnTo>
                    <a:pt x="1461523" y="950506"/>
                  </a:lnTo>
                  <a:lnTo>
                    <a:pt x="1449389" y="901542"/>
                  </a:lnTo>
                  <a:lnTo>
                    <a:pt x="1435253" y="853763"/>
                  </a:lnTo>
                  <a:lnTo>
                    <a:pt x="1419178" y="807249"/>
                  </a:lnTo>
                  <a:lnTo>
                    <a:pt x="1401226" y="762080"/>
                  </a:lnTo>
                  <a:lnTo>
                    <a:pt x="1381460" y="718335"/>
                  </a:lnTo>
                  <a:lnTo>
                    <a:pt x="1359944" y="676095"/>
                  </a:lnTo>
                  <a:lnTo>
                    <a:pt x="1336740" y="635440"/>
                  </a:lnTo>
                  <a:lnTo>
                    <a:pt x="1311911" y="596449"/>
                  </a:lnTo>
                  <a:lnTo>
                    <a:pt x="1285520" y="559202"/>
                  </a:lnTo>
                  <a:lnTo>
                    <a:pt x="1257630" y="523779"/>
                  </a:lnTo>
                  <a:lnTo>
                    <a:pt x="1228304" y="490261"/>
                  </a:lnTo>
                  <a:lnTo>
                    <a:pt x="1197604" y="458726"/>
                  </a:lnTo>
                  <a:lnTo>
                    <a:pt x="1165594" y="429255"/>
                  </a:lnTo>
                  <a:lnTo>
                    <a:pt x="1132336" y="401927"/>
                  </a:lnTo>
                  <a:lnTo>
                    <a:pt x="1097894" y="376823"/>
                  </a:lnTo>
                  <a:lnTo>
                    <a:pt x="1062330" y="354023"/>
                  </a:lnTo>
                  <a:lnTo>
                    <a:pt x="1025707" y="333605"/>
                  </a:lnTo>
                  <a:lnTo>
                    <a:pt x="988088" y="315651"/>
                  </a:lnTo>
                  <a:lnTo>
                    <a:pt x="949535" y="300240"/>
                  </a:lnTo>
                  <a:lnTo>
                    <a:pt x="910113" y="287452"/>
                  </a:lnTo>
                  <a:lnTo>
                    <a:pt x="869883" y="277366"/>
                  </a:lnTo>
                  <a:lnTo>
                    <a:pt x="828909" y="270064"/>
                  </a:lnTo>
                  <a:lnTo>
                    <a:pt x="787253" y="265623"/>
                  </a:lnTo>
                  <a:lnTo>
                    <a:pt x="744979" y="264126"/>
                  </a:lnTo>
                  <a:lnTo>
                    <a:pt x="702704" y="265623"/>
                  </a:lnTo>
                  <a:lnTo>
                    <a:pt x="661048" y="270064"/>
                  </a:lnTo>
                  <a:lnTo>
                    <a:pt x="620074" y="277366"/>
                  </a:lnTo>
                  <a:lnTo>
                    <a:pt x="579844" y="287452"/>
                  </a:lnTo>
                  <a:lnTo>
                    <a:pt x="540422" y="300240"/>
                  </a:lnTo>
                  <a:lnTo>
                    <a:pt x="501870" y="315651"/>
                  </a:lnTo>
                  <a:lnTo>
                    <a:pt x="464251" y="333605"/>
                  </a:lnTo>
                  <a:lnTo>
                    <a:pt x="427628" y="354023"/>
                  </a:lnTo>
                  <a:lnTo>
                    <a:pt x="392063" y="376823"/>
                  </a:lnTo>
                  <a:lnTo>
                    <a:pt x="357621" y="401927"/>
                  </a:lnTo>
                  <a:lnTo>
                    <a:pt x="324363" y="429255"/>
                  </a:lnTo>
                  <a:lnTo>
                    <a:pt x="292353" y="458726"/>
                  </a:lnTo>
                  <a:lnTo>
                    <a:pt x="261654" y="490261"/>
                  </a:lnTo>
                  <a:lnTo>
                    <a:pt x="232327" y="523779"/>
                  </a:lnTo>
                  <a:lnTo>
                    <a:pt x="204437" y="559202"/>
                  </a:lnTo>
                  <a:lnTo>
                    <a:pt x="178046" y="596449"/>
                  </a:lnTo>
                  <a:lnTo>
                    <a:pt x="153217" y="635440"/>
                  </a:lnTo>
                  <a:lnTo>
                    <a:pt x="130013" y="676095"/>
                  </a:lnTo>
                  <a:lnTo>
                    <a:pt x="108497" y="718335"/>
                  </a:lnTo>
                  <a:lnTo>
                    <a:pt x="88732" y="762080"/>
                  </a:lnTo>
                  <a:lnTo>
                    <a:pt x="70780" y="807249"/>
                  </a:lnTo>
                  <a:lnTo>
                    <a:pt x="54704" y="853763"/>
                  </a:lnTo>
                  <a:lnTo>
                    <a:pt x="40568" y="901542"/>
                  </a:lnTo>
                  <a:lnTo>
                    <a:pt x="28434" y="950506"/>
                  </a:lnTo>
                  <a:lnTo>
                    <a:pt x="18365" y="1000576"/>
                  </a:lnTo>
                  <a:lnTo>
                    <a:pt x="10425" y="1051670"/>
                  </a:lnTo>
                  <a:lnTo>
                    <a:pt x="4675" y="1103710"/>
                  </a:lnTo>
                  <a:lnTo>
                    <a:pt x="1179" y="1156616"/>
                  </a:lnTo>
                  <a:lnTo>
                    <a:pt x="0" y="1210308"/>
                  </a:lnTo>
                  <a:lnTo>
                    <a:pt x="1179" y="1264000"/>
                  </a:lnTo>
                  <a:lnTo>
                    <a:pt x="4675" y="1316907"/>
                  </a:lnTo>
                  <a:lnTo>
                    <a:pt x="10425" y="1368948"/>
                  </a:lnTo>
                  <a:lnTo>
                    <a:pt x="18365" y="1420044"/>
                  </a:lnTo>
                  <a:lnTo>
                    <a:pt x="28434" y="1470114"/>
                  </a:lnTo>
                  <a:lnTo>
                    <a:pt x="40568" y="1519079"/>
                  </a:lnTo>
                  <a:lnTo>
                    <a:pt x="54704" y="1566859"/>
                  </a:lnTo>
                  <a:lnTo>
                    <a:pt x="70780" y="1613374"/>
                  </a:lnTo>
                  <a:lnTo>
                    <a:pt x="88732" y="1658544"/>
                  </a:lnTo>
                  <a:lnTo>
                    <a:pt x="108497" y="1702289"/>
                  </a:lnTo>
                  <a:lnTo>
                    <a:pt x="130013" y="1744529"/>
                  </a:lnTo>
                  <a:lnTo>
                    <a:pt x="153217" y="1785185"/>
                  </a:lnTo>
                  <a:lnTo>
                    <a:pt x="178046" y="1824177"/>
                  </a:lnTo>
                  <a:lnTo>
                    <a:pt x="204437" y="1861424"/>
                  </a:lnTo>
                  <a:lnTo>
                    <a:pt x="232327" y="1896847"/>
                  </a:lnTo>
                  <a:lnTo>
                    <a:pt x="261654" y="1930366"/>
                  </a:lnTo>
                  <a:lnTo>
                    <a:pt x="292353" y="1961901"/>
                  </a:lnTo>
                  <a:lnTo>
                    <a:pt x="324363" y="1991372"/>
                  </a:lnTo>
                  <a:lnTo>
                    <a:pt x="357621" y="2018700"/>
                  </a:lnTo>
                  <a:lnTo>
                    <a:pt x="392063" y="2043804"/>
                  </a:lnTo>
                  <a:lnTo>
                    <a:pt x="427628" y="2066605"/>
                  </a:lnTo>
                  <a:lnTo>
                    <a:pt x="464251" y="2087022"/>
                  </a:lnTo>
                  <a:lnTo>
                    <a:pt x="501870" y="2104976"/>
                  </a:lnTo>
                  <a:lnTo>
                    <a:pt x="540422" y="2120388"/>
                  </a:lnTo>
                  <a:lnTo>
                    <a:pt x="579844" y="2133176"/>
                  </a:lnTo>
                  <a:lnTo>
                    <a:pt x="620074" y="2143261"/>
                  </a:lnTo>
                  <a:lnTo>
                    <a:pt x="661048" y="2150564"/>
                  </a:lnTo>
                  <a:lnTo>
                    <a:pt x="702704" y="2155004"/>
                  </a:lnTo>
                  <a:lnTo>
                    <a:pt x="744979" y="2156502"/>
                  </a:lnTo>
                  <a:lnTo>
                    <a:pt x="787253" y="2155004"/>
                  </a:lnTo>
                  <a:lnTo>
                    <a:pt x="828909" y="2150564"/>
                  </a:lnTo>
                  <a:lnTo>
                    <a:pt x="869883" y="2143261"/>
                  </a:lnTo>
                  <a:lnTo>
                    <a:pt x="910113" y="2133176"/>
                  </a:lnTo>
                  <a:lnTo>
                    <a:pt x="949535" y="2120388"/>
                  </a:lnTo>
                  <a:lnTo>
                    <a:pt x="988088" y="2104976"/>
                  </a:lnTo>
                  <a:lnTo>
                    <a:pt x="1025707" y="2087022"/>
                  </a:lnTo>
                  <a:lnTo>
                    <a:pt x="1062330" y="2066605"/>
                  </a:lnTo>
                  <a:lnTo>
                    <a:pt x="1097894" y="2043804"/>
                  </a:lnTo>
                  <a:lnTo>
                    <a:pt x="1132336" y="2018700"/>
                  </a:lnTo>
                  <a:lnTo>
                    <a:pt x="1165594" y="1991372"/>
                  </a:lnTo>
                  <a:lnTo>
                    <a:pt x="1197604" y="1961901"/>
                  </a:lnTo>
                  <a:lnTo>
                    <a:pt x="1228304" y="1930366"/>
                  </a:lnTo>
                  <a:lnTo>
                    <a:pt x="1257630" y="1896847"/>
                  </a:lnTo>
                  <a:lnTo>
                    <a:pt x="1285520" y="1861424"/>
                  </a:lnTo>
                  <a:lnTo>
                    <a:pt x="1311911" y="1824177"/>
                  </a:lnTo>
                  <a:lnTo>
                    <a:pt x="1336740" y="1785185"/>
                  </a:lnTo>
                  <a:lnTo>
                    <a:pt x="1359944" y="1744529"/>
                  </a:lnTo>
                  <a:lnTo>
                    <a:pt x="1381460" y="1702289"/>
                  </a:lnTo>
                  <a:lnTo>
                    <a:pt x="1401226" y="1658544"/>
                  </a:lnTo>
                  <a:lnTo>
                    <a:pt x="1419178" y="1613374"/>
                  </a:lnTo>
                  <a:lnTo>
                    <a:pt x="1435253" y="1566859"/>
                  </a:lnTo>
                  <a:lnTo>
                    <a:pt x="1449389" y="1519079"/>
                  </a:lnTo>
                  <a:lnTo>
                    <a:pt x="1461523" y="1470114"/>
                  </a:lnTo>
                  <a:lnTo>
                    <a:pt x="1471592" y="1420044"/>
                  </a:lnTo>
                  <a:lnTo>
                    <a:pt x="1479533" y="1368948"/>
                  </a:lnTo>
                  <a:lnTo>
                    <a:pt x="1485283" y="1316907"/>
                  </a:lnTo>
                  <a:lnTo>
                    <a:pt x="1488779" y="1264000"/>
                  </a:lnTo>
                  <a:lnTo>
                    <a:pt x="1489958" y="1210308"/>
                  </a:lnTo>
                </a:path>
                <a:path w="4676775" h="2366645">
                  <a:moveTo>
                    <a:pt x="2524737" y="2366362"/>
                  </a:moveTo>
                  <a:lnTo>
                    <a:pt x="2524737" y="0"/>
                  </a:lnTo>
                  <a:lnTo>
                    <a:pt x="4676357" y="0"/>
                  </a:lnTo>
                  <a:lnTo>
                    <a:pt x="4676357" y="2366362"/>
                  </a:lnTo>
                  <a:lnTo>
                    <a:pt x="2524737" y="2366362"/>
                  </a:lnTo>
                  <a:close/>
                </a:path>
              </a:pathLst>
            </a:custGeom>
            <a:noFill/>
            <a:ln w="1192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79" name="object 16">
              <a:extLst>
                <a:ext uri="{FF2B5EF4-FFF2-40B4-BE49-F238E27FC236}">
                  <a16:creationId xmlns:a16="http://schemas.microsoft.com/office/drawing/2014/main" id="{98FC68D4-B9E8-702E-4D80-9A583490261B}"/>
                </a:ext>
              </a:extLst>
            </p:cNvPr>
            <p:cNvSpPr>
              <a:spLocks noChangeArrowheads="1"/>
            </p:cNvSpPr>
            <p:nvPr/>
          </p:nvSpPr>
          <p:spPr bwMode="auto">
            <a:xfrm>
              <a:off x="5895130" y="3772830"/>
              <a:ext cx="84043" cy="82912"/>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80" name="object 17">
              <a:extLst>
                <a:ext uri="{FF2B5EF4-FFF2-40B4-BE49-F238E27FC236}">
                  <a16:creationId xmlns:a16="http://schemas.microsoft.com/office/drawing/2014/main" id="{CFDFEA51-A08B-F5D8-D652-1A81B76DF886}"/>
                </a:ext>
              </a:extLst>
            </p:cNvPr>
            <p:cNvSpPr>
              <a:spLocks noChangeArrowheads="1"/>
            </p:cNvSpPr>
            <p:nvPr/>
          </p:nvSpPr>
          <p:spPr bwMode="auto">
            <a:xfrm>
              <a:off x="5576591" y="4157395"/>
              <a:ext cx="72126" cy="70980"/>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81" name="object 18">
              <a:extLst>
                <a:ext uri="{FF2B5EF4-FFF2-40B4-BE49-F238E27FC236}">
                  <a16:creationId xmlns:a16="http://schemas.microsoft.com/office/drawing/2014/main" id="{93AD392C-0E95-AD83-554A-5937911DD943}"/>
                </a:ext>
              </a:extLst>
            </p:cNvPr>
            <p:cNvSpPr>
              <a:spLocks noChangeArrowheads="1"/>
            </p:cNvSpPr>
            <p:nvPr/>
          </p:nvSpPr>
          <p:spPr bwMode="auto">
            <a:xfrm>
              <a:off x="4975564" y="4145622"/>
              <a:ext cx="72126" cy="70982"/>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82" name="object 19">
              <a:extLst>
                <a:ext uri="{FF2B5EF4-FFF2-40B4-BE49-F238E27FC236}">
                  <a16:creationId xmlns:a16="http://schemas.microsoft.com/office/drawing/2014/main" id="{9AD9DC25-838F-7BEF-3454-9681AD516404}"/>
                </a:ext>
              </a:extLst>
            </p:cNvPr>
            <p:cNvSpPr>
              <a:spLocks noChangeArrowheads="1"/>
            </p:cNvSpPr>
            <p:nvPr/>
          </p:nvSpPr>
          <p:spPr bwMode="auto">
            <a:xfrm>
              <a:off x="4872626" y="4884710"/>
              <a:ext cx="84043" cy="82899"/>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83" name="object 20">
              <a:extLst>
                <a:ext uri="{FF2B5EF4-FFF2-40B4-BE49-F238E27FC236}">
                  <a16:creationId xmlns:a16="http://schemas.microsoft.com/office/drawing/2014/main" id="{88DBF098-0B73-19E7-2484-B16403F93F76}"/>
                </a:ext>
              </a:extLst>
            </p:cNvPr>
            <p:cNvSpPr>
              <a:spLocks noChangeArrowheads="1"/>
            </p:cNvSpPr>
            <p:nvPr/>
          </p:nvSpPr>
          <p:spPr bwMode="auto">
            <a:xfrm>
              <a:off x="4944795" y="3418024"/>
              <a:ext cx="84043" cy="82912"/>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84" name="object 21">
              <a:extLst>
                <a:ext uri="{FF2B5EF4-FFF2-40B4-BE49-F238E27FC236}">
                  <a16:creationId xmlns:a16="http://schemas.microsoft.com/office/drawing/2014/main" id="{2970E7ED-35C9-64FF-550B-90D4C2B665FA}"/>
                </a:ext>
              </a:extLst>
            </p:cNvPr>
            <p:cNvSpPr>
              <a:spLocks noChangeArrowheads="1"/>
            </p:cNvSpPr>
            <p:nvPr/>
          </p:nvSpPr>
          <p:spPr bwMode="auto">
            <a:xfrm>
              <a:off x="5203129" y="4512081"/>
              <a:ext cx="72133" cy="70984"/>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85" name="object 22">
              <a:extLst>
                <a:ext uri="{FF2B5EF4-FFF2-40B4-BE49-F238E27FC236}">
                  <a16:creationId xmlns:a16="http://schemas.microsoft.com/office/drawing/2014/main" id="{1AB4425D-C3A1-1635-B8D2-ABD114799A3E}"/>
                </a:ext>
              </a:extLst>
            </p:cNvPr>
            <p:cNvSpPr>
              <a:spLocks noChangeArrowheads="1"/>
            </p:cNvSpPr>
            <p:nvPr/>
          </p:nvSpPr>
          <p:spPr bwMode="auto">
            <a:xfrm>
              <a:off x="6176440" y="4145405"/>
              <a:ext cx="72136" cy="70982"/>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86" name="object 23">
              <a:extLst>
                <a:ext uri="{FF2B5EF4-FFF2-40B4-BE49-F238E27FC236}">
                  <a16:creationId xmlns:a16="http://schemas.microsoft.com/office/drawing/2014/main" id="{11E5B6CE-2938-8070-AED1-BCC34B7D64FB}"/>
                </a:ext>
              </a:extLst>
            </p:cNvPr>
            <p:cNvSpPr>
              <a:spLocks noChangeArrowheads="1"/>
            </p:cNvSpPr>
            <p:nvPr/>
          </p:nvSpPr>
          <p:spPr bwMode="auto">
            <a:xfrm>
              <a:off x="5900158" y="4511978"/>
              <a:ext cx="72130" cy="70986"/>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87" name="object 24">
              <a:extLst>
                <a:ext uri="{FF2B5EF4-FFF2-40B4-BE49-F238E27FC236}">
                  <a16:creationId xmlns:a16="http://schemas.microsoft.com/office/drawing/2014/main" id="{3F9E0D1D-FF72-C81A-DF4A-1FC3F7CE3D33}"/>
                </a:ext>
              </a:extLst>
            </p:cNvPr>
            <p:cNvSpPr>
              <a:spLocks noChangeArrowheads="1"/>
            </p:cNvSpPr>
            <p:nvPr/>
          </p:nvSpPr>
          <p:spPr bwMode="auto">
            <a:xfrm>
              <a:off x="5545565" y="4884672"/>
              <a:ext cx="84030" cy="82912"/>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88" name="object 25">
              <a:extLst>
                <a:ext uri="{FF2B5EF4-FFF2-40B4-BE49-F238E27FC236}">
                  <a16:creationId xmlns:a16="http://schemas.microsoft.com/office/drawing/2014/main" id="{3DEBF057-50C9-1E19-4A16-9DBDF23331BD}"/>
                </a:ext>
              </a:extLst>
            </p:cNvPr>
            <p:cNvSpPr>
              <a:spLocks noChangeArrowheads="1"/>
            </p:cNvSpPr>
            <p:nvPr/>
          </p:nvSpPr>
          <p:spPr bwMode="auto">
            <a:xfrm>
              <a:off x="6218479" y="4908296"/>
              <a:ext cx="84030" cy="8289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89" name="object 26">
              <a:extLst>
                <a:ext uri="{FF2B5EF4-FFF2-40B4-BE49-F238E27FC236}">
                  <a16:creationId xmlns:a16="http://schemas.microsoft.com/office/drawing/2014/main" id="{2D0C1F30-626A-8817-C474-30BFA6AFE4AF}"/>
                </a:ext>
              </a:extLst>
            </p:cNvPr>
            <p:cNvSpPr>
              <a:spLocks noChangeArrowheads="1"/>
            </p:cNvSpPr>
            <p:nvPr/>
          </p:nvSpPr>
          <p:spPr bwMode="auto">
            <a:xfrm>
              <a:off x="4596382" y="4458817"/>
              <a:ext cx="84043" cy="82899"/>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90" name="object 27">
              <a:extLst>
                <a:ext uri="{FF2B5EF4-FFF2-40B4-BE49-F238E27FC236}">
                  <a16:creationId xmlns:a16="http://schemas.microsoft.com/office/drawing/2014/main" id="{97E3466E-3870-9D56-E971-F20ED9C4FED7}"/>
                </a:ext>
              </a:extLst>
            </p:cNvPr>
            <p:cNvSpPr>
              <a:spLocks noChangeArrowheads="1"/>
            </p:cNvSpPr>
            <p:nvPr/>
          </p:nvSpPr>
          <p:spPr bwMode="auto">
            <a:xfrm>
              <a:off x="5039963" y="4220120"/>
              <a:ext cx="216535" cy="343535"/>
            </a:xfrm>
            <a:custGeom>
              <a:avLst/>
              <a:gdLst>
                <a:gd name="T0" fmla="*/ 0 w 216535"/>
                <a:gd name="T1" fmla="*/ 0 h 343535"/>
                <a:gd name="T2" fmla="*/ 216274 w 216535"/>
                <a:gd name="T3" fmla="*/ 342987 h 343535"/>
                <a:gd name="T4" fmla="*/ 0 w 216535"/>
                <a:gd name="T5" fmla="*/ 0 h 343535"/>
                <a:gd name="T6" fmla="*/ 216535 w 216535"/>
                <a:gd name="T7" fmla="*/ 343535 h 343535"/>
              </a:gdLst>
              <a:ahLst/>
              <a:cxnLst>
                <a:cxn ang="0">
                  <a:pos x="T0" y="T1"/>
                </a:cxn>
                <a:cxn ang="0">
                  <a:pos x="T2" y="T3"/>
                </a:cxn>
              </a:cxnLst>
              <a:rect l="T4" t="T5" r="T6" b="T7"/>
              <a:pathLst>
                <a:path w="216535" h="343535">
                  <a:moveTo>
                    <a:pt x="0" y="0"/>
                  </a:moveTo>
                  <a:lnTo>
                    <a:pt x="216274" y="342987"/>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91" name="object 28">
              <a:extLst>
                <a:ext uri="{FF2B5EF4-FFF2-40B4-BE49-F238E27FC236}">
                  <a16:creationId xmlns:a16="http://schemas.microsoft.com/office/drawing/2014/main" id="{22BBED34-B14C-5ED8-C667-553AD34C8564}"/>
                </a:ext>
              </a:extLst>
            </p:cNvPr>
            <p:cNvSpPr>
              <a:spLocks noChangeArrowheads="1"/>
            </p:cNvSpPr>
            <p:nvPr/>
          </p:nvSpPr>
          <p:spPr bwMode="auto">
            <a:xfrm>
              <a:off x="5039963" y="4220120"/>
              <a:ext cx="71151" cy="92897"/>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92" name="object 29">
              <a:extLst>
                <a:ext uri="{FF2B5EF4-FFF2-40B4-BE49-F238E27FC236}">
                  <a16:creationId xmlns:a16="http://schemas.microsoft.com/office/drawing/2014/main" id="{CB56DEB8-3256-6998-7AA8-83DCA3033EFF}"/>
                </a:ext>
              </a:extLst>
            </p:cNvPr>
            <p:cNvSpPr>
              <a:spLocks noChangeArrowheads="1"/>
            </p:cNvSpPr>
            <p:nvPr/>
          </p:nvSpPr>
          <p:spPr bwMode="auto">
            <a:xfrm>
              <a:off x="5244231" y="4196458"/>
              <a:ext cx="372745" cy="343535"/>
            </a:xfrm>
            <a:custGeom>
              <a:avLst/>
              <a:gdLst>
                <a:gd name="T0" fmla="*/ 372489 w 372745"/>
                <a:gd name="T1" fmla="*/ 0 h 343535"/>
                <a:gd name="T2" fmla="*/ 0 w 372745"/>
                <a:gd name="T3" fmla="*/ 342999 h 343535"/>
                <a:gd name="T4" fmla="*/ 0 w 372745"/>
                <a:gd name="T5" fmla="*/ 0 h 343535"/>
                <a:gd name="T6" fmla="*/ 372745 w 372745"/>
                <a:gd name="T7" fmla="*/ 343535 h 343535"/>
              </a:gdLst>
              <a:ahLst/>
              <a:cxnLst>
                <a:cxn ang="0">
                  <a:pos x="T0" y="T1"/>
                </a:cxn>
                <a:cxn ang="0">
                  <a:pos x="T2" y="T3"/>
                </a:cxn>
              </a:cxnLst>
              <a:rect l="T4" t="T5" r="T6" b="T7"/>
              <a:pathLst>
                <a:path w="372745" h="343535">
                  <a:moveTo>
                    <a:pt x="372489" y="0"/>
                  </a:moveTo>
                  <a:lnTo>
                    <a:pt x="0" y="342999"/>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93" name="object 30">
              <a:extLst>
                <a:ext uri="{FF2B5EF4-FFF2-40B4-BE49-F238E27FC236}">
                  <a16:creationId xmlns:a16="http://schemas.microsoft.com/office/drawing/2014/main" id="{06133077-CDAF-DC82-3AA3-1B1E666FE474}"/>
                </a:ext>
              </a:extLst>
            </p:cNvPr>
            <p:cNvSpPr>
              <a:spLocks noChangeArrowheads="1"/>
            </p:cNvSpPr>
            <p:nvPr/>
          </p:nvSpPr>
          <p:spPr bwMode="auto">
            <a:xfrm>
              <a:off x="5530075" y="4196458"/>
              <a:ext cx="86664" cy="81948"/>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grpSp>
      <p:sp>
        <p:nvSpPr>
          <p:cNvPr id="31" name="object 31">
            <a:extLst>
              <a:ext uri="{FF2B5EF4-FFF2-40B4-BE49-F238E27FC236}">
                <a16:creationId xmlns:a16="http://schemas.microsoft.com/office/drawing/2014/main" id="{1F94739B-6D2B-C4C2-1D08-17238D4B29EB}"/>
              </a:ext>
            </a:extLst>
          </p:cNvPr>
          <p:cNvSpPr txBox="1"/>
          <p:nvPr/>
        </p:nvSpPr>
        <p:spPr>
          <a:xfrm>
            <a:off x="5503863" y="3930650"/>
            <a:ext cx="2276475" cy="184150"/>
          </a:xfrm>
          <a:prstGeom prst="rect">
            <a:avLst/>
          </a:prstGeom>
        </p:spPr>
        <p:txBody>
          <a:bodyPr lIns="0" tIns="14604" rIns="0" bIns="0">
            <a:spAutoFit/>
          </a:bodyPr>
          <a:lstStyle/>
          <a:p>
            <a:pPr marL="38100" eaLnBrk="1" fontAlgn="auto" hangingPunct="1">
              <a:spcBef>
                <a:spcPts val="114"/>
              </a:spcBef>
              <a:spcAft>
                <a:spcPts val="0"/>
              </a:spcAft>
              <a:defRPr/>
            </a:pPr>
            <a:r>
              <a:rPr sz="1100" i="1" spc="15" dirty="0">
                <a:latin typeface="Times New Roman"/>
                <a:cs typeface="Times New Roman"/>
              </a:rPr>
              <a:t>h</a:t>
            </a:r>
            <a:r>
              <a:rPr sz="1100" i="1" spc="-195" dirty="0">
                <a:latin typeface="Times New Roman"/>
                <a:cs typeface="Times New Roman"/>
              </a:rPr>
              <a:t> </a:t>
            </a:r>
            <a:r>
              <a:rPr sz="1650" spc="-44" baseline="-27777" dirty="0">
                <a:latin typeface="Times New Roman"/>
                <a:cs typeface="Times New Roman"/>
              </a:rPr>
              <a:t>1</a:t>
            </a:r>
            <a:r>
              <a:rPr sz="1100" i="1" spc="-30" dirty="0">
                <a:latin typeface="Times New Roman"/>
                <a:cs typeface="Times New Roman"/>
              </a:rPr>
              <a:t>= </a:t>
            </a:r>
            <a:r>
              <a:rPr sz="1100" i="1" spc="15" dirty="0">
                <a:latin typeface="Times New Roman"/>
                <a:cs typeface="Times New Roman"/>
              </a:rPr>
              <a:t>&lt;Sunny, </a:t>
            </a:r>
            <a:r>
              <a:rPr sz="1100" i="1" spc="10" dirty="0">
                <a:latin typeface="Times New Roman"/>
                <a:cs typeface="Times New Roman"/>
              </a:rPr>
              <a:t>?, ?, Strong, ?, </a:t>
            </a:r>
            <a:r>
              <a:rPr sz="1100" i="1" spc="20" dirty="0">
                <a:latin typeface="Times New Roman"/>
                <a:cs typeface="Times New Roman"/>
              </a:rPr>
              <a:t>?&gt;</a:t>
            </a:r>
            <a:endParaRPr sz="1100">
              <a:latin typeface="Times New Roman"/>
              <a:cs typeface="Times New Roman"/>
            </a:endParaRPr>
          </a:p>
        </p:txBody>
      </p:sp>
      <p:sp>
        <p:nvSpPr>
          <p:cNvPr id="32" name="object 32">
            <a:extLst>
              <a:ext uri="{FF2B5EF4-FFF2-40B4-BE49-F238E27FC236}">
                <a16:creationId xmlns:a16="http://schemas.microsoft.com/office/drawing/2014/main" id="{B49E2B3E-F940-00A5-1423-8D561A3F11EF}"/>
              </a:ext>
            </a:extLst>
          </p:cNvPr>
          <p:cNvSpPr txBox="1"/>
          <p:nvPr/>
        </p:nvSpPr>
        <p:spPr>
          <a:xfrm>
            <a:off x="5534025" y="4083050"/>
            <a:ext cx="1849438" cy="184150"/>
          </a:xfrm>
          <a:prstGeom prst="rect">
            <a:avLst/>
          </a:prstGeom>
        </p:spPr>
        <p:txBody>
          <a:bodyPr lIns="0" tIns="14604" rIns="0" bIns="0">
            <a:spAutoFit/>
          </a:bodyPr>
          <a:lstStyle/>
          <a:p>
            <a:pPr marL="12700" eaLnBrk="1" fontAlgn="auto" hangingPunct="1">
              <a:spcBef>
                <a:spcPts val="114"/>
              </a:spcBef>
              <a:spcAft>
                <a:spcPts val="0"/>
              </a:spcAft>
              <a:defRPr/>
            </a:pPr>
            <a:r>
              <a:rPr sz="1100" i="1" spc="15" dirty="0">
                <a:latin typeface="Times New Roman"/>
                <a:cs typeface="Times New Roman"/>
              </a:rPr>
              <a:t>h </a:t>
            </a:r>
            <a:r>
              <a:rPr sz="1100" i="1" spc="20" dirty="0">
                <a:latin typeface="Times New Roman"/>
                <a:cs typeface="Times New Roman"/>
              </a:rPr>
              <a:t>= </a:t>
            </a:r>
            <a:r>
              <a:rPr sz="1100" i="1" spc="15" dirty="0">
                <a:latin typeface="Times New Roman"/>
                <a:cs typeface="Times New Roman"/>
              </a:rPr>
              <a:t>&lt;Sunny, </a:t>
            </a:r>
            <a:r>
              <a:rPr sz="1100" i="1" spc="10" dirty="0">
                <a:latin typeface="Times New Roman"/>
                <a:cs typeface="Times New Roman"/>
              </a:rPr>
              <a:t>?, ?, ?, ?,</a:t>
            </a:r>
            <a:r>
              <a:rPr sz="1100" i="1" spc="-100" dirty="0">
                <a:latin typeface="Times New Roman"/>
                <a:cs typeface="Times New Roman"/>
              </a:rPr>
              <a:t> </a:t>
            </a:r>
            <a:r>
              <a:rPr sz="1100" i="1" spc="20" dirty="0">
                <a:latin typeface="Times New Roman"/>
                <a:cs typeface="Times New Roman"/>
              </a:rPr>
              <a:t>?&gt;</a:t>
            </a:r>
            <a:endParaRPr sz="1100">
              <a:latin typeface="Times New Roman"/>
              <a:cs typeface="Times New Roman"/>
            </a:endParaRPr>
          </a:p>
        </p:txBody>
      </p:sp>
      <p:sp>
        <p:nvSpPr>
          <p:cNvPr id="33" name="object 33">
            <a:extLst>
              <a:ext uri="{FF2B5EF4-FFF2-40B4-BE49-F238E27FC236}">
                <a16:creationId xmlns:a16="http://schemas.microsoft.com/office/drawing/2014/main" id="{539601DA-838C-2D4E-0545-0A8A11A148B4}"/>
              </a:ext>
            </a:extLst>
          </p:cNvPr>
          <p:cNvSpPr txBox="1"/>
          <p:nvPr/>
        </p:nvSpPr>
        <p:spPr>
          <a:xfrm>
            <a:off x="5534025" y="4243388"/>
            <a:ext cx="2093913" cy="184150"/>
          </a:xfrm>
          <a:prstGeom prst="rect">
            <a:avLst/>
          </a:prstGeom>
        </p:spPr>
        <p:txBody>
          <a:bodyPr lIns="0" tIns="14604" rIns="0" bIns="0">
            <a:spAutoFit/>
          </a:bodyPr>
          <a:lstStyle/>
          <a:p>
            <a:pPr marL="12700" eaLnBrk="1" fontAlgn="auto" hangingPunct="1">
              <a:spcBef>
                <a:spcPts val="114"/>
              </a:spcBef>
              <a:spcAft>
                <a:spcPts val="0"/>
              </a:spcAft>
              <a:defRPr/>
            </a:pPr>
            <a:r>
              <a:rPr sz="1100" i="1" spc="15" dirty="0">
                <a:latin typeface="Times New Roman"/>
                <a:cs typeface="Times New Roman"/>
              </a:rPr>
              <a:t>h </a:t>
            </a:r>
            <a:r>
              <a:rPr sz="1100" i="1" spc="20" dirty="0">
                <a:latin typeface="Times New Roman"/>
                <a:cs typeface="Times New Roman"/>
              </a:rPr>
              <a:t>= </a:t>
            </a:r>
            <a:r>
              <a:rPr sz="1100" i="1" spc="15" dirty="0">
                <a:latin typeface="Times New Roman"/>
                <a:cs typeface="Times New Roman"/>
              </a:rPr>
              <a:t>&lt;Sunny, </a:t>
            </a:r>
            <a:r>
              <a:rPr sz="1100" i="1" spc="10" dirty="0">
                <a:latin typeface="Times New Roman"/>
                <a:cs typeface="Times New Roman"/>
              </a:rPr>
              <a:t>?, ?, ?, </a:t>
            </a:r>
            <a:r>
              <a:rPr sz="1100" i="1" spc="15" dirty="0">
                <a:latin typeface="Times New Roman"/>
                <a:cs typeface="Times New Roman"/>
              </a:rPr>
              <a:t>Cool,</a:t>
            </a:r>
            <a:r>
              <a:rPr sz="1100" i="1" spc="-100" dirty="0">
                <a:latin typeface="Times New Roman"/>
                <a:cs typeface="Times New Roman"/>
              </a:rPr>
              <a:t> </a:t>
            </a:r>
            <a:r>
              <a:rPr sz="1100" i="1" spc="20" dirty="0">
                <a:latin typeface="Times New Roman"/>
                <a:cs typeface="Times New Roman"/>
              </a:rPr>
              <a:t>?&gt;</a:t>
            </a:r>
            <a:endParaRPr sz="1100">
              <a:latin typeface="Times New Roman"/>
              <a:cs typeface="Times New Roman"/>
            </a:endParaRPr>
          </a:p>
        </p:txBody>
      </p:sp>
      <p:sp>
        <p:nvSpPr>
          <p:cNvPr id="34" name="object 34">
            <a:extLst>
              <a:ext uri="{FF2B5EF4-FFF2-40B4-BE49-F238E27FC236}">
                <a16:creationId xmlns:a16="http://schemas.microsoft.com/office/drawing/2014/main" id="{67CDC7C0-179C-8177-A1CC-7AA11280EC0B}"/>
              </a:ext>
            </a:extLst>
          </p:cNvPr>
          <p:cNvSpPr txBox="1"/>
          <p:nvPr/>
        </p:nvSpPr>
        <p:spPr>
          <a:xfrm>
            <a:off x="6267450" y="3025775"/>
            <a:ext cx="274638" cy="184150"/>
          </a:xfrm>
          <a:prstGeom prst="rect">
            <a:avLst/>
          </a:prstGeom>
        </p:spPr>
        <p:txBody>
          <a:bodyPr lIns="0" tIns="14604" rIns="0" bIns="0">
            <a:spAutoFit/>
          </a:bodyPr>
          <a:lstStyle/>
          <a:p>
            <a:pPr marL="38100" eaLnBrk="1" fontAlgn="auto" hangingPunct="1">
              <a:spcBef>
                <a:spcPts val="114"/>
              </a:spcBef>
              <a:spcAft>
                <a:spcPts val="0"/>
              </a:spcAft>
              <a:defRPr/>
            </a:pPr>
            <a:r>
              <a:rPr sz="1100" i="1" spc="15" dirty="0">
                <a:latin typeface="Times New Roman"/>
                <a:cs typeface="Times New Roman"/>
              </a:rPr>
              <a:t>h</a:t>
            </a:r>
            <a:r>
              <a:rPr sz="1100" i="1" spc="-204" dirty="0">
                <a:latin typeface="Times New Roman"/>
                <a:cs typeface="Times New Roman"/>
              </a:rPr>
              <a:t> </a:t>
            </a:r>
            <a:r>
              <a:rPr sz="1650" spc="22" baseline="-32828" dirty="0">
                <a:latin typeface="Times New Roman"/>
                <a:cs typeface="Times New Roman"/>
              </a:rPr>
              <a:t>2</a:t>
            </a:r>
            <a:endParaRPr sz="1650" baseline="-32828">
              <a:latin typeface="Times New Roman"/>
              <a:cs typeface="Times New Roman"/>
            </a:endParaRPr>
          </a:p>
        </p:txBody>
      </p:sp>
      <p:sp>
        <p:nvSpPr>
          <p:cNvPr id="35" name="object 35">
            <a:extLst>
              <a:ext uri="{FF2B5EF4-FFF2-40B4-BE49-F238E27FC236}">
                <a16:creationId xmlns:a16="http://schemas.microsoft.com/office/drawing/2014/main" id="{D8FF51B8-72A2-BD2F-A809-6512F0BD22E1}"/>
              </a:ext>
            </a:extLst>
          </p:cNvPr>
          <p:cNvSpPr txBox="1"/>
          <p:nvPr/>
        </p:nvSpPr>
        <p:spPr>
          <a:xfrm>
            <a:off x="5949950" y="2767013"/>
            <a:ext cx="115888" cy="184150"/>
          </a:xfrm>
          <a:prstGeom prst="rect">
            <a:avLst/>
          </a:prstGeom>
        </p:spPr>
        <p:txBody>
          <a:bodyPr lIns="0" tIns="14604" rIns="0" bIns="0">
            <a:spAutoFit/>
          </a:bodyPr>
          <a:lstStyle/>
          <a:p>
            <a:pPr marL="12700" eaLnBrk="1" fontAlgn="auto" hangingPunct="1">
              <a:spcBef>
                <a:spcPts val="114"/>
              </a:spcBef>
              <a:spcAft>
                <a:spcPts val="0"/>
              </a:spcAft>
              <a:defRPr/>
            </a:pPr>
            <a:r>
              <a:rPr sz="1100" i="1" spc="15" dirty="0">
                <a:latin typeface="Times New Roman"/>
                <a:cs typeface="Times New Roman"/>
              </a:rPr>
              <a:t>h</a:t>
            </a:r>
            <a:endParaRPr sz="1100">
              <a:latin typeface="Times New Roman"/>
              <a:cs typeface="Times New Roman"/>
            </a:endParaRPr>
          </a:p>
        </p:txBody>
      </p:sp>
      <p:sp>
        <p:nvSpPr>
          <p:cNvPr id="36" name="object 36">
            <a:extLst>
              <a:ext uri="{FF2B5EF4-FFF2-40B4-BE49-F238E27FC236}">
                <a16:creationId xmlns:a16="http://schemas.microsoft.com/office/drawing/2014/main" id="{11AF509B-67C2-1E38-EAC0-68AF76154C17}"/>
              </a:ext>
            </a:extLst>
          </p:cNvPr>
          <p:cNvSpPr txBox="1"/>
          <p:nvPr/>
        </p:nvSpPr>
        <p:spPr>
          <a:xfrm>
            <a:off x="6662738" y="2767013"/>
            <a:ext cx="268287" cy="184150"/>
          </a:xfrm>
          <a:prstGeom prst="rect">
            <a:avLst/>
          </a:prstGeom>
        </p:spPr>
        <p:txBody>
          <a:bodyPr lIns="0" tIns="14604" rIns="0" bIns="0">
            <a:spAutoFit/>
          </a:bodyPr>
          <a:lstStyle/>
          <a:p>
            <a:pPr marL="38100" eaLnBrk="1" fontAlgn="auto" hangingPunct="1">
              <a:spcBef>
                <a:spcPts val="114"/>
              </a:spcBef>
              <a:spcAft>
                <a:spcPts val="0"/>
              </a:spcAft>
              <a:defRPr/>
            </a:pPr>
            <a:r>
              <a:rPr sz="1100" i="1" spc="40" dirty="0">
                <a:latin typeface="Times New Roman"/>
                <a:cs typeface="Times New Roman"/>
              </a:rPr>
              <a:t>h</a:t>
            </a:r>
            <a:r>
              <a:rPr sz="1650" spc="60" baseline="-37878" dirty="0">
                <a:latin typeface="Times New Roman"/>
                <a:cs typeface="Times New Roman"/>
              </a:rPr>
              <a:t>3</a:t>
            </a:r>
            <a:endParaRPr sz="1650" baseline="-37878">
              <a:latin typeface="Times New Roman"/>
              <a:cs typeface="Times New Roman"/>
            </a:endParaRPr>
          </a:p>
        </p:txBody>
      </p:sp>
      <p:grpSp>
        <p:nvGrpSpPr>
          <p:cNvPr id="29706" name="object 37">
            <a:extLst>
              <a:ext uri="{FF2B5EF4-FFF2-40B4-BE49-F238E27FC236}">
                <a16:creationId xmlns:a16="http://schemas.microsoft.com/office/drawing/2014/main" id="{1DD1F28A-1962-BC63-0EA7-4F1254F65287}"/>
              </a:ext>
            </a:extLst>
          </p:cNvPr>
          <p:cNvGrpSpPr>
            <a:grpSpLocks/>
          </p:cNvGrpSpPr>
          <p:nvPr/>
        </p:nvGrpSpPr>
        <p:grpSpPr bwMode="auto">
          <a:xfrm>
            <a:off x="3173413" y="2855913"/>
            <a:ext cx="3816350" cy="392112"/>
            <a:chOff x="2697773" y="4188306"/>
            <a:chExt cx="3243580" cy="575310"/>
          </a:xfrm>
        </p:grpSpPr>
        <p:sp>
          <p:nvSpPr>
            <p:cNvPr id="29762" name="object 38">
              <a:extLst>
                <a:ext uri="{FF2B5EF4-FFF2-40B4-BE49-F238E27FC236}">
                  <a16:creationId xmlns:a16="http://schemas.microsoft.com/office/drawing/2014/main" id="{5DDC5D6C-E48A-E62C-146F-8E64D170F108}"/>
                </a:ext>
              </a:extLst>
            </p:cNvPr>
            <p:cNvSpPr>
              <a:spLocks noChangeArrowheads="1"/>
            </p:cNvSpPr>
            <p:nvPr/>
          </p:nvSpPr>
          <p:spPr bwMode="auto">
            <a:xfrm>
              <a:off x="5628727" y="4196458"/>
              <a:ext cx="312420" cy="367030"/>
            </a:xfrm>
            <a:custGeom>
              <a:avLst/>
              <a:gdLst>
                <a:gd name="T0" fmla="*/ 0 w 312420"/>
                <a:gd name="T1" fmla="*/ 0 h 367029"/>
                <a:gd name="T2" fmla="*/ 312417 w 312420"/>
                <a:gd name="T3" fmla="*/ 366649 h 367029"/>
                <a:gd name="T4" fmla="*/ 0 w 312420"/>
                <a:gd name="T5" fmla="*/ 0 h 367029"/>
                <a:gd name="T6" fmla="*/ 312420 w 312420"/>
                <a:gd name="T7" fmla="*/ 367029 h 367029"/>
              </a:gdLst>
              <a:ahLst/>
              <a:cxnLst>
                <a:cxn ang="0">
                  <a:pos x="T0" y="T1"/>
                </a:cxn>
                <a:cxn ang="0">
                  <a:pos x="T2" y="T3"/>
                </a:cxn>
              </a:cxnLst>
              <a:rect l="T4" t="T5" r="T6" b="T7"/>
              <a:pathLst>
                <a:path w="312420" h="367029">
                  <a:moveTo>
                    <a:pt x="0" y="0"/>
                  </a:moveTo>
                  <a:lnTo>
                    <a:pt x="312417" y="366649"/>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63" name="object 39">
              <a:extLst>
                <a:ext uri="{FF2B5EF4-FFF2-40B4-BE49-F238E27FC236}">
                  <a16:creationId xmlns:a16="http://schemas.microsoft.com/office/drawing/2014/main" id="{0E47D789-3013-6EEC-F08D-483B97B2FF86}"/>
                </a:ext>
              </a:extLst>
            </p:cNvPr>
            <p:cNvSpPr>
              <a:spLocks noChangeArrowheads="1"/>
            </p:cNvSpPr>
            <p:nvPr/>
          </p:nvSpPr>
          <p:spPr bwMode="auto">
            <a:xfrm>
              <a:off x="5628740" y="4196458"/>
              <a:ext cx="80227" cy="87733"/>
            </a:xfrm>
            <a:prstGeom prst="rect">
              <a:avLst/>
            </a:prstGeom>
            <a:blipFill dpi="0" rotWithShape="1">
              <a:blip r:embed="rId1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64" name="object 40">
              <a:extLst>
                <a:ext uri="{FF2B5EF4-FFF2-40B4-BE49-F238E27FC236}">
                  <a16:creationId xmlns:a16="http://schemas.microsoft.com/office/drawing/2014/main" id="{0770B9CC-0574-91BB-4457-32E7BD3B4D34}"/>
                </a:ext>
              </a:extLst>
            </p:cNvPr>
            <p:cNvSpPr>
              <a:spLocks noChangeArrowheads="1"/>
            </p:cNvSpPr>
            <p:nvPr/>
          </p:nvSpPr>
          <p:spPr bwMode="auto">
            <a:xfrm>
              <a:off x="3222495" y="4188306"/>
              <a:ext cx="1805305" cy="124460"/>
            </a:xfrm>
            <a:custGeom>
              <a:avLst/>
              <a:gdLst>
                <a:gd name="T0" fmla="*/ 1805140 w 1805304"/>
                <a:gd name="T1" fmla="*/ 0 h 124460"/>
                <a:gd name="T2" fmla="*/ 1801938 w 1805304"/>
                <a:gd name="T3" fmla="*/ 261 h 124460"/>
                <a:gd name="T4" fmla="*/ 1779524 w 1805304"/>
                <a:gd name="T5" fmla="*/ 2088 h 124460"/>
                <a:gd name="T6" fmla="*/ 1718684 w 1805304"/>
                <a:gd name="T7" fmla="*/ 7048 h 124460"/>
                <a:gd name="T8" fmla="*/ 1600207 w 1805304"/>
                <a:gd name="T9" fmla="*/ 16707 h 124460"/>
                <a:gd name="T10" fmla="*/ 1564208 w 1805304"/>
                <a:gd name="T11" fmla="*/ 19642 h 124460"/>
                <a:gd name="T12" fmla="*/ 1524737 w 1805304"/>
                <a:gd name="T13" fmla="*/ 22852 h 124460"/>
                <a:gd name="T14" fmla="*/ 1482117 w 1805304"/>
                <a:gd name="T15" fmla="*/ 26303 h 124460"/>
                <a:gd name="T16" fmla="*/ 1436671 w 1805304"/>
                <a:gd name="T17" fmla="*/ 29960 h 124460"/>
                <a:gd name="T18" fmla="*/ 1388722 w 1805304"/>
                <a:gd name="T19" fmla="*/ 33789 h 124460"/>
                <a:gd name="T20" fmla="*/ 1338594 w 1805304"/>
                <a:gd name="T21" fmla="*/ 37755 h 124460"/>
                <a:gd name="T22" fmla="*/ 1286608 w 1805304"/>
                <a:gd name="T23" fmla="*/ 41824 h 124460"/>
                <a:gd name="T24" fmla="*/ 1233088 w 1805304"/>
                <a:gd name="T25" fmla="*/ 45961 h 124460"/>
                <a:gd name="T26" fmla="*/ 1178356 w 1805304"/>
                <a:gd name="T27" fmla="*/ 50133 h 124460"/>
                <a:gd name="T28" fmla="*/ 1122737 w 1805304"/>
                <a:gd name="T29" fmla="*/ 54306 h 124460"/>
                <a:gd name="T30" fmla="*/ 1066552 w 1805304"/>
                <a:gd name="T31" fmla="*/ 58443 h 124460"/>
                <a:gd name="T32" fmla="*/ 1010125 w 1805304"/>
                <a:gd name="T33" fmla="*/ 62512 h 124460"/>
                <a:gd name="T34" fmla="*/ 953779 w 1805304"/>
                <a:gd name="T35" fmla="*/ 66478 h 124460"/>
                <a:gd name="T36" fmla="*/ 897836 w 1805304"/>
                <a:gd name="T37" fmla="*/ 70307 h 124460"/>
                <a:gd name="T38" fmla="*/ 842620 w 1805304"/>
                <a:gd name="T39" fmla="*/ 73964 h 124460"/>
                <a:gd name="T40" fmla="*/ 788454 w 1805304"/>
                <a:gd name="T41" fmla="*/ 77415 h 124460"/>
                <a:gd name="T42" fmla="*/ 735660 w 1805304"/>
                <a:gd name="T43" fmla="*/ 80625 h 124460"/>
                <a:gd name="T44" fmla="*/ 684561 w 1805304"/>
                <a:gd name="T45" fmla="*/ 83560 h 124460"/>
                <a:gd name="T46" fmla="*/ 611610 w 1805304"/>
                <a:gd name="T47" fmla="*/ 87399 h 124460"/>
                <a:gd name="T48" fmla="*/ 543155 w 1805304"/>
                <a:gd name="T49" fmla="*/ 90599 h 124460"/>
                <a:gd name="T50" fmla="*/ 479151 w 1805304"/>
                <a:gd name="T51" fmla="*/ 93219 h 124460"/>
                <a:gd name="T52" fmla="*/ 419554 w 1805304"/>
                <a:gd name="T53" fmla="*/ 95317 h 124460"/>
                <a:gd name="T54" fmla="*/ 364316 w 1805304"/>
                <a:gd name="T55" fmla="*/ 96951 h 124460"/>
                <a:gd name="T56" fmla="*/ 313393 w 1805304"/>
                <a:gd name="T57" fmla="*/ 98179 h 124460"/>
                <a:gd name="T58" fmla="*/ 266740 w 1805304"/>
                <a:gd name="T59" fmla="*/ 99059 h 124460"/>
                <a:gd name="T60" fmla="*/ 224311 w 1805304"/>
                <a:gd name="T61" fmla="*/ 99649 h 124460"/>
                <a:gd name="T62" fmla="*/ 186060 w 1805304"/>
                <a:gd name="T63" fmla="*/ 100006 h 124460"/>
                <a:gd name="T64" fmla="*/ 121913 w 1805304"/>
                <a:gd name="T65" fmla="*/ 100258 h 124460"/>
                <a:gd name="T66" fmla="*/ 95925 w 1805304"/>
                <a:gd name="T67" fmla="*/ 100267 h 124460"/>
                <a:gd name="T68" fmla="*/ 40468 w 1805304"/>
                <a:gd name="T69" fmla="*/ 100267 h 124460"/>
                <a:gd name="T70" fmla="*/ 11990 w 1805304"/>
                <a:gd name="T71" fmla="*/ 100267 h 124460"/>
                <a:gd name="T72" fmla="*/ 1498 w 1805304"/>
                <a:gd name="T73" fmla="*/ 100267 h 124460"/>
                <a:gd name="T74" fmla="*/ 0 w 1805304"/>
                <a:gd name="T75" fmla="*/ 100267 h 124460"/>
                <a:gd name="T76" fmla="*/ 12 w 1805304"/>
                <a:gd name="T77" fmla="*/ 100267 h 124460"/>
                <a:gd name="T78" fmla="*/ 96168 w 1805304"/>
                <a:gd name="T79" fmla="*/ 123929 h 124460"/>
                <a:gd name="T80" fmla="*/ 96168 w 1805304"/>
                <a:gd name="T81" fmla="*/ 76618 h 124460"/>
                <a:gd name="T82" fmla="*/ 12 w 1805304"/>
                <a:gd name="T83" fmla="*/ 100267 h 124460"/>
                <a:gd name="T84" fmla="*/ 0 w 1805304"/>
                <a:gd name="T85" fmla="*/ 0 h 124460"/>
                <a:gd name="T86" fmla="*/ 1805304 w 1805304"/>
                <a:gd name="T87" fmla="*/ 124460 h 124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T84" t="T85" r="T86" b="T87"/>
              <a:pathLst>
                <a:path w="1805304" h="124460">
                  <a:moveTo>
                    <a:pt x="1805140" y="0"/>
                  </a:moveTo>
                  <a:lnTo>
                    <a:pt x="1801938" y="261"/>
                  </a:lnTo>
                  <a:lnTo>
                    <a:pt x="1779524" y="2088"/>
                  </a:lnTo>
                  <a:lnTo>
                    <a:pt x="1718684" y="7048"/>
                  </a:lnTo>
                  <a:lnTo>
                    <a:pt x="1600207" y="16707"/>
                  </a:lnTo>
                  <a:lnTo>
                    <a:pt x="1564208" y="19642"/>
                  </a:lnTo>
                  <a:lnTo>
                    <a:pt x="1524737" y="22852"/>
                  </a:lnTo>
                  <a:lnTo>
                    <a:pt x="1482117" y="26303"/>
                  </a:lnTo>
                  <a:lnTo>
                    <a:pt x="1436671" y="29960"/>
                  </a:lnTo>
                  <a:lnTo>
                    <a:pt x="1388722" y="33789"/>
                  </a:lnTo>
                  <a:lnTo>
                    <a:pt x="1338594" y="37755"/>
                  </a:lnTo>
                  <a:lnTo>
                    <a:pt x="1286608" y="41824"/>
                  </a:lnTo>
                  <a:lnTo>
                    <a:pt x="1233088" y="45961"/>
                  </a:lnTo>
                  <a:lnTo>
                    <a:pt x="1178356" y="50133"/>
                  </a:lnTo>
                  <a:lnTo>
                    <a:pt x="1122737" y="54306"/>
                  </a:lnTo>
                  <a:lnTo>
                    <a:pt x="1066552" y="58443"/>
                  </a:lnTo>
                  <a:lnTo>
                    <a:pt x="1010125" y="62512"/>
                  </a:lnTo>
                  <a:lnTo>
                    <a:pt x="953779" y="66478"/>
                  </a:lnTo>
                  <a:lnTo>
                    <a:pt x="897836" y="70307"/>
                  </a:lnTo>
                  <a:lnTo>
                    <a:pt x="842620" y="73964"/>
                  </a:lnTo>
                  <a:lnTo>
                    <a:pt x="788454" y="77415"/>
                  </a:lnTo>
                  <a:lnTo>
                    <a:pt x="735660" y="80625"/>
                  </a:lnTo>
                  <a:lnTo>
                    <a:pt x="684561" y="83560"/>
                  </a:lnTo>
                  <a:lnTo>
                    <a:pt x="611610" y="87399"/>
                  </a:lnTo>
                  <a:lnTo>
                    <a:pt x="543155" y="90599"/>
                  </a:lnTo>
                  <a:lnTo>
                    <a:pt x="479151" y="93219"/>
                  </a:lnTo>
                  <a:lnTo>
                    <a:pt x="419554" y="95317"/>
                  </a:lnTo>
                  <a:lnTo>
                    <a:pt x="364316" y="96951"/>
                  </a:lnTo>
                  <a:lnTo>
                    <a:pt x="313393" y="98179"/>
                  </a:lnTo>
                  <a:lnTo>
                    <a:pt x="266740" y="99059"/>
                  </a:lnTo>
                  <a:lnTo>
                    <a:pt x="224311" y="99649"/>
                  </a:lnTo>
                  <a:lnTo>
                    <a:pt x="186060" y="100006"/>
                  </a:lnTo>
                  <a:lnTo>
                    <a:pt x="121913" y="100258"/>
                  </a:lnTo>
                  <a:lnTo>
                    <a:pt x="95925" y="100267"/>
                  </a:lnTo>
                  <a:lnTo>
                    <a:pt x="40468" y="100267"/>
                  </a:lnTo>
                  <a:lnTo>
                    <a:pt x="11990" y="100267"/>
                  </a:lnTo>
                  <a:lnTo>
                    <a:pt x="1498" y="100267"/>
                  </a:lnTo>
                  <a:lnTo>
                    <a:pt x="0" y="100267"/>
                  </a:lnTo>
                </a:path>
                <a:path w="1805304" h="124460">
                  <a:moveTo>
                    <a:pt x="12" y="100267"/>
                  </a:moveTo>
                  <a:lnTo>
                    <a:pt x="96168" y="123929"/>
                  </a:lnTo>
                  <a:lnTo>
                    <a:pt x="96168" y="76618"/>
                  </a:lnTo>
                  <a:lnTo>
                    <a:pt x="12" y="100267"/>
                  </a:lnTo>
                  <a:close/>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65" name="object 41">
              <a:extLst>
                <a:ext uri="{FF2B5EF4-FFF2-40B4-BE49-F238E27FC236}">
                  <a16:creationId xmlns:a16="http://schemas.microsoft.com/office/drawing/2014/main" id="{F5AB0AA4-04BD-F3D0-EABE-D7665550D683}"/>
                </a:ext>
              </a:extLst>
            </p:cNvPr>
            <p:cNvSpPr>
              <a:spLocks noChangeArrowheads="1"/>
            </p:cNvSpPr>
            <p:nvPr/>
          </p:nvSpPr>
          <p:spPr bwMode="auto">
            <a:xfrm>
              <a:off x="2697773" y="4600853"/>
              <a:ext cx="84043" cy="82899"/>
            </a:xfrm>
            <a:prstGeom prst="rect">
              <a:avLst/>
            </a:prstGeom>
            <a:blipFill dpi="0" rotWithShape="1">
              <a:blip r:embed="rId1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66" name="object 42">
              <a:extLst>
                <a:ext uri="{FF2B5EF4-FFF2-40B4-BE49-F238E27FC236}">
                  <a16:creationId xmlns:a16="http://schemas.microsoft.com/office/drawing/2014/main" id="{AC6D6568-36B4-EEB1-ECA6-9BAC3C77263B}"/>
                </a:ext>
              </a:extLst>
            </p:cNvPr>
            <p:cNvSpPr>
              <a:spLocks noChangeArrowheads="1"/>
            </p:cNvSpPr>
            <p:nvPr/>
          </p:nvSpPr>
          <p:spPr bwMode="auto">
            <a:xfrm>
              <a:off x="3381770" y="4539458"/>
              <a:ext cx="1874520" cy="224154"/>
            </a:xfrm>
            <a:custGeom>
              <a:avLst/>
              <a:gdLst>
                <a:gd name="T0" fmla="*/ 1874467 w 1874520"/>
                <a:gd name="T1" fmla="*/ 0 h 224154"/>
                <a:gd name="T2" fmla="*/ 1873779 w 1874520"/>
                <a:gd name="T3" fmla="*/ 492 h 224154"/>
                <a:gd name="T4" fmla="*/ 1868960 w 1874520"/>
                <a:gd name="T5" fmla="*/ 3942 h 224154"/>
                <a:gd name="T6" fmla="*/ 1855880 w 1874520"/>
                <a:gd name="T7" fmla="*/ 13304 h 224154"/>
                <a:gd name="T8" fmla="*/ 1813843 w 1874520"/>
                <a:gd name="T9" fmla="*/ 43137 h 224154"/>
                <a:gd name="T10" fmla="*/ 1764988 w 1874520"/>
                <a:gd name="T11" fmla="*/ 71332 h 224154"/>
                <a:gd name="T12" fmla="*/ 1729732 w 1874520"/>
                <a:gd name="T13" fmla="*/ 86921 h 224154"/>
                <a:gd name="T14" fmla="*/ 1685279 w 1874520"/>
                <a:gd name="T15" fmla="*/ 102834 h 224154"/>
                <a:gd name="T16" fmla="*/ 1630145 w 1874520"/>
                <a:gd name="T17" fmla="*/ 118569 h 224154"/>
                <a:gd name="T18" fmla="*/ 1562847 w 1874520"/>
                <a:gd name="T19" fmla="*/ 133623 h 224154"/>
                <a:gd name="T20" fmla="*/ 1481902 w 1874520"/>
                <a:gd name="T21" fmla="*/ 147492 h 224154"/>
                <a:gd name="T22" fmla="*/ 1385827 w 1874520"/>
                <a:gd name="T23" fmla="*/ 159675 h 224154"/>
                <a:gd name="T24" fmla="*/ 1341883 w 1874520"/>
                <a:gd name="T25" fmla="*/ 164063 h 224154"/>
                <a:gd name="T26" fmla="*/ 1295435 w 1874520"/>
                <a:gd name="T27" fmla="*/ 168100 h 224154"/>
                <a:gd name="T28" fmla="*/ 1246762 w 1874520"/>
                <a:gd name="T29" fmla="*/ 171801 h 224154"/>
                <a:gd name="T30" fmla="*/ 1196141 w 1874520"/>
                <a:gd name="T31" fmla="*/ 175183 h 224154"/>
                <a:gd name="T32" fmla="*/ 1143850 w 1874520"/>
                <a:gd name="T33" fmla="*/ 178261 h 224154"/>
                <a:gd name="T34" fmla="*/ 1090166 w 1874520"/>
                <a:gd name="T35" fmla="*/ 181050 h 224154"/>
                <a:gd name="T36" fmla="*/ 1035368 w 1874520"/>
                <a:gd name="T37" fmla="*/ 183566 h 224154"/>
                <a:gd name="T38" fmla="*/ 979732 w 1874520"/>
                <a:gd name="T39" fmla="*/ 185824 h 224154"/>
                <a:gd name="T40" fmla="*/ 923536 w 1874520"/>
                <a:gd name="T41" fmla="*/ 187840 h 224154"/>
                <a:gd name="T42" fmla="*/ 867058 w 1874520"/>
                <a:gd name="T43" fmla="*/ 189630 h 224154"/>
                <a:gd name="T44" fmla="*/ 810576 w 1874520"/>
                <a:gd name="T45" fmla="*/ 191208 h 224154"/>
                <a:gd name="T46" fmla="*/ 754366 w 1874520"/>
                <a:gd name="T47" fmla="*/ 192592 h 224154"/>
                <a:gd name="T48" fmla="*/ 698707 w 1874520"/>
                <a:gd name="T49" fmla="*/ 193795 h 224154"/>
                <a:gd name="T50" fmla="*/ 643876 w 1874520"/>
                <a:gd name="T51" fmla="*/ 194834 h 224154"/>
                <a:gd name="T52" fmla="*/ 590152 w 1874520"/>
                <a:gd name="T53" fmla="*/ 195725 h 224154"/>
                <a:gd name="T54" fmla="*/ 537810 w 1874520"/>
                <a:gd name="T55" fmla="*/ 196482 h 224154"/>
                <a:gd name="T56" fmla="*/ 487130 w 1874520"/>
                <a:gd name="T57" fmla="*/ 197122 h 224154"/>
                <a:gd name="T58" fmla="*/ 438388 w 1874520"/>
                <a:gd name="T59" fmla="*/ 197659 h 224154"/>
                <a:gd name="T60" fmla="*/ 391862 w 1874520"/>
                <a:gd name="T61" fmla="*/ 198110 h 224154"/>
                <a:gd name="T62" fmla="*/ 347830 w 1874520"/>
                <a:gd name="T63" fmla="*/ 198490 h 224154"/>
                <a:gd name="T64" fmla="*/ 306570 w 1874520"/>
                <a:gd name="T65" fmla="*/ 198814 h 224154"/>
                <a:gd name="T66" fmla="*/ 268358 w 1874520"/>
                <a:gd name="T67" fmla="*/ 199099 h 224154"/>
                <a:gd name="T68" fmla="*/ 113213 w 1874520"/>
                <a:gd name="T69" fmla="*/ 200235 h 224154"/>
                <a:gd name="T70" fmla="*/ 33544 w 1874520"/>
                <a:gd name="T71" fmla="*/ 200819 h 224154"/>
                <a:gd name="T72" fmla="*/ 4193 w 1874520"/>
                <a:gd name="T73" fmla="*/ 201034 h 224154"/>
                <a:gd name="T74" fmla="*/ 0 w 1874520"/>
                <a:gd name="T75" fmla="*/ 201064 h 224154"/>
                <a:gd name="T76" fmla="*/ 12 w 1874520"/>
                <a:gd name="T77" fmla="*/ 201064 h 224154"/>
                <a:gd name="T78" fmla="*/ 96348 w 1874520"/>
                <a:gd name="T79" fmla="*/ 224021 h 224154"/>
                <a:gd name="T80" fmla="*/ 95989 w 1874520"/>
                <a:gd name="T81" fmla="*/ 176697 h 224154"/>
                <a:gd name="T82" fmla="*/ 12 w 1874520"/>
                <a:gd name="T83" fmla="*/ 201064 h 224154"/>
                <a:gd name="T84" fmla="*/ 0 w 1874520"/>
                <a:gd name="T85" fmla="*/ 0 h 224154"/>
                <a:gd name="T86" fmla="*/ 1874520 w 1874520"/>
                <a:gd name="T87" fmla="*/ 224154 h 224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T84" t="T85" r="T86" b="T87"/>
              <a:pathLst>
                <a:path w="1874520" h="224154">
                  <a:moveTo>
                    <a:pt x="1874467" y="0"/>
                  </a:moveTo>
                  <a:lnTo>
                    <a:pt x="1873779" y="492"/>
                  </a:lnTo>
                  <a:lnTo>
                    <a:pt x="1868960" y="3942"/>
                  </a:lnTo>
                  <a:lnTo>
                    <a:pt x="1855880" y="13304"/>
                  </a:lnTo>
                  <a:lnTo>
                    <a:pt x="1813843" y="43137"/>
                  </a:lnTo>
                  <a:lnTo>
                    <a:pt x="1764988" y="71332"/>
                  </a:lnTo>
                  <a:lnTo>
                    <a:pt x="1729732" y="86921"/>
                  </a:lnTo>
                  <a:lnTo>
                    <a:pt x="1685279" y="102834"/>
                  </a:lnTo>
                  <a:lnTo>
                    <a:pt x="1630145" y="118569"/>
                  </a:lnTo>
                  <a:lnTo>
                    <a:pt x="1562847" y="133623"/>
                  </a:lnTo>
                  <a:lnTo>
                    <a:pt x="1481902" y="147492"/>
                  </a:lnTo>
                  <a:lnTo>
                    <a:pt x="1385827" y="159675"/>
                  </a:lnTo>
                  <a:lnTo>
                    <a:pt x="1341883" y="164063"/>
                  </a:lnTo>
                  <a:lnTo>
                    <a:pt x="1295435" y="168100"/>
                  </a:lnTo>
                  <a:lnTo>
                    <a:pt x="1246762" y="171801"/>
                  </a:lnTo>
                  <a:lnTo>
                    <a:pt x="1196141" y="175183"/>
                  </a:lnTo>
                  <a:lnTo>
                    <a:pt x="1143850" y="178261"/>
                  </a:lnTo>
                  <a:lnTo>
                    <a:pt x="1090166" y="181050"/>
                  </a:lnTo>
                  <a:lnTo>
                    <a:pt x="1035368" y="183566"/>
                  </a:lnTo>
                  <a:lnTo>
                    <a:pt x="979732" y="185824"/>
                  </a:lnTo>
                  <a:lnTo>
                    <a:pt x="923536" y="187840"/>
                  </a:lnTo>
                  <a:lnTo>
                    <a:pt x="867058" y="189630"/>
                  </a:lnTo>
                  <a:lnTo>
                    <a:pt x="810576" y="191208"/>
                  </a:lnTo>
                  <a:lnTo>
                    <a:pt x="754366" y="192592"/>
                  </a:lnTo>
                  <a:lnTo>
                    <a:pt x="698707" y="193795"/>
                  </a:lnTo>
                  <a:lnTo>
                    <a:pt x="643876" y="194834"/>
                  </a:lnTo>
                  <a:lnTo>
                    <a:pt x="590152" y="195725"/>
                  </a:lnTo>
                  <a:lnTo>
                    <a:pt x="537810" y="196482"/>
                  </a:lnTo>
                  <a:lnTo>
                    <a:pt x="487130" y="197122"/>
                  </a:lnTo>
                  <a:lnTo>
                    <a:pt x="438388" y="197659"/>
                  </a:lnTo>
                  <a:lnTo>
                    <a:pt x="391862" y="198110"/>
                  </a:lnTo>
                  <a:lnTo>
                    <a:pt x="347830" y="198490"/>
                  </a:lnTo>
                  <a:lnTo>
                    <a:pt x="306570" y="198814"/>
                  </a:lnTo>
                  <a:lnTo>
                    <a:pt x="268358" y="199099"/>
                  </a:lnTo>
                  <a:lnTo>
                    <a:pt x="113213" y="200235"/>
                  </a:lnTo>
                  <a:lnTo>
                    <a:pt x="33544" y="200819"/>
                  </a:lnTo>
                  <a:lnTo>
                    <a:pt x="4193" y="201034"/>
                  </a:lnTo>
                  <a:lnTo>
                    <a:pt x="0" y="201064"/>
                  </a:lnTo>
                </a:path>
                <a:path w="1874520" h="224154">
                  <a:moveTo>
                    <a:pt x="12" y="201064"/>
                  </a:moveTo>
                  <a:lnTo>
                    <a:pt x="96348" y="224021"/>
                  </a:lnTo>
                  <a:lnTo>
                    <a:pt x="95989" y="176697"/>
                  </a:lnTo>
                  <a:lnTo>
                    <a:pt x="12" y="201064"/>
                  </a:lnTo>
                  <a:close/>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67" name="object 43">
              <a:extLst>
                <a:ext uri="{FF2B5EF4-FFF2-40B4-BE49-F238E27FC236}">
                  <a16:creationId xmlns:a16="http://schemas.microsoft.com/office/drawing/2014/main" id="{69C782C1-DFB6-01E0-E6F7-891DCE811D4B}"/>
                </a:ext>
              </a:extLst>
            </p:cNvPr>
            <p:cNvSpPr>
              <a:spLocks noChangeArrowheads="1"/>
            </p:cNvSpPr>
            <p:nvPr/>
          </p:nvSpPr>
          <p:spPr bwMode="auto">
            <a:xfrm>
              <a:off x="3106347" y="4600815"/>
              <a:ext cx="84030" cy="82899"/>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grpSp>
      <p:sp>
        <p:nvSpPr>
          <p:cNvPr id="44" name="object 44">
            <a:extLst>
              <a:ext uri="{FF2B5EF4-FFF2-40B4-BE49-F238E27FC236}">
                <a16:creationId xmlns:a16="http://schemas.microsoft.com/office/drawing/2014/main" id="{D613CED9-D9A4-F52D-FA4D-B3187A2B8FB9}"/>
              </a:ext>
            </a:extLst>
          </p:cNvPr>
          <p:cNvSpPr txBox="1"/>
          <p:nvPr/>
        </p:nvSpPr>
        <p:spPr>
          <a:xfrm>
            <a:off x="2522538" y="1803400"/>
            <a:ext cx="949325" cy="212725"/>
          </a:xfrm>
          <a:prstGeom prst="rect">
            <a:avLst/>
          </a:prstGeom>
        </p:spPr>
        <p:txBody>
          <a:bodyPr lIns="0" tIns="13335" rIns="0" bIns="0">
            <a:spAutoFit/>
          </a:bodyPr>
          <a:lstStyle/>
          <a:p>
            <a:pPr marL="12700" eaLnBrk="1" fontAlgn="auto" hangingPunct="1">
              <a:spcBef>
                <a:spcPts val="105"/>
              </a:spcBef>
              <a:spcAft>
                <a:spcPts val="0"/>
              </a:spcAft>
              <a:defRPr/>
            </a:pPr>
            <a:r>
              <a:rPr sz="1300" i="1" spc="10" dirty="0">
                <a:latin typeface="Times New Roman"/>
                <a:cs typeface="Times New Roman"/>
              </a:rPr>
              <a:t>Instances</a:t>
            </a:r>
            <a:r>
              <a:rPr sz="1300" i="1" spc="-70" dirty="0">
                <a:latin typeface="Times New Roman"/>
                <a:cs typeface="Times New Roman"/>
              </a:rPr>
              <a:t> </a:t>
            </a:r>
            <a:r>
              <a:rPr sz="1300" i="1" spc="15" dirty="0">
                <a:latin typeface="Times New Roman"/>
                <a:cs typeface="Times New Roman"/>
              </a:rPr>
              <a:t>X</a:t>
            </a:r>
            <a:endParaRPr sz="1300">
              <a:latin typeface="Times New Roman"/>
              <a:cs typeface="Times New Roman"/>
            </a:endParaRPr>
          </a:p>
        </p:txBody>
      </p:sp>
      <p:sp>
        <p:nvSpPr>
          <p:cNvPr id="45" name="object 45">
            <a:extLst>
              <a:ext uri="{FF2B5EF4-FFF2-40B4-BE49-F238E27FC236}">
                <a16:creationId xmlns:a16="http://schemas.microsoft.com/office/drawing/2014/main" id="{E092E7A2-8822-B740-F5AD-8B92F063CB9F}"/>
              </a:ext>
            </a:extLst>
          </p:cNvPr>
          <p:cNvSpPr txBox="1"/>
          <p:nvPr/>
        </p:nvSpPr>
        <p:spPr>
          <a:xfrm>
            <a:off x="5945188" y="1811338"/>
            <a:ext cx="1135062" cy="212725"/>
          </a:xfrm>
          <a:prstGeom prst="rect">
            <a:avLst/>
          </a:prstGeom>
        </p:spPr>
        <p:txBody>
          <a:bodyPr lIns="0" tIns="13335" rIns="0" bIns="0">
            <a:spAutoFit/>
          </a:bodyPr>
          <a:lstStyle/>
          <a:p>
            <a:pPr marL="12700" eaLnBrk="1" fontAlgn="auto" hangingPunct="1">
              <a:spcBef>
                <a:spcPts val="105"/>
              </a:spcBef>
              <a:spcAft>
                <a:spcPts val="0"/>
              </a:spcAft>
              <a:defRPr/>
            </a:pPr>
            <a:r>
              <a:rPr sz="1300" i="1" spc="10" dirty="0">
                <a:latin typeface="Times New Roman"/>
                <a:cs typeface="Times New Roman"/>
              </a:rPr>
              <a:t>Hypotheses</a:t>
            </a:r>
            <a:r>
              <a:rPr sz="1300" i="1" spc="-60" dirty="0">
                <a:latin typeface="Times New Roman"/>
                <a:cs typeface="Times New Roman"/>
              </a:rPr>
              <a:t> </a:t>
            </a:r>
            <a:r>
              <a:rPr sz="1300" i="1" spc="15" dirty="0">
                <a:latin typeface="Times New Roman"/>
                <a:cs typeface="Times New Roman"/>
              </a:rPr>
              <a:t>H</a:t>
            </a:r>
            <a:endParaRPr sz="1300">
              <a:latin typeface="Times New Roman"/>
              <a:cs typeface="Times New Roman"/>
            </a:endParaRPr>
          </a:p>
        </p:txBody>
      </p:sp>
      <p:grpSp>
        <p:nvGrpSpPr>
          <p:cNvPr id="29709" name="object 46">
            <a:extLst>
              <a:ext uri="{FF2B5EF4-FFF2-40B4-BE49-F238E27FC236}">
                <a16:creationId xmlns:a16="http://schemas.microsoft.com/office/drawing/2014/main" id="{6A7DBA5E-B8FC-033D-456A-4F84C52BB442}"/>
              </a:ext>
            </a:extLst>
          </p:cNvPr>
          <p:cNvGrpSpPr>
            <a:grpSpLocks/>
          </p:cNvGrpSpPr>
          <p:nvPr/>
        </p:nvGrpSpPr>
        <p:grpSpPr bwMode="auto">
          <a:xfrm>
            <a:off x="7927975" y="2232025"/>
            <a:ext cx="74613" cy="1347788"/>
            <a:chOff x="6738518" y="3273183"/>
            <a:chExt cx="63500" cy="1976755"/>
          </a:xfrm>
        </p:grpSpPr>
        <p:sp>
          <p:nvSpPr>
            <p:cNvPr id="29757" name="object 47">
              <a:extLst>
                <a:ext uri="{FF2B5EF4-FFF2-40B4-BE49-F238E27FC236}">
                  <a16:creationId xmlns:a16="http://schemas.microsoft.com/office/drawing/2014/main" id="{3B54FC4C-A3B5-2B11-0F4C-84297CF286CC}"/>
                </a:ext>
              </a:extLst>
            </p:cNvPr>
            <p:cNvSpPr>
              <a:spLocks noChangeArrowheads="1"/>
            </p:cNvSpPr>
            <p:nvPr/>
          </p:nvSpPr>
          <p:spPr bwMode="auto">
            <a:xfrm>
              <a:off x="6770235" y="3297575"/>
              <a:ext cx="0" cy="1927860"/>
            </a:xfrm>
            <a:custGeom>
              <a:avLst/>
              <a:gdLst>
                <a:gd name="T0" fmla="*/ 0 h 1927860"/>
                <a:gd name="T1" fmla="*/ 1927857 h 1927860"/>
                <a:gd name="T2" fmla="*/ 0 h 1927860"/>
                <a:gd name="T3" fmla="*/ 1927860 h 1927860"/>
              </a:gdLst>
              <a:ahLst/>
              <a:cxnLst>
                <a:cxn ang="0">
                  <a:pos x="0" y="T0"/>
                </a:cxn>
                <a:cxn ang="0">
                  <a:pos x="0" y="T1"/>
                </a:cxn>
              </a:cxnLst>
              <a:rect l="0" t="T2" r="0" b="T3"/>
              <a:pathLst>
                <a:path h="1927860">
                  <a:moveTo>
                    <a:pt x="0" y="0"/>
                  </a:moveTo>
                  <a:lnTo>
                    <a:pt x="0" y="1927857"/>
                  </a:lnTo>
                </a:path>
              </a:pathLst>
            </a:custGeom>
            <a:noFill/>
            <a:ln w="1202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58" name="object 48">
              <a:extLst>
                <a:ext uri="{FF2B5EF4-FFF2-40B4-BE49-F238E27FC236}">
                  <a16:creationId xmlns:a16="http://schemas.microsoft.com/office/drawing/2014/main" id="{D2146822-52FA-0929-F149-1C16AE94E746}"/>
                </a:ext>
              </a:extLst>
            </p:cNvPr>
            <p:cNvSpPr>
              <a:spLocks noChangeArrowheads="1"/>
            </p:cNvSpPr>
            <p:nvPr/>
          </p:nvSpPr>
          <p:spPr bwMode="auto">
            <a:xfrm>
              <a:off x="6738518" y="3273183"/>
              <a:ext cx="63500" cy="125095"/>
            </a:xfrm>
            <a:custGeom>
              <a:avLst/>
              <a:gdLst>
                <a:gd name="T0" fmla="*/ 31737 w 63500"/>
                <a:gd name="T1" fmla="*/ 0 h 125095"/>
                <a:gd name="T2" fmla="*/ 0 w 63500"/>
                <a:gd name="T3" fmla="*/ 124968 h 125095"/>
                <a:gd name="T4" fmla="*/ 63474 w 63500"/>
                <a:gd name="T5" fmla="*/ 124968 h 125095"/>
                <a:gd name="T6" fmla="*/ 31737 w 63500"/>
                <a:gd name="T7" fmla="*/ 0 h 125095"/>
                <a:gd name="T8" fmla="*/ 0 w 63500"/>
                <a:gd name="T9" fmla="*/ 0 h 125095"/>
                <a:gd name="T10" fmla="*/ 63500 w 63500"/>
                <a:gd name="T11" fmla="*/ 125095 h 125095"/>
              </a:gdLst>
              <a:ahLst/>
              <a:cxnLst>
                <a:cxn ang="0">
                  <a:pos x="T0" y="T1"/>
                </a:cxn>
                <a:cxn ang="0">
                  <a:pos x="T2" y="T3"/>
                </a:cxn>
                <a:cxn ang="0">
                  <a:pos x="T4" y="T5"/>
                </a:cxn>
                <a:cxn ang="0">
                  <a:pos x="T6" y="T7"/>
                </a:cxn>
              </a:cxnLst>
              <a:rect l="T8" t="T9" r="T10" b="T11"/>
              <a:pathLst>
                <a:path w="63500" h="125095">
                  <a:moveTo>
                    <a:pt x="31737" y="0"/>
                  </a:moveTo>
                  <a:lnTo>
                    <a:pt x="0" y="124968"/>
                  </a:lnTo>
                  <a:lnTo>
                    <a:pt x="63474" y="124968"/>
                  </a:lnTo>
                  <a:lnTo>
                    <a:pt x="31737"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29759" name="object 49">
              <a:extLst>
                <a:ext uri="{FF2B5EF4-FFF2-40B4-BE49-F238E27FC236}">
                  <a16:creationId xmlns:a16="http://schemas.microsoft.com/office/drawing/2014/main" id="{A98D50DE-BBE5-BC48-B85D-0B5A4F3C4563}"/>
                </a:ext>
              </a:extLst>
            </p:cNvPr>
            <p:cNvSpPr>
              <a:spLocks noChangeArrowheads="1"/>
            </p:cNvSpPr>
            <p:nvPr/>
          </p:nvSpPr>
          <p:spPr bwMode="auto">
            <a:xfrm>
              <a:off x="6746196" y="3297575"/>
              <a:ext cx="48260" cy="95250"/>
            </a:xfrm>
            <a:custGeom>
              <a:avLst/>
              <a:gdLst>
                <a:gd name="T0" fmla="*/ 24039 w 48259"/>
                <a:gd name="T1" fmla="*/ 0 h 95250"/>
                <a:gd name="T2" fmla="*/ 0 w 48259"/>
                <a:gd name="T3" fmla="*/ 94648 h 95250"/>
                <a:gd name="T4" fmla="*/ 48078 w 48259"/>
                <a:gd name="T5" fmla="*/ 94648 h 95250"/>
                <a:gd name="T6" fmla="*/ 24039 w 48259"/>
                <a:gd name="T7" fmla="*/ 0 h 95250"/>
                <a:gd name="T8" fmla="*/ 0 w 48259"/>
                <a:gd name="T9" fmla="*/ 0 h 95250"/>
                <a:gd name="T10" fmla="*/ 48259 w 48259"/>
                <a:gd name="T11" fmla="*/ 95250 h 95250"/>
              </a:gdLst>
              <a:ahLst/>
              <a:cxnLst>
                <a:cxn ang="0">
                  <a:pos x="T0" y="T1"/>
                </a:cxn>
                <a:cxn ang="0">
                  <a:pos x="T2" y="T3"/>
                </a:cxn>
                <a:cxn ang="0">
                  <a:pos x="T4" y="T5"/>
                </a:cxn>
                <a:cxn ang="0">
                  <a:pos x="T6" y="T7"/>
                </a:cxn>
              </a:cxnLst>
              <a:rect l="T8" t="T9" r="T10" b="T11"/>
              <a:pathLst>
                <a:path w="48259" h="95250">
                  <a:moveTo>
                    <a:pt x="24039" y="0"/>
                  </a:moveTo>
                  <a:lnTo>
                    <a:pt x="0" y="94648"/>
                  </a:lnTo>
                  <a:lnTo>
                    <a:pt x="48078" y="94648"/>
                  </a:lnTo>
                  <a:lnTo>
                    <a:pt x="24039" y="0"/>
                  </a:lnTo>
                  <a:close/>
                </a:path>
              </a:pathLst>
            </a:custGeom>
            <a:noFill/>
            <a:ln w="11981">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60" name="object 50">
              <a:extLst>
                <a:ext uri="{FF2B5EF4-FFF2-40B4-BE49-F238E27FC236}">
                  <a16:creationId xmlns:a16="http://schemas.microsoft.com/office/drawing/2014/main" id="{1618386C-FF34-202F-0308-1AC71A200A96}"/>
                </a:ext>
              </a:extLst>
            </p:cNvPr>
            <p:cNvSpPr>
              <a:spLocks noChangeArrowheads="1"/>
            </p:cNvSpPr>
            <p:nvPr/>
          </p:nvSpPr>
          <p:spPr bwMode="auto">
            <a:xfrm>
              <a:off x="6738518" y="5124868"/>
              <a:ext cx="63500" cy="125095"/>
            </a:xfrm>
            <a:custGeom>
              <a:avLst/>
              <a:gdLst>
                <a:gd name="T0" fmla="*/ 63474 w 63500"/>
                <a:gd name="T1" fmla="*/ 0 h 125095"/>
                <a:gd name="T2" fmla="*/ 0 w 63500"/>
                <a:gd name="T3" fmla="*/ 0 h 125095"/>
                <a:gd name="T4" fmla="*/ 31737 w 63500"/>
                <a:gd name="T5" fmla="*/ 124968 h 125095"/>
                <a:gd name="T6" fmla="*/ 63474 w 63500"/>
                <a:gd name="T7" fmla="*/ 0 h 125095"/>
                <a:gd name="T8" fmla="*/ 0 w 63500"/>
                <a:gd name="T9" fmla="*/ 0 h 125095"/>
                <a:gd name="T10" fmla="*/ 63500 w 63500"/>
                <a:gd name="T11" fmla="*/ 125095 h 125095"/>
              </a:gdLst>
              <a:ahLst/>
              <a:cxnLst>
                <a:cxn ang="0">
                  <a:pos x="T0" y="T1"/>
                </a:cxn>
                <a:cxn ang="0">
                  <a:pos x="T2" y="T3"/>
                </a:cxn>
                <a:cxn ang="0">
                  <a:pos x="T4" y="T5"/>
                </a:cxn>
                <a:cxn ang="0">
                  <a:pos x="T6" y="T7"/>
                </a:cxn>
              </a:cxnLst>
              <a:rect l="T8" t="T9" r="T10" b="T11"/>
              <a:pathLst>
                <a:path w="63500" h="125095">
                  <a:moveTo>
                    <a:pt x="63474" y="0"/>
                  </a:moveTo>
                  <a:lnTo>
                    <a:pt x="0" y="0"/>
                  </a:lnTo>
                  <a:lnTo>
                    <a:pt x="31737" y="124968"/>
                  </a:lnTo>
                  <a:lnTo>
                    <a:pt x="63474"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29761" name="object 51">
              <a:extLst>
                <a:ext uri="{FF2B5EF4-FFF2-40B4-BE49-F238E27FC236}">
                  <a16:creationId xmlns:a16="http://schemas.microsoft.com/office/drawing/2014/main" id="{159D8E68-4CC3-DC42-CACD-A3DAF74B3C6F}"/>
                </a:ext>
              </a:extLst>
            </p:cNvPr>
            <p:cNvSpPr>
              <a:spLocks noChangeArrowheads="1"/>
            </p:cNvSpPr>
            <p:nvPr/>
          </p:nvSpPr>
          <p:spPr bwMode="auto">
            <a:xfrm>
              <a:off x="6746196" y="5130784"/>
              <a:ext cx="48260" cy="95250"/>
            </a:xfrm>
            <a:custGeom>
              <a:avLst/>
              <a:gdLst>
                <a:gd name="T0" fmla="*/ 24039 w 48259"/>
                <a:gd name="T1" fmla="*/ 94648 h 95250"/>
                <a:gd name="T2" fmla="*/ 48078 w 48259"/>
                <a:gd name="T3" fmla="*/ 0 h 95250"/>
                <a:gd name="T4" fmla="*/ 0 w 48259"/>
                <a:gd name="T5" fmla="*/ 0 h 95250"/>
                <a:gd name="T6" fmla="*/ 24039 w 48259"/>
                <a:gd name="T7" fmla="*/ 94648 h 95250"/>
                <a:gd name="T8" fmla="*/ 0 w 48259"/>
                <a:gd name="T9" fmla="*/ 0 h 95250"/>
                <a:gd name="T10" fmla="*/ 48259 w 48259"/>
                <a:gd name="T11" fmla="*/ 95250 h 95250"/>
              </a:gdLst>
              <a:ahLst/>
              <a:cxnLst>
                <a:cxn ang="0">
                  <a:pos x="T0" y="T1"/>
                </a:cxn>
                <a:cxn ang="0">
                  <a:pos x="T2" y="T3"/>
                </a:cxn>
                <a:cxn ang="0">
                  <a:pos x="T4" y="T5"/>
                </a:cxn>
                <a:cxn ang="0">
                  <a:pos x="T6" y="T7"/>
                </a:cxn>
              </a:cxnLst>
              <a:rect l="T8" t="T9" r="T10" b="T11"/>
              <a:pathLst>
                <a:path w="48259" h="95250">
                  <a:moveTo>
                    <a:pt x="24039" y="94648"/>
                  </a:moveTo>
                  <a:lnTo>
                    <a:pt x="48078" y="0"/>
                  </a:lnTo>
                  <a:lnTo>
                    <a:pt x="0" y="0"/>
                  </a:lnTo>
                  <a:lnTo>
                    <a:pt x="24039" y="94648"/>
                  </a:lnTo>
                  <a:close/>
                </a:path>
              </a:pathLst>
            </a:custGeom>
            <a:noFill/>
            <a:ln w="11981">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sp>
        <p:nvSpPr>
          <p:cNvPr id="52" name="object 52">
            <a:extLst>
              <a:ext uri="{FF2B5EF4-FFF2-40B4-BE49-F238E27FC236}">
                <a16:creationId xmlns:a16="http://schemas.microsoft.com/office/drawing/2014/main" id="{20C9BB6A-1248-8A5D-EF6C-1787B51ADC5A}"/>
              </a:ext>
            </a:extLst>
          </p:cNvPr>
          <p:cNvSpPr txBox="1"/>
          <p:nvPr/>
        </p:nvSpPr>
        <p:spPr>
          <a:xfrm>
            <a:off x="8066088" y="2290763"/>
            <a:ext cx="585787" cy="184150"/>
          </a:xfrm>
          <a:prstGeom prst="rect">
            <a:avLst/>
          </a:prstGeom>
        </p:spPr>
        <p:txBody>
          <a:bodyPr lIns="0" tIns="14604" rIns="0" bIns="0">
            <a:spAutoFit/>
          </a:bodyPr>
          <a:lstStyle/>
          <a:p>
            <a:pPr marL="12700" eaLnBrk="1" fontAlgn="auto" hangingPunct="1">
              <a:spcBef>
                <a:spcPts val="114"/>
              </a:spcBef>
              <a:spcAft>
                <a:spcPts val="0"/>
              </a:spcAft>
              <a:defRPr/>
            </a:pPr>
            <a:r>
              <a:rPr sz="1100" spc="10" dirty="0">
                <a:latin typeface="Times New Roman"/>
                <a:cs typeface="Times New Roman"/>
              </a:rPr>
              <a:t>Specific</a:t>
            </a:r>
            <a:endParaRPr sz="1100">
              <a:latin typeface="Times New Roman"/>
              <a:cs typeface="Times New Roman"/>
            </a:endParaRPr>
          </a:p>
        </p:txBody>
      </p:sp>
      <p:sp>
        <p:nvSpPr>
          <p:cNvPr id="53" name="object 53">
            <a:extLst>
              <a:ext uri="{FF2B5EF4-FFF2-40B4-BE49-F238E27FC236}">
                <a16:creationId xmlns:a16="http://schemas.microsoft.com/office/drawing/2014/main" id="{DF040E7A-0A8F-D1B0-D284-3F13ACACF541}"/>
              </a:ext>
            </a:extLst>
          </p:cNvPr>
          <p:cNvSpPr txBox="1"/>
          <p:nvPr/>
        </p:nvSpPr>
        <p:spPr>
          <a:xfrm>
            <a:off x="8066088" y="3290888"/>
            <a:ext cx="566737" cy="184150"/>
          </a:xfrm>
          <a:prstGeom prst="rect">
            <a:avLst/>
          </a:prstGeom>
        </p:spPr>
        <p:txBody>
          <a:bodyPr lIns="0" tIns="14604" rIns="0" bIns="0">
            <a:spAutoFit/>
          </a:bodyPr>
          <a:lstStyle/>
          <a:p>
            <a:pPr marL="12700" eaLnBrk="1" fontAlgn="auto" hangingPunct="1">
              <a:spcBef>
                <a:spcPts val="114"/>
              </a:spcBef>
              <a:spcAft>
                <a:spcPts val="0"/>
              </a:spcAft>
              <a:defRPr/>
            </a:pPr>
            <a:r>
              <a:rPr sz="1100" spc="15" dirty="0">
                <a:latin typeface="Times New Roman"/>
                <a:cs typeface="Times New Roman"/>
              </a:rPr>
              <a:t>General</a:t>
            </a:r>
            <a:endParaRPr sz="1100">
              <a:latin typeface="Times New Roman"/>
              <a:cs typeface="Times New Roman"/>
            </a:endParaRPr>
          </a:p>
        </p:txBody>
      </p:sp>
      <p:sp>
        <p:nvSpPr>
          <p:cNvPr id="54" name="object 54">
            <a:extLst>
              <a:ext uri="{FF2B5EF4-FFF2-40B4-BE49-F238E27FC236}">
                <a16:creationId xmlns:a16="http://schemas.microsoft.com/office/drawing/2014/main" id="{8A25EB47-7494-F7E2-9FDD-2D66648E8390}"/>
              </a:ext>
            </a:extLst>
          </p:cNvPr>
          <p:cNvSpPr txBox="1"/>
          <p:nvPr/>
        </p:nvSpPr>
        <p:spPr>
          <a:xfrm>
            <a:off x="2787650" y="2889250"/>
            <a:ext cx="114300" cy="184150"/>
          </a:xfrm>
          <a:prstGeom prst="rect">
            <a:avLst/>
          </a:prstGeom>
        </p:spPr>
        <p:txBody>
          <a:bodyPr lIns="0" tIns="14604" rIns="0" bIns="0">
            <a:spAutoFit/>
          </a:bodyPr>
          <a:lstStyle/>
          <a:p>
            <a:pPr marL="12700" eaLnBrk="1" fontAlgn="auto" hangingPunct="1">
              <a:spcBef>
                <a:spcPts val="114"/>
              </a:spcBef>
              <a:spcAft>
                <a:spcPts val="0"/>
              </a:spcAft>
              <a:defRPr/>
            </a:pPr>
            <a:r>
              <a:rPr sz="1100" spc="15" dirty="0">
                <a:latin typeface="Times New Roman"/>
                <a:cs typeface="Times New Roman"/>
              </a:rPr>
              <a:t>1</a:t>
            </a:r>
            <a:endParaRPr sz="1100">
              <a:latin typeface="Times New Roman"/>
              <a:cs typeface="Times New Roman"/>
            </a:endParaRPr>
          </a:p>
        </p:txBody>
      </p:sp>
      <p:sp>
        <p:nvSpPr>
          <p:cNvPr id="55" name="object 55">
            <a:extLst>
              <a:ext uri="{FF2B5EF4-FFF2-40B4-BE49-F238E27FC236}">
                <a16:creationId xmlns:a16="http://schemas.microsoft.com/office/drawing/2014/main" id="{F570B9B9-3727-EE21-6D57-2138613BF572}"/>
              </a:ext>
            </a:extLst>
          </p:cNvPr>
          <p:cNvSpPr txBox="1"/>
          <p:nvPr/>
        </p:nvSpPr>
        <p:spPr>
          <a:xfrm>
            <a:off x="2692400" y="2819400"/>
            <a:ext cx="117475" cy="212725"/>
          </a:xfrm>
          <a:prstGeom prst="rect">
            <a:avLst/>
          </a:prstGeom>
        </p:spPr>
        <p:txBody>
          <a:bodyPr lIns="0" tIns="13335" rIns="0" bIns="0">
            <a:spAutoFit/>
          </a:bodyPr>
          <a:lstStyle/>
          <a:p>
            <a:pPr marL="12700" eaLnBrk="1" fontAlgn="auto" hangingPunct="1">
              <a:spcBef>
                <a:spcPts val="105"/>
              </a:spcBef>
              <a:spcAft>
                <a:spcPts val="0"/>
              </a:spcAft>
              <a:defRPr/>
            </a:pPr>
            <a:r>
              <a:rPr sz="1300" i="1" spc="10" dirty="0">
                <a:latin typeface="Times New Roman"/>
                <a:cs typeface="Times New Roman"/>
              </a:rPr>
              <a:t>x</a:t>
            </a:r>
            <a:endParaRPr sz="1300">
              <a:latin typeface="Times New Roman"/>
              <a:cs typeface="Times New Roman"/>
            </a:endParaRPr>
          </a:p>
        </p:txBody>
      </p:sp>
      <p:sp>
        <p:nvSpPr>
          <p:cNvPr id="56" name="object 56">
            <a:extLst>
              <a:ext uri="{FF2B5EF4-FFF2-40B4-BE49-F238E27FC236}">
                <a16:creationId xmlns:a16="http://schemas.microsoft.com/office/drawing/2014/main" id="{6DF41DBE-E019-D5D0-A8DC-3C2572F30A54}"/>
              </a:ext>
            </a:extLst>
          </p:cNvPr>
          <p:cNvSpPr txBox="1"/>
          <p:nvPr/>
        </p:nvSpPr>
        <p:spPr>
          <a:xfrm>
            <a:off x="3460750" y="3076575"/>
            <a:ext cx="274638" cy="214313"/>
          </a:xfrm>
          <a:prstGeom prst="rect">
            <a:avLst/>
          </a:prstGeom>
        </p:spPr>
        <p:txBody>
          <a:bodyPr lIns="0" tIns="13335" rIns="0" bIns="0">
            <a:spAutoFit/>
          </a:bodyPr>
          <a:lstStyle/>
          <a:p>
            <a:pPr marL="38100" eaLnBrk="1" fontAlgn="auto" hangingPunct="1">
              <a:spcBef>
                <a:spcPts val="105"/>
              </a:spcBef>
              <a:spcAft>
                <a:spcPts val="0"/>
              </a:spcAft>
              <a:defRPr/>
            </a:pPr>
            <a:r>
              <a:rPr sz="1300" i="1" spc="45" dirty="0">
                <a:latin typeface="Times New Roman"/>
                <a:cs typeface="Times New Roman"/>
              </a:rPr>
              <a:t>x</a:t>
            </a:r>
            <a:r>
              <a:rPr sz="1650" spc="67" baseline="-35353" dirty="0">
                <a:latin typeface="Times New Roman"/>
                <a:cs typeface="Times New Roman"/>
              </a:rPr>
              <a:t>2</a:t>
            </a:r>
            <a:endParaRPr sz="1650" baseline="-35353">
              <a:latin typeface="Times New Roman"/>
              <a:cs typeface="Times New Roman"/>
            </a:endParaRPr>
          </a:p>
        </p:txBody>
      </p:sp>
      <p:sp>
        <p:nvSpPr>
          <p:cNvPr id="57" name="object 57">
            <a:extLst>
              <a:ext uri="{FF2B5EF4-FFF2-40B4-BE49-F238E27FC236}">
                <a16:creationId xmlns:a16="http://schemas.microsoft.com/office/drawing/2014/main" id="{A431A0ED-7C55-7902-ED93-4FC13651B648}"/>
              </a:ext>
            </a:extLst>
          </p:cNvPr>
          <p:cNvSpPr txBox="1"/>
          <p:nvPr/>
        </p:nvSpPr>
        <p:spPr>
          <a:xfrm>
            <a:off x="1198563" y="3930650"/>
            <a:ext cx="3379787" cy="184150"/>
          </a:xfrm>
          <a:prstGeom prst="rect">
            <a:avLst/>
          </a:prstGeom>
        </p:spPr>
        <p:txBody>
          <a:bodyPr lIns="0" tIns="14604" rIns="0" bIns="0">
            <a:spAutoFit/>
          </a:bodyPr>
          <a:lstStyle/>
          <a:p>
            <a:pPr marL="38100" eaLnBrk="1" fontAlgn="auto" hangingPunct="1">
              <a:spcBef>
                <a:spcPts val="114"/>
              </a:spcBef>
              <a:spcAft>
                <a:spcPts val="0"/>
              </a:spcAft>
              <a:defRPr/>
            </a:pPr>
            <a:r>
              <a:rPr sz="1100" i="1" spc="15" dirty="0">
                <a:latin typeface="Times New Roman"/>
                <a:cs typeface="Times New Roman"/>
              </a:rPr>
              <a:t>x</a:t>
            </a:r>
            <a:r>
              <a:rPr sz="1650" spc="22" baseline="-27777" dirty="0">
                <a:latin typeface="Times New Roman"/>
                <a:cs typeface="Times New Roman"/>
              </a:rPr>
              <a:t>1</a:t>
            </a:r>
            <a:r>
              <a:rPr sz="1100" i="1" spc="15" dirty="0">
                <a:latin typeface="Times New Roman"/>
                <a:cs typeface="Times New Roman"/>
              </a:rPr>
              <a:t>= &lt;Sunny, Warm, High, </a:t>
            </a:r>
            <a:r>
              <a:rPr sz="1100" i="1" spc="10" dirty="0">
                <a:latin typeface="Times New Roman"/>
                <a:cs typeface="Times New Roman"/>
              </a:rPr>
              <a:t>Strong, </a:t>
            </a:r>
            <a:r>
              <a:rPr sz="1100" i="1" spc="15" dirty="0">
                <a:latin typeface="Times New Roman"/>
                <a:cs typeface="Times New Roman"/>
              </a:rPr>
              <a:t>Cool,</a:t>
            </a:r>
            <a:r>
              <a:rPr sz="1100" i="1" spc="-50" dirty="0">
                <a:latin typeface="Times New Roman"/>
                <a:cs typeface="Times New Roman"/>
              </a:rPr>
              <a:t> </a:t>
            </a:r>
            <a:r>
              <a:rPr sz="1100" i="1" spc="20" dirty="0">
                <a:latin typeface="Times New Roman"/>
                <a:cs typeface="Times New Roman"/>
              </a:rPr>
              <a:t>Same&gt;</a:t>
            </a:r>
            <a:endParaRPr sz="1100">
              <a:latin typeface="Times New Roman"/>
              <a:cs typeface="Times New Roman"/>
            </a:endParaRPr>
          </a:p>
        </p:txBody>
      </p:sp>
      <p:sp>
        <p:nvSpPr>
          <p:cNvPr id="58" name="object 58">
            <a:extLst>
              <a:ext uri="{FF2B5EF4-FFF2-40B4-BE49-F238E27FC236}">
                <a16:creationId xmlns:a16="http://schemas.microsoft.com/office/drawing/2014/main" id="{6670FAB4-DB2F-AE36-B1A9-6C70517C938B}"/>
              </a:ext>
            </a:extLst>
          </p:cNvPr>
          <p:cNvSpPr txBox="1"/>
          <p:nvPr/>
        </p:nvSpPr>
        <p:spPr>
          <a:xfrm>
            <a:off x="1235075" y="4083050"/>
            <a:ext cx="3311525" cy="184150"/>
          </a:xfrm>
          <a:prstGeom prst="rect">
            <a:avLst/>
          </a:prstGeom>
        </p:spPr>
        <p:txBody>
          <a:bodyPr lIns="0" tIns="14604" rIns="0" bIns="0">
            <a:spAutoFit/>
          </a:bodyPr>
          <a:lstStyle/>
          <a:p>
            <a:pPr marL="12700" eaLnBrk="1" fontAlgn="auto" hangingPunct="1">
              <a:spcBef>
                <a:spcPts val="114"/>
              </a:spcBef>
              <a:spcAft>
                <a:spcPts val="0"/>
              </a:spcAft>
              <a:defRPr/>
            </a:pPr>
            <a:r>
              <a:rPr sz="1100" i="1" spc="15" dirty="0">
                <a:latin typeface="Times New Roman"/>
                <a:cs typeface="Times New Roman"/>
              </a:rPr>
              <a:t>x </a:t>
            </a:r>
            <a:r>
              <a:rPr sz="1100" i="1" spc="20" dirty="0">
                <a:latin typeface="Times New Roman"/>
                <a:cs typeface="Times New Roman"/>
              </a:rPr>
              <a:t>= </a:t>
            </a:r>
            <a:r>
              <a:rPr sz="1100" i="1" spc="15" dirty="0">
                <a:latin typeface="Times New Roman"/>
                <a:cs typeface="Times New Roman"/>
              </a:rPr>
              <a:t>&lt;Sunny, Warm, High, </a:t>
            </a:r>
            <a:r>
              <a:rPr sz="1100" i="1" spc="10" dirty="0">
                <a:latin typeface="Times New Roman"/>
                <a:cs typeface="Times New Roman"/>
              </a:rPr>
              <a:t>Light, </a:t>
            </a:r>
            <a:r>
              <a:rPr sz="1100" i="1" spc="15" dirty="0">
                <a:latin typeface="Times New Roman"/>
                <a:cs typeface="Times New Roman"/>
              </a:rPr>
              <a:t>Warm,</a:t>
            </a:r>
            <a:r>
              <a:rPr sz="1100" i="1" spc="-65" dirty="0">
                <a:latin typeface="Times New Roman"/>
                <a:cs typeface="Times New Roman"/>
              </a:rPr>
              <a:t> </a:t>
            </a:r>
            <a:r>
              <a:rPr sz="1100" i="1" spc="20" dirty="0">
                <a:latin typeface="Times New Roman"/>
                <a:cs typeface="Times New Roman"/>
              </a:rPr>
              <a:t>Same&gt;</a:t>
            </a:r>
            <a:endParaRPr sz="1100">
              <a:latin typeface="Times New Roman"/>
              <a:cs typeface="Times New Roman"/>
            </a:endParaRPr>
          </a:p>
        </p:txBody>
      </p:sp>
      <p:grpSp>
        <p:nvGrpSpPr>
          <p:cNvPr id="29717" name="object 59">
            <a:extLst>
              <a:ext uri="{FF2B5EF4-FFF2-40B4-BE49-F238E27FC236}">
                <a16:creationId xmlns:a16="http://schemas.microsoft.com/office/drawing/2014/main" id="{16B129EA-6B57-89E1-FB22-BDA47130A4EA}"/>
              </a:ext>
            </a:extLst>
          </p:cNvPr>
          <p:cNvGrpSpPr>
            <a:grpSpLocks/>
          </p:cNvGrpSpPr>
          <p:nvPr/>
        </p:nvGrpSpPr>
        <p:grpSpPr bwMode="auto">
          <a:xfrm>
            <a:off x="2636838" y="2330450"/>
            <a:ext cx="4878387" cy="1030288"/>
            <a:chOff x="2241237" y="3417936"/>
            <a:chExt cx="4146550" cy="1511935"/>
          </a:xfrm>
        </p:grpSpPr>
        <p:sp>
          <p:nvSpPr>
            <p:cNvPr id="29722" name="object 60">
              <a:extLst>
                <a:ext uri="{FF2B5EF4-FFF2-40B4-BE49-F238E27FC236}">
                  <a16:creationId xmlns:a16="http://schemas.microsoft.com/office/drawing/2014/main" id="{5181D681-AEE0-5026-4515-680DDB31A7E7}"/>
                </a:ext>
              </a:extLst>
            </p:cNvPr>
            <p:cNvSpPr>
              <a:spLocks noChangeArrowheads="1"/>
            </p:cNvSpPr>
            <p:nvPr/>
          </p:nvSpPr>
          <p:spPr bwMode="auto">
            <a:xfrm>
              <a:off x="2241237" y="3985751"/>
              <a:ext cx="84043" cy="82912"/>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23" name="object 61">
              <a:extLst>
                <a:ext uri="{FF2B5EF4-FFF2-40B4-BE49-F238E27FC236}">
                  <a16:creationId xmlns:a16="http://schemas.microsoft.com/office/drawing/2014/main" id="{84DF0105-B8E0-8F65-7287-7F5ED7D2C525}"/>
                </a:ext>
              </a:extLst>
            </p:cNvPr>
            <p:cNvSpPr>
              <a:spLocks noChangeArrowheads="1"/>
            </p:cNvSpPr>
            <p:nvPr/>
          </p:nvSpPr>
          <p:spPr bwMode="auto">
            <a:xfrm>
              <a:off x="5642541" y="3417936"/>
              <a:ext cx="84030" cy="82912"/>
            </a:xfrm>
            <a:prstGeom prst="rect">
              <a:avLst/>
            </a:prstGeom>
            <a:blipFill dpi="0" rotWithShape="1">
              <a:blip r:embed="rId2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24" name="object 62">
              <a:extLst>
                <a:ext uri="{FF2B5EF4-FFF2-40B4-BE49-F238E27FC236}">
                  <a16:creationId xmlns:a16="http://schemas.microsoft.com/office/drawing/2014/main" id="{65484F6D-6BB5-2FC4-A348-1DC3A4ACAA37}"/>
                </a:ext>
              </a:extLst>
            </p:cNvPr>
            <p:cNvSpPr>
              <a:spLocks noChangeArrowheads="1"/>
            </p:cNvSpPr>
            <p:nvPr/>
          </p:nvSpPr>
          <p:spPr bwMode="auto">
            <a:xfrm>
              <a:off x="5282096" y="3796379"/>
              <a:ext cx="84043" cy="82899"/>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25" name="object 63">
              <a:extLst>
                <a:ext uri="{FF2B5EF4-FFF2-40B4-BE49-F238E27FC236}">
                  <a16:creationId xmlns:a16="http://schemas.microsoft.com/office/drawing/2014/main" id="{820008A5-6602-DEEA-8811-42559A4151DA}"/>
                </a:ext>
              </a:extLst>
            </p:cNvPr>
            <p:cNvSpPr>
              <a:spLocks noChangeArrowheads="1"/>
            </p:cNvSpPr>
            <p:nvPr/>
          </p:nvSpPr>
          <p:spPr bwMode="auto">
            <a:xfrm>
              <a:off x="6303486" y="3465185"/>
              <a:ext cx="84043" cy="82899"/>
            </a:xfrm>
            <a:prstGeom prst="rect">
              <a:avLst/>
            </a:prstGeom>
            <a:blipFill dpi="0" rotWithShape="1">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26" name="object 64">
              <a:extLst>
                <a:ext uri="{FF2B5EF4-FFF2-40B4-BE49-F238E27FC236}">
                  <a16:creationId xmlns:a16="http://schemas.microsoft.com/office/drawing/2014/main" id="{183DB2DE-F7DC-0EB9-7309-F412F7FAFF27}"/>
                </a:ext>
              </a:extLst>
            </p:cNvPr>
            <p:cNvSpPr>
              <a:spLocks noChangeArrowheads="1"/>
            </p:cNvSpPr>
            <p:nvPr/>
          </p:nvSpPr>
          <p:spPr bwMode="auto">
            <a:xfrm>
              <a:off x="5628727" y="4586757"/>
              <a:ext cx="276860" cy="343535"/>
            </a:xfrm>
            <a:custGeom>
              <a:avLst/>
              <a:gdLst>
                <a:gd name="T0" fmla="*/ 0 w 276860"/>
                <a:gd name="T1" fmla="*/ 342999 h 343535"/>
                <a:gd name="T2" fmla="*/ 276371 w 276860"/>
                <a:gd name="T3" fmla="*/ 0 h 343535"/>
                <a:gd name="T4" fmla="*/ 0 w 276860"/>
                <a:gd name="T5" fmla="*/ 0 h 343535"/>
                <a:gd name="T6" fmla="*/ 276860 w 276860"/>
                <a:gd name="T7" fmla="*/ 343535 h 343535"/>
              </a:gdLst>
              <a:ahLst/>
              <a:cxnLst>
                <a:cxn ang="0">
                  <a:pos x="T0" y="T1"/>
                </a:cxn>
                <a:cxn ang="0">
                  <a:pos x="T2" y="T3"/>
                </a:cxn>
              </a:cxnLst>
              <a:rect l="T4" t="T5" r="T6" b="T7"/>
              <a:pathLst>
                <a:path w="276860" h="343535">
                  <a:moveTo>
                    <a:pt x="0" y="342999"/>
                  </a:moveTo>
                  <a:lnTo>
                    <a:pt x="276371"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27" name="object 65">
              <a:extLst>
                <a:ext uri="{FF2B5EF4-FFF2-40B4-BE49-F238E27FC236}">
                  <a16:creationId xmlns:a16="http://schemas.microsoft.com/office/drawing/2014/main" id="{437BF85E-905D-860A-967F-CF81E7A63243}"/>
                </a:ext>
              </a:extLst>
            </p:cNvPr>
            <p:cNvSpPr>
              <a:spLocks noChangeArrowheads="1"/>
            </p:cNvSpPr>
            <p:nvPr/>
          </p:nvSpPr>
          <p:spPr bwMode="auto">
            <a:xfrm>
              <a:off x="5826518" y="4586757"/>
              <a:ext cx="78600" cy="88865"/>
            </a:xfrm>
            <a:prstGeom prst="rect">
              <a:avLst/>
            </a:prstGeom>
            <a:blipFill dpi="0" rotWithShape="1">
              <a:blip r:embed="rId2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28" name="object 66">
              <a:extLst>
                <a:ext uri="{FF2B5EF4-FFF2-40B4-BE49-F238E27FC236}">
                  <a16:creationId xmlns:a16="http://schemas.microsoft.com/office/drawing/2014/main" id="{B40098BD-1950-7D00-7800-7A0AC32FD310}"/>
                </a:ext>
              </a:extLst>
            </p:cNvPr>
            <p:cNvSpPr>
              <a:spLocks noChangeArrowheads="1"/>
            </p:cNvSpPr>
            <p:nvPr/>
          </p:nvSpPr>
          <p:spPr bwMode="auto">
            <a:xfrm>
              <a:off x="5256250" y="4586757"/>
              <a:ext cx="264795" cy="295910"/>
            </a:xfrm>
            <a:custGeom>
              <a:avLst/>
              <a:gdLst>
                <a:gd name="T0" fmla="*/ 264339 w 264795"/>
                <a:gd name="T1" fmla="*/ 295688 h 295910"/>
                <a:gd name="T2" fmla="*/ 0 w 264795"/>
                <a:gd name="T3" fmla="*/ 0 h 295910"/>
                <a:gd name="T4" fmla="*/ 0 w 264795"/>
                <a:gd name="T5" fmla="*/ 0 h 295910"/>
                <a:gd name="T6" fmla="*/ 264795 w 264795"/>
                <a:gd name="T7" fmla="*/ 295910 h 295910"/>
              </a:gdLst>
              <a:ahLst/>
              <a:cxnLst>
                <a:cxn ang="0">
                  <a:pos x="T0" y="T1"/>
                </a:cxn>
                <a:cxn ang="0">
                  <a:pos x="T2" y="T3"/>
                </a:cxn>
              </a:cxnLst>
              <a:rect l="T4" t="T5" r="T6" b="T7"/>
              <a:pathLst>
                <a:path w="264795" h="295910">
                  <a:moveTo>
                    <a:pt x="264339" y="295688"/>
                  </a:moveTo>
                  <a:lnTo>
                    <a:pt x="0"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29" name="object 67">
              <a:extLst>
                <a:ext uri="{FF2B5EF4-FFF2-40B4-BE49-F238E27FC236}">
                  <a16:creationId xmlns:a16="http://schemas.microsoft.com/office/drawing/2014/main" id="{CA274451-93C7-CFA3-3636-955EA8DE6342}"/>
                </a:ext>
              </a:extLst>
            </p:cNvPr>
            <p:cNvSpPr>
              <a:spLocks noChangeArrowheads="1"/>
            </p:cNvSpPr>
            <p:nvPr/>
          </p:nvSpPr>
          <p:spPr bwMode="auto">
            <a:xfrm>
              <a:off x="5256250" y="4586757"/>
              <a:ext cx="81584" cy="86698"/>
            </a:xfrm>
            <a:prstGeom prst="rect">
              <a:avLst/>
            </a:prstGeom>
            <a:blipFill dpi="0" rotWithShape="1">
              <a:blip r:embed="rId2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30" name="object 68">
              <a:extLst>
                <a:ext uri="{FF2B5EF4-FFF2-40B4-BE49-F238E27FC236}">
                  <a16:creationId xmlns:a16="http://schemas.microsoft.com/office/drawing/2014/main" id="{6B6397E4-BCB1-9306-04D7-B452B4F805EE}"/>
                </a:ext>
              </a:extLst>
            </p:cNvPr>
            <p:cNvSpPr>
              <a:spLocks noChangeArrowheads="1"/>
            </p:cNvSpPr>
            <p:nvPr/>
          </p:nvSpPr>
          <p:spPr bwMode="auto">
            <a:xfrm>
              <a:off x="4967859" y="4610407"/>
              <a:ext cx="252729" cy="284480"/>
            </a:xfrm>
            <a:custGeom>
              <a:avLst/>
              <a:gdLst>
                <a:gd name="T0" fmla="*/ 0 w 252729"/>
                <a:gd name="T1" fmla="*/ 283857 h 284479"/>
                <a:gd name="T2" fmla="*/ 252332 w 252729"/>
                <a:gd name="T3" fmla="*/ 0 h 284479"/>
                <a:gd name="T4" fmla="*/ 0 w 252729"/>
                <a:gd name="T5" fmla="*/ 0 h 284479"/>
                <a:gd name="T6" fmla="*/ 252729 w 252729"/>
                <a:gd name="T7" fmla="*/ 284479 h 284479"/>
              </a:gdLst>
              <a:ahLst/>
              <a:cxnLst>
                <a:cxn ang="0">
                  <a:pos x="T0" y="T1"/>
                </a:cxn>
                <a:cxn ang="0">
                  <a:pos x="T2" y="T3"/>
                </a:cxn>
              </a:cxnLst>
              <a:rect l="T4" t="T5" r="T6" b="T7"/>
              <a:pathLst>
                <a:path w="252729" h="284479">
                  <a:moveTo>
                    <a:pt x="0" y="283857"/>
                  </a:moveTo>
                  <a:lnTo>
                    <a:pt x="252332"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31" name="object 69">
              <a:extLst>
                <a:ext uri="{FF2B5EF4-FFF2-40B4-BE49-F238E27FC236}">
                  <a16:creationId xmlns:a16="http://schemas.microsoft.com/office/drawing/2014/main" id="{757EA6F1-01D0-539D-B14F-937AED6DBA38}"/>
                </a:ext>
              </a:extLst>
            </p:cNvPr>
            <p:cNvSpPr>
              <a:spLocks noChangeArrowheads="1"/>
            </p:cNvSpPr>
            <p:nvPr/>
          </p:nvSpPr>
          <p:spPr bwMode="auto">
            <a:xfrm>
              <a:off x="5138782" y="4610404"/>
              <a:ext cx="81425" cy="86817"/>
            </a:xfrm>
            <a:prstGeom prst="rect">
              <a:avLst/>
            </a:prstGeom>
            <a:blipFill dpi="0" rotWithShape="1">
              <a:blip r:embed="rId2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32" name="object 70">
              <a:extLst>
                <a:ext uri="{FF2B5EF4-FFF2-40B4-BE49-F238E27FC236}">
                  <a16:creationId xmlns:a16="http://schemas.microsoft.com/office/drawing/2014/main" id="{BA591FD4-AD67-A11F-042C-C607D1A2667B}"/>
                </a:ext>
              </a:extLst>
            </p:cNvPr>
            <p:cNvSpPr>
              <a:spLocks noChangeArrowheads="1"/>
            </p:cNvSpPr>
            <p:nvPr/>
          </p:nvSpPr>
          <p:spPr bwMode="auto">
            <a:xfrm>
              <a:off x="5965171" y="4598588"/>
              <a:ext cx="276860" cy="331470"/>
            </a:xfrm>
            <a:custGeom>
              <a:avLst/>
              <a:gdLst>
                <a:gd name="T0" fmla="*/ 276371 w 276860"/>
                <a:gd name="T1" fmla="*/ 331168 h 331470"/>
                <a:gd name="T2" fmla="*/ 0 w 276860"/>
                <a:gd name="T3" fmla="*/ 0 h 331470"/>
                <a:gd name="T4" fmla="*/ 0 w 276860"/>
                <a:gd name="T5" fmla="*/ 0 h 331470"/>
                <a:gd name="T6" fmla="*/ 276860 w 276860"/>
                <a:gd name="T7" fmla="*/ 331470 h 331470"/>
              </a:gdLst>
              <a:ahLst/>
              <a:cxnLst>
                <a:cxn ang="0">
                  <a:pos x="T0" y="T1"/>
                </a:cxn>
                <a:cxn ang="0">
                  <a:pos x="T2" y="T3"/>
                </a:cxn>
              </a:cxnLst>
              <a:rect l="T4" t="T5" r="T6" b="T7"/>
              <a:pathLst>
                <a:path w="276860" h="331470">
                  <a:moveTo>
                    <a:pt x="276371" y="331168"/>
                  </a:moveTo>
                  <a:lnTo>
                    <a:pt x="0"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33" name="object 71">
              <a:extLst>
                <a:ext uri="{FF2B5EF4-FFF2-40B4-BE49-F238E27FC236}">
                  <a16:creationId xmlns:a16="http://schemas.microsoft.com/office/drawing/2014/main" id="{4B2877EC-478B-0454-DA4A-5091BC53F43A}"/>
                </a:ext>
              </a:extLst>
            </p:cNvPr>
            <p:cNvSpPr>
              <a:spLocks noChangeArrowheads="1"/>
            </p:cNvSpPr>
            <p:nvPr/>
          </p:nvSpPr>
          <p:spPr bwMode="auto">
            <a:xfrm>
              <a:off x="5965171" y="4598576"/>
              <a:ext cx="79634" cy="88159"/>
            </a:xfrm>
            <a:prstGeom prst="rect">
              <a:avLst/>
            </a:prstGeom>
            <a:blipFill dpi="0" rotWithShape="1">
              <a:blip r:embed="rId2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34" name="object 72">
              <a:extLst>
                <a:ext uri="{FF2B5EF4-FFF2-40B4-BE49-F238E27FC236}">
                  <a16:creationId xmlns:a16="http://schemas.microsoft.com/office/drawing/2014/main" id="{5907CA8B-4755-F176-5064-A56EF388DC84}"/>
                </a:ext>
              </a:extLst>
            </p:cNvPr>
            <p:cNvSpPr>
              <a:spLocks noChangeArrowheads="1"/>
            </p:cNvSpPr>
            <p:nvPr/>
          </p:nvSpPr>
          <p:spPr bwMode="auto">
            <a:xfrm>
              <a:off x="5989210" y="3534121"/>
              <a:ext cx="324485" cy="272415"/>
            </a:xfrm>
            <a:custGeom>
              <a:avLst/>
              <a:gdLst>
                <a:gd name="T0" fmla="*/ 0 w 324485"/>
                <a:gd name="T1" fmla="*/ 272026 h 272414"/>
                <a:gd name="T2" fmla="*/ 324424 w 324485"/>
                <a:gd name="T3" fmla="*/ 0 h 272414"/>
                <a:gd name="T4" fmla="*/ 0 w 324485"/>
                <a:gd name="T5" fmla="*/ 0 h 272414"/>
                <a:gd name="T6" fmla="*/ 324485 w 324485"/>
                <a:gd name="T7" fmla="*/ 272414 h 272414"/>
              </a:gdLst>
              <a:ahLst/>
              <a:cxnLst>
                <a:cxn ang="0">
                  <a:pos x="T0" y="T1"/>
                </a:cxn>
                <a:cxn ang="0">
                  <a:pos x="T2" y="T3"/>
                </a:cxn>
              </a:cxnLst>
              <a:rect l="T4" t="T5" r="T6" b="T7"/>
              <a:pathLst>
                <a:path w="324485" h="272414">
                  <a:moveTo>
                    <a:pt x="0" y="272026"/>
                  </a:moveTo>
                  <a:lnTo>
                    <a:pt x="324424"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35" name="object 73">
              <a:extLst>
                <a:ext uri="{FF2B5EF4-FFF2-40B4-BE49-F238E27FC236}">
                  <a16:creationId xmlns:a16="http://schemas.microsoft.com/office/drawing/2014/main" id="{F10B2E90-2FE2-EC8B-FF04-704F147A8376}"/>
                </a:ext>
              </a:extLst>
            </p:cNvPr>
            <p:cNvSpPr>
              <a:spLocks noChangeArrowheads="1"/>
            </p:cNvSpPr>
            <p:nvPr/>
          </p:nvSpPr>
          <p:spPr bwMode="auto">
            <a:xfrm>
              <a:off x="6224852" y="3534117"/>
              <a:ext cx="88800" cy="79393"/>
            </a:xfrm>
            <a:prstGeom prst="rect">
              <a:avLst/>
            </a:prstGeom>
            <a:blipFill dpi="0" rotWithShape="1">
              <a:blip r:embed="rId2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36" name="object 74">
              <a:extLst>
                <a:ext uri="{FF2B5EF4-FFF2-40B4-BE49-F238E27FC236}">
                  <a16:creationId xmlns:a16="http://schemas.microsoft.com/office/drawing/2014/main" id="{3FD14941-1109-5DE4-CA24-589EA905677C}"/>
                </a:ext>
              </a:extLst>
            </p:cNvPr>
            <p:cNvSpPr>
              <a:spLocks noChangeArrowheads="1"/>
            </p:cNvSpPr>
            <p:nvPr/>
          </p:nvSpPr>
          <p:spPr bwMode="auto">
            <a:xfrm>
              <a:off x="5712838" y="3498640"/>
              <a:ext cx="204470" cy="283845"/>
            </a:xfrm>
            <a:custGeom>
              <a:avLst/>
              <a:gdLst>
                <a:gd name="T0" fmla="*/ 204280 w 204470"/>
                <a:gd name="T1" fmla="*/ 283844 h 283845"/>
                <a:gd name="T2" fmla="*/ 0 w 204470"/>
                <a:gd name="T3" fmla="*/ 0 h 283845"/>
                <a:gd name="T4" fmla="*/ 0 w 204470"/>
                <a:gd name="T5" fmla="*/ 0 h 283845"/>
                <a:gd name="T6" fmla="*/ 204470 w 204470"/>
                <a:gd name="T7" fmla="*/ 283845 h 283845"/>
              </a:gdLst>
              <a:ahLst/>
              <a:cxnLst>
                <a:cxn ang="0">
                  <a:pos x="T0" y="T1"/>
                </a:cxn>
                <a:cxn ang="0">
                  <a:pos x="T2" y="T3"/>
                </a:cxn>
              </a:cxnLst>
              <a:rect l="T4" t="T5" r="T6" b="T7"/>
              <a:pathLst>
                <a:path w="204470" h="283845">
                  <a:moveTo>
                    <a:pt x="204280" y="283844"/>
                  </a:moveTo>
                  <a:lnTo>
                    <a:pt x="0"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37" name="object 75">
              <a:extLst>
                <a:ext uri="{FF2B5EF4-FFF2-40B4-BE49-F238E27FC236}">
                  <a16:creationId xmlns:a16="http://schemas.microsoft.com/office/drawing/2014/main" id="{D4B96E81-5CA8-D5B3-4F44-6DCB3601ECC8}"/>
                </a:ext>
              </a:extLst>
            </p:cNvPr>
            <p:cNvSpPr>
              <a:spLocks noChangeArrowheads="1"/>
            </p:cNvSpPr>
            <p:nvPr/>
          </p:nvSpPr>
          <p:spPr bwMode="auto">
            <a:xfrm>
              <a:off x="5712838" y="3498628"/>
              <a:ext cx="75224" cy="90918"/>
            </a:xfrm>
            <a:prstGeom prst="rect">
              <a:avLst/>
            </a:prstGeom>
            <a:blipFill dpi="0" rotWithShape="1">
              <a:blip r:embed="rId2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38" name="object 76">
              <a:extLst>
                <a:ext uri="{FF2B5EF4-FFF2-40B4-BE49-F238E27FC236}">
                  <a16:creationId xmlns:a16="http://schemas.microsoft.com/office/drawing/2014/main" id="{5C3AA9F1-E06A-4E99-D0C6-62FACF73AB6C}"/>
                </a:ext>
              </a:extLst>
            </p:cNvPr>
            <p:cNvSpPr>
              <a:spLocks noChangeArrowheads="1"/>
            </p:cNvSpPr>
            <p:nvPr/>
          </p:nvSpPr>
          <p:spPr bwMode="auto">
            <a:xfrm>
              <a:off x="5364388" y="3486809"/>
              <a:ext cx="300990" cy="319405"/>
            </a:xfrm>
            <a:custGeom>
              <a:avLst/>
              <a:gdLst>
                <a:gd name="T0" fmla="*/ 0 w 300989"/>
                <a:gd name="T1" fmla="*/ 319337 h 319404"/>
                <a:gd name="T2" fmla="*/ 300398 w 300989"/>
                <a:gd name="T3" fmla="*/ 0 h 319404"/>
                <a:gd name="T4" fmla="*/ 0 w 300989"/>
                <a:gd name="T5" fmla="*/ 0 h 319404"/>
                <a:gd name="T6" fmla="*/ 300989 w 300989"/>
                <a:gd name="T7" fmla="*/ 319404 h 319404"/>
              </a:gdLst>
              <a:ahLst/>
              <a:cxnLst>
                <a:cxn ang="0">
                  <a:pos x="T0" y="T1"/>
                </a:cxn>
                <a:cxn ang="0">
                  <a:pos x="T2" y="T3"/>
                </a:cxn>
              </a:cxnLst>
              <a:rect l="T4" t="T5" r="T6" b="T7"/>
              <a:pathLst>
                <a:path w="300989" h="319404">
                  <a:moveTo>
                    <a:pt x="0" y="319337"/>
                  </a:moveTo>
                  <a:lnTo>
                    <a:pt x="300398"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39" name="object 77">
              <a:extLst>
                <a:ext uri="{FF2B5EF4-FFF2-40B4-BE49-F238E27FC236}">
                  <a16:creationId xmlns:a16="http://schemas.microsoft.com/office/drawing/2014/main" id="{25F25E3B-6E76-59FB-D40D-576E51C6E76F}"/>
                </a:ext>
              </a:extLst>
            </p:cNvPr>
            <p:cNvSpPr>
              <a:spLocks noChangeArrowheads="1"/>
            </p:cNvSpPr>
            <p:nvPr/>
          </p:nvSpPr>
          <p:spPr bwMode="auto">
            <a:xfrm>
              <a:off x="5581814" y="3486809"/>
              <a:ext cx="82982" cy="85526"/>
            </a:xfrm>
            <a:prstGeom prst="rect">
              <a:avLst/>
            </a:prstGeom>
            <a:blipFill dpi="0" rotWithShape="1">
              <a:blip r:embed="rId2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40" name="object 78">
              <a:extLst>
                <a:ext uri="{FF2B5EF4-FFF2-40B4-BE49-F238E27FC236}">
                  <a16:creationId xmlns:a16="http://schemas.microsoft.com/office/drawing/2014/main" id="{8D10C62F-C8E8-1DF2-0FA8-CCDCEAA1E0D0}"/>
                </a:ext>
              </a:extLst>
            </p:cNvPr>
            <p:cNvSpPr>
              <a:spLocks noChangeArrowheads="1"/>
            </p:cNvSpPr>
            <p:nvPr/>
          </p:nvSpPr>
          <p:spPr bwMode="auto">
            <a:xfrm>
              <a:off x="5027944" y="3877108"/>
              <a:ext cx="264795" cy="260350"/>
            </a:xfrm>
            <a:custGeom>
              <a:avLst/>
              <a:gdLst>
                <a:gd name="T0" fmla="*/ 0 w 264795"/>
                <a:gd name="T1" fmla="*/ 260207 h 260350"/>
                <a:gd name="T2" fmla="*/ 264352 w 264795"/>
                <a:gd name="T3" fmla="*/ 0 h 260350"/>
                <a:gd name="T4" fmla="*/ 0 w 264795"/>
                <a:gd name="T5" fmla="*/ 0 h 260350"/>
                <a:gd name="T6" fmla="*/ 264795 w 264795"/>
                <a:gd name="T7" fmla="*/ 260350 h 260350"/>
              </a:gdLst>
              <a:ahLst/>
              <a:cxnLst>
                <a:cxn ang="0">
                  <a:pos x="T0" y="T1"/>
                </a:cxn>
                <a:cxn ang="0">
                  <a:pos x="T2" y="T3"/>
                </a:cxn>
              </a:cxnLst>
              <a:rect l="T4" t="T5" r="T6" b="T7"/>
              <a:pathLst>
                <a:path w="264795" h="260350">
                  <a:moveTo>
                    <a:pt x="0" y="260207"/>
                  </a:moveTo>
                  <a:lnTo>
                    <a:pt x="264352"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41" name="object 79">
              <a:extLst>
                <a:ext uri="{FF2B5EF4-FFF2-40B4-BE49-F238E27FC236}">
                  <a16:creationId xmlns:a16="http://schemas.microsoft.com/office/drawing/2014/main" id="{0CAD671E-EC67-CA56-DD0E-85404C0162E9}"/>
                </a:ext>
              </a:extLst>
            </p:cNvPr>
            <p:cNvSpPr>
              <a:spLocks noChangeArrowheads="1"/>
            </p:cNvSpPr>
            <p:nvPr/>
          </p:nvSpPr>
          <p:spPr bwMode="auto">
            <a:xfrm>
              <a:off x="5207302" y="3877106"/>
              <a:ext cx="85003" cy="83663"/>
            </a:xfrm>
            <a:prstGeom prst="rect">
              <a:avLst/>
            </a:prstGeom>
            <a:blipFill dpi="0" rotWithShape="1">
              <a:blip r:embed="rId2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42" name="object 80">
              <a:extLst>
                <a:ext uri="{FF2B5EF4-FFF2-40B4-BE49-F238E27FC236}">
                  <a16:creationId xmlns:a16="http://schemas.microsoft.com/office/drawing/2014/main" id="{B716AB81-92C6-9E4E-1C8F-EE5422783023}"/>
                </a:ext>
              </a:extLst>
            </p:cNvPr>
            <p:cNvSpPr>
              <a:spLocks noChangeArrowheads="1"/>
            </p:cNvSpPr>
            <p:nvPr/>
          </p:nvSpPr>
          <p:spPr bwMode="auto">
            <a:xfrm>
              <a:off x="5640747" y="3865290"/>
              <a:ext cx="264795" cy="295910"/>
            </a:xfrm>
            <a:custGeom>
              <a:avLst/>
              <a:gdLst>
                <a:gd name="T0" fmla="*/ 0 w 264795"/>
                <a:gd name="T1" fmla="*/ 295675 h 295910"/>
                <a:gd name="T2" fmla="*/ 264352 w 264795"/>
                <a:gd name="T3" fmla="*/ 0 h 295910"/>
                <a:gd name="T4" fmla="*/ 0 w 264795"/>
                <a:gd name="T5" fmla="*/ 0 h 295910"/>
                <a:gd name="T6" fmla="*/ 264795 w 264795"/>
                <a:gd name="T7" fmla="*/ 295910 h 295910"/>
              </a:gdLst>
              <a:ahLst/>
              <a:cxnLst>
                <a:cxn ang="0">
                  <a:pos x="T0" y="T1"/>
                </a:cxn>
                <a:cxn ang="0">
                  <a:pos x="T2" y="T3"/>
                </a:cxn>
              </a:cxnLst>
              <a:rect l="T4" t="T5" r="T6" b="T7"/>
              <a:pathLst>
                <a:path w="264795" h="295910">
                  <a:moveTo>
                    <a:pt x="0" y="295675"/>
                  </a:moveTo>
                  <a:lnTo>
                    <a:pt x="264352"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43" name="object 81">
              <a:extLst>
                <a:ext uri="{FF2B5EF4-FFF2-40B4-BE49-F238E27FC236}">
                  <a16:creationId xmlns:a16="http://schemas.microsoft.com/office/drawing/2014/main" id="{D30C2DD6-193E-0419-1B2C-7A69B4021AA7}"/>
                </a:ext>
              </a:extLst>
            </p:cNvPr>
            <p:cNvSpPr>
              <a:spLocks noChangeArrowheads="1"/>
            </p:cNvSpPr>
            <p:nvPr/>
          </p:nvSpPr>
          <p:spPr bwMode="auto">
            <a:xfrm>
              <a:off x="5823535" y="3865277"/>
              <a:ext cx="81583" cy="86695"/>
            </a:xfrm>
            <a:prstGeom prst="rect">
              <a:avLst/>
            </a:prstGeom>
            <a:blipFill dpi="0" rotWithShape="1">
              <a:blip r:embed="rId3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44" name="object 82">
              <a:extLst>
                <a:ext uri="{FF2B5EF4-FFF2-40B4-BE49-F238E27FC236}">
                  <a16:creationId xmlns:a16="http://schemas.microsoft.com/office/drawing/2014/main" id="{37C6E7DC-7B4A-F200-E596-4458D934ECA9}"/>
                </a:ext>
              </a:extLst>
            </p:cNvPr>
            <p:cNvSpPr>
              <a:spLocks noChangeArrowheads="1"/>
            </p:cNvSpPr>
            <p:nvPr/>
          </p:nvSpPr>
          <p:spPr bwMode="auto">
            <a:xfrm>
              <a:off x="5027944" y="3510459"/>
              <a:ext cx="276860" cy="319405"/>
            </a:xfrm>
            <a:custGeom>
              <a:avLst/>
              <a:gdLst>
                <a:gd name="T0" fmla="*/ 276359 w 276860"/>
                <a:gd name="T1" fmla="*/ 319337 h 319404"/>
                <a:gd name="T2" fmla="*/ 0 w 276860"/>
                <a:gd name="T3" fmla="*/ 0 h 319404"/>
                <a:gd name="T4" fmla="*/ 0 w 276860"/>
                <a:gd name="T5" fmla="*/ 0 h 319404"/>
                <a:gd name="T6" fmla="*/ 276860 w 276860"/>
                <a:gd name="T7" fmla="*/ 319404 h 319404"/>
              </a:gdLst>
              <a:ahLst/>
              <a:cxnLst>
                <a:cxn ang="0">
                  <a:pos x="T0" y="T1"/>
                </a:cxn>
                <a:cxn ang="0">
                  <a:pos x="T2" y="T3"/>
                </a:cxn>
              </a:cxnLst>
              <a:rect l="T4" t="T5" r="T6" b="T7"/>
              <a:pathLst>
                <a:path w="276860" h="319404">
                  <a:moveTo>
                    <a:pt x="276359" y="319337"/>
                  </a:moveTo>
                  <a:lnTo>
                    <a:pt x="0"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45" name="object 83">
              <a:extLst>
                <a:ext uri="{FF2B5EF4-FFF2-40B4-BE49-F238E27FC236}">
                  <a16:creationId xmlns:a16="http://schemas.microsoft.com/office/drawing/2014/main" id="{7E316E97-8385-82AA-AABF-EFDA902ABA47}"/>
                </a:ext>
              </a:extLst>
            </p:cNvPr>
            <p:cNvSpPr>
              <a:spLocks noChangeArrowheads="1"/>
            </p:cNvSpPr>
            <p:nvPr/>
          </p:nvSpPr>
          <p:spPr bwMode="auto">
            <a:xfrm>
              <a:off x="5027944" y="3510457"/>
              <a:ext cx="80669" cy="87401"/>
            </a:xfrm>
            <a:prstGeom prst="rect">
              <a:avLst/>
            </a:prstGeom>
            <a:blipFill dpi="0" rotWithShape="1">
              <a:blip r:embed="rId3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46" name="object 84">
              <a:extLst>
                <a:ext uri="{FF2B5EF4-FFF2-40B4-BE49-F238E27FC236}">
                  <a16:creationId xmlns:a16="http://schemas.microsoft.com/office/drawing/2014/main" id="{0705BF92-F436-0DC7-3A46-3F54001B92BE}"/>
                </a:ext>
              </a:extLst>
            </p:cNvPr>
            <p:cNvSpPr>
              <a:spLocks noChangeArrowheads="1"/>
            </p:cNvSpPr>
            <p:nvPr/>
          </p:nvSpPr>
          <p:spPr bwMode="auto">
            <a:xfrm>
              <a:off x="4667474" y="4551277"/>
              <a:ext cx="216535" cy="331470"/>
            </a:xfrm>
            <a:custGeom>
              <a:avLst/>
              <a:gdLst>
                <a:gd name="T0" fmla="*/ 216287 w 216535"/>
                <a:gd name="T1" fmla="*/ 331168 h 331470"/>
                <a:gd name="T2" fmla="*/ 0 w 216535"/>
                <a:gd name="T3" fmla="*/ 0 h 331470"/>
                <a:gd name="T4" fmla="*/ 0 w 216535"/>
                <a:gd name="T5" fmla="*/ 0 h 331470"/>
                <a:gd name="T6" fmla="*/ 216535 w 216535"/>
                <a:gd name="T7" fmla="*/ 331470 h 331470"/>
              </a:gdLst>
              <a:ahLst/>
              <a:cxnLst>
                <a:cxn ang="0">
                  <a:pos x="T0" y="T1"/>
                </a:cxn>
                <a:cxn ang="0">
                  <a:pos x="T2" y="T3"/>
                </a:cxn>
              </a:cxnLst>
              <a:rect l="T4" t="T5" r="T6" b="T7"/>
              <a:pathLst>
                <a:path w="216535" h="331470">
                  <a:moveTo>
                    <a:pt x="216287" y="331168"/>
                  </a:moveTo>
                  <a:lnTo>
                    <a:pt x="0"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47" name="object 85">
              <a:extLst>
                <a:ext uri="{FF2B5EF4-FFF2-40B4-BE49-F238E27FC236}">
                  <a16:creationId xmlns:a16="http://schemas.microsoft.com/office/drawing/2014/main" id="{44E72AFC-9331-FBAF-A8E9-3E9BA495CB42}"/>
                </a:ext>
              </a:extLst>
            </p:cNvPr>
            <p:cNvSpPr>
              <a:spLocks noChangeArrowheads="1"/>
            </p:cNvSpPr>
            <p:nvPr/>
          </p:nvSpPr>
          <p:spPr bwMode="auto">
            <a:xfrm>
              <a:off x="4667474" y="4551273"/>
              <a:ext cx="72229" cy="92417"/>
            </a:xfrm>
            <a:prstGeom prst="rect">
              <a:avLst/>
            </a:prstGeom>
            <a:blipFill dpi="0" rotWithShape="1">
              <a:blip r:embed="rId3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48" name="object 86">
              <a:extLst>
                <a:ext uri="{FF2B5EF4-FFF2-40B4-BE49-F238E27FC236}">
                  <a16:creationId xmlns:a16="http://schemas.microsoft.com/office/drawing/2014/main" id="{9EFAEAF2-3234-8F2E-05E2-19EF25D5C753}"/>
                </a:ext>
              </a:extLst>
            </p:cNvPr>
            <p:cNvSpPr>
              <a:spLocks noChangeArrowheads="1"/>
            </p:cNvSpPr>
            <p:nvPr/>
          </p:nvSpPr>
          <p:spPr bwMode="auto">
            <a:xfrm>
              <a:off x="4691500" y="4220108"/>
              <a:ext cx="288925" cy="272415"/>
            </a:xfrm>
            <a:custGeom>
              <a:avLst/>
              <a:gdLst>
                <a:gd name="T0" fmla="*/ 0 w 288925"/>
                <a:gd name="T1" fmla="*/ 272026 h 272414"/>
                <a:gd name="T2" fmla="*/ 288378 w 288925"/>
                <a:gd name="T3" fmla="*/ 0 h 272414"/>
                <a:gd name="T4" fmla="*/ 0 w 288925"/>
                <a:gd name="T5" fmla="*/ 0 h 272414"/>
                <a:gd name="T6" fmla="*/ 288925 w 288925"/>
                <a:gd name="T7" fmla="*/ 272414 h 272414"/>
              </a:gdLst>
              <a:ahLst/>
              <a:cxnLst>
                <a:cxn ang="0">
                  <a:pos x="T0" y="T1"/>
                </a:cxn>
                <a:cxn ang="0">
                  <a:pos x="T2" y="T3"/>
                </a:cxn>
              </a:cxnLst>
              <a:rect l="T4" t="T5" r="T6" b="T7"/>
              <a:pathLst>
                <a:path w="288925" h="272414">
                  <a:moveTo>
                    <a:pt x="0" y="272026"/>
                  </a:moveTo>
                  <a:lnTo>
                    <a:pt x="288378"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49" name="object 87">
              <a:extLst>
                <a:ext uri="{FF2B5EF4-FFF2-40B4-BE49-F238E27FC236}">
                  <a16:creationId xmlns:a16="http://schemas.microsoft.com/office/drawing/2014/main" id="{A92FE21A-7FED-BBFA-B1D7-9D69EA5404DF}"/>
                </a:ext>
              </a:extLst>
            </p:cNvPr>
            <p:cNvSpPr>
              <a:spLocks noChangeArrowheads="1"/>
            </p:cNvSpPr>
            <p:nvPr/>
          </p:nvSpPr>
          <p:spPr bwMode="auto">
            <a:xfrm>
              <a:off x="4893835" y="4220108"/>
              <a:ext cx="86063" cy="82565"/>
            </a:xfrm>
            <a:prstGeom prst="rect">
              <a:avLst/>
            </a:prstGeom>
            <a:blipFill dpi="0" rotWithShape="1">
              <a:blip r:embed="rId3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50" name="object 88">
              <a:extLst>
                <a:ext uri="{FF2B5EF4-FFF2-40B4-BE49-F238E27FC236}">
                  <a16:creationId xmlns:a16="http://schemas.microsoft.com/office/drawing/2014/main" id="{D6EA74F4-D0CF-2007-F925-F6D9B8AAC366}"/>
                </a:ext>
              </a:extLst>
            </p:cNvPr>
            <p:cNvSpPr>
              <a:spLocks noChangeArrowheads="1"/>
            </p:cNvSpPr>
            <p:nvPr/>
          </p:nvSpPr>
          <p:spPr bwMode="auto">
            <a:xfrm>
              <a:off x="5364388" y="3888939"/>
              <a:ext cx="252729" cy="272415"/>
            </a:xfrm>
            <a:custGeom>
              <a:avLst/>
              <a:gdLst>
                <a:gd name="T0" fmla="*/ 252332 w 252729"/>
                <a:gd name="T1" fmla="*/ 272026 h 272414"/>
                <a:gd name="T2" fmla="*/ 0 w 252729"/>
                <a:gd name="T3" fmla="*/ 0 h 272414"/>
                <a:gd name="T4" fmla="*/ 0 w 252729"/>
                <a:gd name="T5" fmla="*/ 0 h 272414"/>
                <a:gd name="T6" fmla="*/ 252729 w 252729"/>
                <a:gd name="T7" fmla="*/ 272414 h 272414"/>
              </a:gdLst>
              <a:ahLst/>
              <a:cxnLst>
                <a:cxn ang="0">
                  <a:pos x="T0" y="T1"/>
                </a:cxn>
                <a:cxn ang="0">
                  <a:pos x="T2" y="T3"/>
                </a:cxn>
              </a:cxnLst>
              <a:rect l="T4" t="T5" r="T6" b="T7"/>
              <a:pathLst>
                <a:path w="252729" h="272414">
                  <a:moveTo>
                    <a:pt x="252332" y="272026"/>
                  </a:moveTo>
                  <a:lnTo>
                    <a:pt x="0"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51" name="object 89">
              <a:extLst>
                <a:ext uri="{FF2B5EF4-FFF2-40B4-BE49-F238E27FC236}">
                  <a16:creationId xmlns:a16="http://schemas.microsoft.com/office/drawing/2014/main" id="{30A042B9-A7F0-1E19-3D68-0FDEA57509E7}"/>
                </a:ext>
              </a:extLst>
            </p:cNvPr>
            <p:cNvSpPr>
              <a:spLocks noChangeArrowheads="1"/>
            </p:cNvSpPr>
            <p:nvPr/>
          </p:nvSpPr>
          <p:spPr bwMode="auto">
            <a:xfrm>
              <a:off x="5364388" y="3888939"/>
              <a:ext cx="82604" cy="85855"/>
            </a:xfrm>
            <a:prstGeom prst="rect">
              <a:avLst/>
            </a:prstGeom>
            <a:blipFill dpi="0" rotWithShape="1">
              <a:blip r:embed="rId3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52" name="object 90">
              <a:extLst>
                <a:ext uri="{FF2B5EF4-FFF2-40B4-BE49-F238E27FC236}">
                  <a16:creationId xmlns:a16="http://schemas.microsoft.com/office/drawing/2014/main" id="{E9EE2152-1464-A554-E21E-EF4A79591625}"/>
                </a:ext>
              </a:extLst>
            </p:cNvPr>
            <p:cNvSpPr>
              <a:spLocks noChangeArrowheads="1"/>
            </p:cNvSpPr>
            <p:nvPr/>
          </p:nvSpPr>
          <p:spPr bwMode="auto">
            <a:xfrm>
              <a:off x="5977191" y="3853459"/>
              <a:ext cx="216535" cy="272415"/>
            </a:xfrm>
            <a:custGeom>
              <a:avLst/>
              <a:gdLst>
                <a:gd name="T0" fmla="*/ 216287 w 216535"/>
                <a:gd name="T1" fmla="*/ 272026 h 272414"/>
                <a:gd name="T2" fmla="*/ 0 w 216535"/>
                <a:gd name="T3" fmla="*/ 0 h 272414"/>
                <a:gd name="T4" fmla="*/ 0 w 216535"/>
                <a:gd name="T5" fmla="*/ 0 h 272414"/>
                <a:gd name="T6" fmla="*/ 216535 w 216535"/>
                <a:gd name="T7" fmla="*/ 272414 h 272414"/>
              </a:gdLst>
              <a:ahLst/>
              <a:cxnLst>
                <a:cxn ang="0">
                  <a:pos x="T0" y="T1"/>
                </a:cxn>
                <a:cxn ang="0">
                  <a:pos x="T2" y="T3"/>
                </a:cxn>
              </a:cxnLst>
              <a:rect l="T4" t="T5" r="T6" b="T7"/>
              <a:pathLst>
                <a:path w="216535" h="272414">
                  <a:moveTo>
                    <a:pt x="216287" y="272026"/>
                  </a:moveTo>
                  <a:lnTo>
                    <a:pt x="0"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53" name="object 91">
              <a:extLst>
                <a:ext uri="{FF2B5EF4-FFF2-40B4-BE49-F238E27FC236}">
                  <a16:creationId xmlns:a16="http://schemas.microsoft.com/office/drawing/2014/main" id="{3B5D3E39-8661-E17A-2F2A-2DE25A3E4D51}"/>
                </a:ext>
              </a:extLst>
            </p:cNvPr>
            <p:cNvSpPr>
              <a:spLocks noChangeArrowheads="1"/>
            </p:cNvSpPr>
            <p:nvPr/>
          </p:nvSpPr>
          <p:spPr bwMode="auto">
            <a:xfrm>
              <a:off x="5977191" y="3853446"/>
              <a:ext cx="78219" cy="89129"/>
            </a:xfrm>
            <a:prstGeom prst="rect">
              <a:avLst/>
            </a:prstGeom>
            <a:blipFill dpi="0" rotWithShape="1">
              <a:blip r:embed="rId3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54" name="object 92">
              <a:extLst>
                <a:ext uri="{FF2B5EF4-FFF2-40B4-BE49-F238E27FC236}">
                  <a16:creationId xmlns:a16="http://schemas.microsoft.com/office/drawing/2014/main" id="{32C0DB8D-20C7-0400-35C7-C83097FC8174}"/>
                </a:ext>
              </a:extLst>
            </p:cNvPr>
            <p:cNvSpPr>
              <a:spLocks noChangeArrowheads="1"/>
            </p:cNvSpPr>
            <p:nvPr/>
          </p:nvSpPr>
          <p:spPr bwMode="auto">
            <a:xfrm>
              <a:off x="5977191" y="4220108"/>
              <a:ext cx="240665" cy="295910"/>
            </a:xfrm>
            <a:custGeom>
              <a:avLst/>
              <a:gdLst>
                <a:gd name="T0" fmla="*/ 0 w 240664"/>
                <a:gd name="T1" fmla="*/ 295688 h 295910"/>
                <a:gd name="T2" fmla="*/ 240313 w 240664"/>
                <a:gd name="T3" fmla="*/ 0 h 295910"/>
                <a:gd name="T4" fmla="*/ 0 w 240664"/>
                <a:gd name="T5" fmla="*/ 0 h 295910"/>
                <a:gd name="T6" fmla="*/ 240664 w 240664"/>
                <a:gd name="T7" fmla="*/ 295910 h 295910"/>
              </a:gdLst>
              <a:ahLst/>
              <a:cxnLst>
                <a:cxn ang="0">
                  <a:pos x="T0" y="T1"/>
                </a:cxn>
                <a:cxn ang="0">
                  <a:pos x="T2" y="T3"/>
                </a:cxn>
              </a:cxnLst>
              <a:rect l="T4" t="T5" r="T6" b="T7"/>
              <a:pathLst>
                <a:path w="240664" h="295910">
                  <a:moveTo>
                    <a:pt x="0" y="295688"/>
                  </a:moveTo>
                  <a:lnTo>
                    <a:pt x="240313" y="0"/>
                  </a:lnTo>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9755" name="object 93">
              <a:extLst>
                <a:ext uri="{FF2B5EF4-FFF2-40B4-BE49-F238E27FC236}">
                  <a16:creationId xmlns:a16="http://schemas.microsoft.com/office/drawing/2014/main" id="{E4D61AA1-2810-0B38-A37B-F29C3574C29E}"/>
                </a:ext>
              </a:extLst>
            </p:cNvPr>
            <p:cNvSpPr>
              <a:spLocks noChangeArrowheads="1"/>
            </p:cNvSpPr>
            <p:nvPr/>
          </p:nvSpPr>
          <p:spPr bwMode="auto">
            <a:xfrm>
              <a:off x="6138667" y="4220108"/>
              <a:ext cx="78859" cy="88688"/>
            </a:xfrm>
            <a:prstGeom prst="rect">
              <a:avLst/>
            </a:prstGeom>
            <a:blipFill dpi="0" rotWithShape="1">
              <a:blip r:embed="rId3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9756" name="object 94">
              <a:extLst>
                <a:ext uri="{FF2B5EF4-FFF2-40B4-BE49-F238E27FC236}">
                  <a16:creationId xmlns:a16="http://schemas.microsoft.com/office/drawing/2014/main" id="{2588E54F-1C14-E0BF-4934-BE9C91C04847}"/>
                </a:ext>
              </a:extLst>
            </p:cNvPr>
            <p:cNvSpPr>
              <a:spLocks noChangeArrowheads="1"/>
            </p:cNvSpPr>
            <p:nvPr/>
          </p:nvSpPr>
          <p:spPr bwMode="auto">
            <a:xfrm>
              <a:off x="2576719" y="3885619"/>
              <a:ext cx="3016250" cy="299085"/>
            </a:xfrm>
            <a:custGeom>
              <a:avLst/>
              <a:gdLst>
                <a:gd name="T0" fmla="*/ 3014116 w 3016250"/>
                <a:gd name="T1" fmla="*/ 298268 h 299085"/>
                <a:gd name="T2" fmla="*/ 2966113 w 3016250"/>
                <a:gd name="T3" fmla="*/ 279048 h 299085"/>
                <a:gd name="T4" fmla="*/ 2839950 w 3016250"/>
                <a:gd name="T5" fmla="*/ 228782 h 299085"/>
                <a:gd name="T6" fmla="*/ 2726272 w 3016250"/>
                <a:gd name="T7" fmla="*/ 186946 h 299085"/>
                <a:gd name="T8" fmla="*/ 2632707 w 3016250"/>
                <a:gd name="T9" fmla="*/ 156340 h 299085"/>
                <a:gd name="T10" fmla="*/ 2525042 w 3016250"/>
                <a:gd name="T11" fmla="*/ 125373 h 299085"/>
                <a:gd name="T12" fmla="*/ 2403383 w 3016250"/>
                <a:gd name="T13" fmla="*/ 95595 h 299085"/>
                <a:gd name="T14" fmla="*/ 2267834 w 3016250"/>
                <a:gd name="T15" fmla="*/ 68558 h 299085"/>
                <a:gd name="T16" fmla="*/ 2150757 w 3016250"/>
                <a:gd name="T17" fmla="*/ 50113 h 299085"/>
                <a:gd name="T18" fmla="*/ 2059322 w 3016250"/>
                <a:gd name="T19" fmla="*/ 38500 h 299085"/>
                <a:gd name="T20" fmla="*/ 1964195 w 3016250"/>
                <a:gd name="T21" fmla="*/ 28531 h 299085"/>
                <a:gd name="T22" fmla="*/ 1866030 w 3016250"/>
                <a:gd name="T23" fmla="*/ 20151 h 299085"/>
                <a:gd name="T24" fmla="*/ 1765480 w 3016250"/>
                <a:gd name="T25" fmla="*/ 13304 h 299085"/>
                <a:gd name="T26" fmla="*/ 1663198 w 3016250"/>
                <a:gd name="T27" fmla="*/ 7935 h 299085"/>
                <a:gd name="T28" fmla="*/ 1559839 w 3016250"/>
                <a:gd name="T29" fmla="*/ 3991 h 299085"/>
                <a:gd name="T30" fmla="*/ 1456055 w 3016250"/>
                <a:gd name="T31" fmla="*/ 1416 h 299085"/>
                <a:gd name="T32" fmla="*/ 1352501 w 3016250"/>
                <a:gd name="T33" fmla="*/ 154 h 299085"/>
                <a:gd name="T34" fmla="*/ 1249830 w 3016250"/>
                <a:gd name="T35" fmla="*/ 153 h 299085"/>
                <a:gd name="T36" fmla="*/ 1148696 w 3016250"/>
                <a:gd name="T37" fmla="*/ 1355 h 299085"/>
                <a:gd name="T38" fmla="*/ 1049752 w 3016250"/>
                <a:gd name="T39" fmla="*/ 3707 h 299085"/>
                <a:gd name="T40" fmla="*/ 934259 w 3016250"/>
                <a:gd name="T41" fmla="*/ 7989 h 299085"/>
                <a:gd name="T42" fmla="*/ 805286 w 3016250"/>
                <a:gd name="T43" fmla="*/ 14746 h 299085"/>
                <a:gd name="T44" fmla="*/ 683777 w 3016250"/>
                <a:gd name="T45" fmla="*/ 22968 h 299085"/>
                <a:gd name="T46" fmla="*/ 570494 w 3016250"/>
                <a:gd name="T47" fmla="*/ 32211 h 299085"/>
                <a:gd name="T48" fmla="*/ 466201 w 3016250"/>
                <a:gd name="T49" fmla="*/ 42031 h 299085"/>
                <a:gd name="T50" fmla="*/ 371661 w 3016250"/>
                <a:gd name="T51" fmla="*/ 51987 h 299085"/>
                <a:gd name="T52" fmla="*/ 287638 w 3016250"/>
                <a:gd name="T53" fmla="*/ 61635 h 299085"/>
                <a:gd name="T54" fmla="*/ 182990 w 3016250"/>
                <a:gd name="T55" fmla="*/ 74561 h 299085"/>
                <a:gd name="T56" fmla="*/ 19274 w 3016250"/>
                <a:gd name="T57" fmla="*/ 95479 h 299085"/>
                <a:gd name="T58" fmla="*/ 0 w 3016250"/>
                <a:gd name="T59" fmla="*/ 97942 h 299085"/>
                <a:gd name="T60" fmla="*/ 98447 w 3016250"/>
                <a:gd name="T61" fmla="*/ 109219 h 299085"/>
                <a:gd name="T62" fmla="*/ 0 w 3016250"/>
                <a:gd name="T63" fmla="*/ 97942 h 299085"/>
                <a:gd name="T64" fmla="*/ 0 w 3016250"/>
                <a:gd name="T65" fmla="*/ 0 h 299085"/>
                <a:gd name="T66" fmla="*/ 3016250 w 3016250"/>
                <a:gd name="T67" fmla="*/ 299085 h 299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T64" t="T65" r="T66" b="T67"/>
              <a:pathLst>
                <a:path w="3016250" h="299085">
                  <a:moveTo>
                    <a:pt x="3015962" y="299007"/>
                  </a:moveTo>
                  <a:lnTo>
                    <a:pt x="3014116" y="298268"/>
                  </a:lnTo>
                  <a:lnTo>
                    <a:pt x="3001192" y="293093"/>
                  </a:lnTo>
                  <a:lnTo>
                    <a:pt x="2966113" y="279048"/>
                  </a:lnTo>
                  <a:lnTo>
                    <a:pt x="2897802" y="251696"/>
                  </a:lnTo>
                  <a:lnTo>
                    <a:pt x="2839950" y="228782"/>
                  </a:lnTo>
                  <a:lnTo>
                    <a:pt x="2767734" y="201628"/>
                  </a:lnTo>
                  <a:lnTo>
                    <a:pt x="2726272" y="186946"/>
                  </a:lnTo>
                  <a:lnTo>
                    <a:pt x="2681259" y="171785"/>
                  </a:lnTo>
                  <a:lnTo>
                    <a:pt x="2632707" y="156340"/>
                  </a:lnTo>
                  <a:lnTo>
                    <a:pt x="2580631" y="140805"/>
                  </a:lnTo>
                  <a:lnTo>
                    <a:pt x="2525042" y="125373"/>
                  </a:lnTo>
                  <a:lnTo>
                    <a:pt x="2465955" y="110238"/>
                  </a:lnTo>
                  <a:lnTo>
                    <a:pt x="2403383" y="95595"/>
                  </a:lnTo>
                  <a:lnTo>
                    <a:pt x="2337338" y="81637"/>
                  </a:lnTo>
                  <a:lnTo>
                    <a:pt x="2267834" y="68558"/>
                  </a:lnTo>
                  <a:lnTo>
                    <a:pt x="2194885" y="56553"/>
                  </a:lnTo>
                  <a:lnTo>
                    <a:pt x="2150757" y="50113"/>
                  </a:lnTo>
                  <a:lnTo>
                    <a:pt x="2105542" y="44098"/>
                  </a:lnTo>
                  <a:lnTo>
                    <a:pt x="2059322" y="38500"/>
                  </a:lnTo>
                  <a:lnTo>
                    <a:pt x="2012179" y="33314"/>
                  </a:lnTo>
                  <a:lnTo>
                    <a:pt x="1964195" y="28531"/>
                  </a:lnTo>
                  <a:lnTo>
                    <a:pt x="1915452" y="24146"/>
                  </a:lnTo>
                  <a:lnTo>
                    <a:pt x="1866030" y="20151"/>
                  </a:lnTo>
                  <a:lnTo>
                    <a:pt x="1816012" y="16539"/>
                  </a:lnTo>
                  <a:lnTo>
                    <a:pt x="1765480" y="13304"/>
                  </a:lnTo>
                  <a:lnTo>
                    <a:pt x="1714515" y="10438"/>
                  </a:lnTo>
                  <a:lnTo>
                    <a:pt x="1663198" y="7935"/>
                  </a:lnTo>
                  <a:lnTo>
                    <a:pt x="1611612" y="5789"/>
                  </a:lnTo>
                  <a:lnTo>
                    <a:pt x="1559839" y="3991"/>
                  </a:lnTo>
                  <a:lnTo>
                    <a:pt x="1507959" y="2536"/>
                  </a:lnTo>
                  <a:lnTo>
                    <a:pt x="1456055" y="1416"/>
                  </a:lnTo>
                  <a:lnTo>
                    <a:pt x="1404209" y="624"/>
                  </a:lnTo>
                  <a:lnTo>
                    <a:pt x="1352501" y="154"/>
                  </a:lnTo>
                  <a:lnTo>
                    <a:pt x="1301014" y="0"/>
                  </a:lnTo>
                  <a:lnTo>
                    <a:pt x="1249830" y="153"/>
                  </a:lnTo>
                  <a:lnTo>
                    <a:pt x="1199030" y="607"/>
                  </a:lnTo>
                  <a:lnTo>
                    <a:pt x="1148696" y="1355"/>
                  </a:lnTo>
                  <a:lnTo>
                    <a:pt x="1098909" y="2391"/>
                  </a:lnTo>
                  <a:lnTo>
                    <a:pt x="1049752" y="3707"/>
                  </a:lnTo>
                  <a:lnTo>
                    <a:pt x="1001305" y="5297"/>
                  </a:lnTo>
                  <a:lnTo>
                    <a:pt x="934259" y="7989"/>
                  </a:lnTo>
                  <a:lnTo>
                    <a:pt x="868887" y="11157"/>
                  </a:lnTo>
                  <a:lnTo>
                    <a:pt x="805286" y="14746"/>
                  </a:lnTo>
                  <a:lnTo>
                    <a:pt x="743551" y="18702"/>
                  </a:lnTo>
                  <a:lnTo>
                    <a:pt x="683777" y="22968"/>
                  </a:lnTo>
                  <a:lnTo>
                    <a:pt x="626059" y="27489"/>
                  </a:lnTo>
                  <a:lnTo>
                    <a:pt x="570494" y="32211"/>
                  </a:lnTo>
                  <a:lnTo>
                    <a:pt x="517176" y="37076"/>
                  </a:lnTo>
                  <a:lnTo>
                    <a:pt x="466201" y="42031"/>
                  </a:lnTo>
                  <a:lnTo>
                    <a:pt x="417664" y="47020"/>
                  </a:lnTo>
                  <a:lnTo>
                    <a:pt x="371661" y="51987"/>
                  </a:lnTo>
                  <a:lnTo>
                    <a:pt x="328287" y="56877"/>
                  </a:lnTo>
                  <a:lnTo>
                    <a:pt x="287638" y="61635"/>
                  </a:lnTo>
                  <a:lnTo>
                    <a:pt x="249808" y="66205"/>
                  </a:lnTo>
                  <a:lnTo>
                    <a:pt x="182990" y="74561"/>
                  </a:lnTo>
                  <a:lnTo>
                    <a:pt x="65050" y="89629"/>
                  </a:lnTo>
                  <a:lnTo>
                    <a:pt x="19274" y="95479"/>
                  </a:lnTo>
                  <a:lnTo>
                    <a:pt x="2409" y="97634"/>
                  </a:lnTo>
                  <a:lnTo>
                    <a:pt x="0" y="97942"/>
                  </a:lnTo>
                </a:path>
                <a:path w="3016250" h="299085">
                  <a:moveTo>
                    <a:pt x="0" y="97942"/>
                  </a:moveTo>
                  <a:lnTo>
                    <a:pt x="98447" y="109219"/>
                  </a:lnTo>
                  <a:lnTo>
                    <a:pt x="92264" y="62285"/>
                  </a:lnTo>
                  <a:lnTo>
                    <a:pt x="0" y="97942"/>
                  </a:lnTo>
                  <a:close/>
                </a:path>
              </a:pathLst>
            </a:cu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sp>
        <p:nvSpPr>
          <p:cNvPr id="95" name="object 95">
            <a:extLst>
              <a:ext uri="{FF2B5EF4-FFF2-40B4-BE49-F238E27FC236}">
                <a16:creationId xmlns:a16="http://schemas.microsoft.com/office/drawing/2014/main" id="{84618531-1B36-3D3A-68AE-B0846BA92D9B}"/>
              </a:ext>
            </a:extLst>
          </p:cNvPr>
          <p:cNvSpPr txBox="1"/>
          <p:nvPr/>
        </p:nvSpPr>
        <p:spPr>
          <a:xfrm>
            <a:off x="6029325" y="2835275"/>
            <a:ext cx="115888" cy="184150"/>
          </a:xfrm>
          <a:prstGeom prst="rect">
            <a:avLst/>
          </a:prstGeom>
        </p:spPr>
        <p:txBody>
          <a:bodyPr lIns="0" tIns="14604" rIns="0" bIns="0">
            <a:spAutoFit/>
          </a:bodyPr>
          <a:lstStyle/>
          <a:p>
            <a:pPr marL="12700" eaLnBrk="1" fontAlgn="auto" hangingPunct="1">
              <a:spcBef>
                <a:spcPts val="114"/>
              </a:spcBef>
              <a:spcAft>
                <a:spcPts val="0"/>
              </a:spcAft>
              <a:defRPr/>
            </a:pPr>
            <a:r>
              <a:rPr sz="1100" spc="15" dirty="0">
                <a:latin typeface="Times New Roman"/>
                <a:cs typeface="Times New Roman"/>
              </a:rPr>
              <a:t>1</a:t>
            </a:r>
            <a:endParaRPr sz="1100">
              <a:latin typeface="Times New Roman"/>
              <a:cs typeface="Times New Roman"/>
            </a:endParaRPr>
          </a:p>
        </p:txBody>
      </p:sp>
      <p:sp>
        <p:nvSpPr>
          <p:cNvPr id="96" name="object 96">
            <a:extLst>
              <a:ext uri="{FF2B5EF4-FFF2-40B4-BE49-F238E27FC236}">
                <a16:creationId xmlns:a16="http://schemas.microsoft.com/office/drawing/2014/main" id="{693C7707-6E07-630F-5082-6E8A3CE6DB49}"/>
              </a:ext>
            </a:extLst>
          </p:cNvPr>
          <p:cNvSpPr txBox="1"/>
          <p:nvPr/>
        </p:nvSpPr>
        <p:spPr>
          <a:xfrm>
            <a:off x="1312863" y="4154488"/>
            <a:ext cx="115887" cy="184150"/>
          </a:xfrm>
          <a:prstGeom prst="rect">
            <a:avLst/>
          </a:prstGeom>
        </p:spPr>
        <p:txBody>
          <a:bodyPr lIns="0" tIns="14604" rIns="0" bIns="0">
            <a:spAutoFit/>
          </a:bodyPr>
          <a:lstStyle/>
          <a:p>
            <a:pPr marL="12700" eaLnBrk="1" fontAlgn="auto" hangingPunct="1">
              <a:spcBef>
                <a:spcPts val="114"/>
              </a:spcBef>
              <a:spcAft>
                <a:spcPts val="0"/>
              </a:spcAft>
              <a:defRPr/>
            </a:pPr>
            <a:r>
              <a:rPr sz="1100" spc="15" dirty="0">
                <a:latin typeface="Times New Roman"/>
                <a:cs typeface="Times New Roman"/>
              </a:rPr>
              <a:t>2</a:t>
            </a:r>
            <a:endParaRPr sz="1100">
              <a:latin typeface="Times New Roman"/>
              <a:cs typeface="Times New Roman"/>
            </a:endParaRPr>
          </a:p>
        </p:txBody>
      </p:sp>
      <p:sp>
        <p:nvSpPr>
          <p:cNvPr id="97" name="object 97">
            <a:extLst>
              <a:ext uri="{FF2B5EF4-FFF2-40B4-BE49-F238E27FC236}">
                <a16:creationId xmlns:a16="http://schemas.microsoft.com/office/drawing/2014/main" id="{54F00E2A-3794-68D8-2A34-5F92D69809C9}"/>
              </a:ext>
            </a:extLst>
          </p:cNvPr>
          <p:cNvSpPr txBox="1"/>
          <p:nvPr/>
        </p:nvSpPr>
        <p:spPr>
          <a:xfrm>
            <a:off x="5634038" y="4154488"/>
            <a:ext cx="114300" cy="184150"/>
          </a:xfrm>
          <a:prstGeom prst="rect">
            <a:avLst/>
          </a:prstGeom>
        </p:spPr>
        <p:txBody>
          <a:bodyPr lIns="0" tIns="14604" rIns="0" bIns="0">
            <a:spAutoFit/>
          </a:bodyPr>
          <a:lstStyle/>
          <a:p>
            <a:pPr marL="12700" eaLnBrk="1" fontAlgn="auto" hangingPunct="1">
              <a:spcBef>
                <a:spcPts val="114"/>
              </a:spcBef>
              <a:spcAft>
                <a:spcPts val="0"/>
              </a:spcAft>
              <a:defRPr/>
            </a:pPr>
            <a:r>
              <a:rPr sz="1100" spc="15" dirty="0">
                <a:latin typeface="Times New Roman"/>
                <a:cs typeface="Times New Roman"/>
              </a:rPr>
              <a:t>2</a:t>
            </a:r>
            <a:endParaRPr sz="1100">
              <a:latin typeface="Times New Roman"/>
              <a:cs typeface="Times New Roman"/>
            </a:endParaRPr>
          </a:p>
        </p:txBody>
      </p:sp>
      <p:sp>
        <p:nvSpPr>
          <p:cNvPr id="98" name="object 98">
            <a:extLst>
              <a:ext uri="{FF2B5EF4-FFF2-40B4-BE49-F238E27FC236}">
                <a16:creationId xmlns:a16="http://schemas.microsoft.com/office/drawing/2014/main" id="{128FA59B-A759-CB72-3148-4054DF37AB2B}"/>
              </a:ext>
            </a:extLst>
          </p:cNvPr>
          <p:cNvSpPr txBox="1"/>
          <p:nvPr/>
        </p:nvSpPr>
        <p:spPr>
          <a:xfrm>
            <a:off x="5634038" y="4306888"/>
            <a:ext cx="114300" cy="184150"/>
          </a:xfrm>
          <a:prstGeom prst="rect">
            <a:avLst/>
          </a:prstGeom>
        </p:spPr>
        <p:txBody>
          <a:bodyPr lIns="0" tIns="14604" rIns="0" bIns="0">
            <a:spAutoFit/>
          </a:bodyPr>
          <a:lstStyle/>
          <a:p>
            <a:pPr marL="12700" eaLnBrk="1" fontAlgn="auto" hangingPunct="1">
              <a:spcBef>
                <a:spcPts val="114"/>
              </a:spcBef>
              <a:spcAft>
                <a:spcPts val="0"/>
              </a:spcAft>
              <a:defRPr/>
            </a:pPr>
            <a:r>
              <a:rPr sz="1100" spc="15" dirty="0">
                <a:latin typeface="Times New Roman"/>
                <a:cs typeface="Times New Roman"/>
              </a:rPr>
              <a:t>3</a:t>
            </a:r>
            <a:endParaRPr sz="11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4DC168A-B214-DA9B-6566-B07879F87A46}"/>
              </a:ext>
            </a:extLst>
          </p:cNvPr>
          <p:cNvSpPr>
            <a:spLocks noGrp="1"/>
          </p:cNvSpPr>
          <p:nvPr>
            <p:ph type="title"/>
          </p:nvPr>
        </p:nvSpPr>
        <p:spPr/>
        <p:txBody>
          <a:bodyPr/>
          <a:lstStyle/>
          <a:p>
            <a:pPr eaLnBrk="1" hangingPunct="1"/>
            <a:r>
              <a:rPr lang="en-US" altLang="en-US"/>
              <a:t>Textbook</a:t>
            </a:r>
          </a:p>
        </p:txBody>
      </p:sp>
      <p:sp>
        <p:nvSpPr>
          <p:cNvPr id="9219" name="Rectangle 3">
            <a:extLst>
              <a:ext uri="{FF2B5EF4-FFF2-40B4-BE49-F238E27FC236}">
                <a16:creationId xmlns:a16="http://schemas.microsoft.com/office/drawing/2014/main" id="{01447C24-B909-1673-B1BA-199AF6E68EA1}"/>
              </a:ext>
            </a:extLst>
          </p:cNvPr>
          <p:cNvSpPr>
            <a:spLocks noGrp="1"/>
          </p:cNvSpPr>
          <p:nvPr>
            <p:ph idx="1"/>
          </p:nvPr>
        </p:nvSpPr>
        <p:spPr/>
        <p:txBody>
          <a:bodyPr/>
          <a:lstStyle/>
          <a:p>
            <a:pPr eaLnBrk="1" hangingPunct="1">
              <a:buFontTx/>
              <a:buNone/>
            </a:pPr>
            <a:r>
              <a:rPr lang="en-US" altLang="en-US"/>
              <a:t>	Tom M. Mitchell</a:t>
            </a:r>
          </a:p>
          <a:p>
            <a:pPr eaLnBrk="1" hangingPunct="1">
              <a:buFontTx/>
              <a:buNone/>
            </a:pPr>
            <a:r>
              <a:rPr lang="en-US" altLang="en-US"/>
              <a:t>    </a:t>
            </a:r>
            <a:r>
              <a:rPr lang="en-US" altLang="en-US" i="1"/>
              <a:t>Machine Learning</a:t>
            </a:r>
          </a:p>
          <a:p>
            <a:pPr eaLnBrk="1" hangingPunct="1">
              <a:buFontTx/>
              <a:buNone/>
            </a:pPr>
            <a:r>
              <a:rPr lang="en-US" altLang="en-US"/>
              <a:t>    McGraw-Hill, New York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553D925-37DE-95DD-29DD-833CDAB63216}"/>
              </a:ext>
            </a:extLst>
          </p:cNvPr>
          <p:cNvSpPr>
            <a:spLocks noGrp="1"/>
          </p:cNvSpPr>
          <p:nvPr>
            <p:ph type="title"/>
          </p:nvPr>
        </p:nvSpPr>
        <p:spPr>
          <a:xfrm>
            <a:off x="685800" y="304800"/>
            <a:ext cx="8991600" cy="762000"/>
          </a:xfrm>
        </p:spPr>
        <p:txBody>
          <a:bodyPr/>
          <a:lstStyle/>
          <a:p>
            <a:pPr eaLnBrk="1" hangingPunct="1"/>
            <a:r>
              <a:rPr lang="en-US" altLang="en-US">
                <a:latin typeface="Comic Sans MS" panose="030F0702030302020204" pitchFamily="66" charset="0"/>
              </a:rPr>
              <a:t>Ordering on Hypotheses</a:t>
            </a:r>
          </a:p>
        </p:txBody>
      </p:sp>
      <p:sp>
        <p:nvSpPr>
          <p:cNvPr id="30723" name="Text Box 11">
            <a:extLst>
              <a:ext uri="{FF2B5EF4-FFF2-40B4-BE49-F238E27FC236}">
                <a16:creationId xmlns:a16="http://schemas.microsoft.com/office/drawing/2014/main" id="{66DECBC5-CEDA-62BD-5E26-E11C90556552}"/>
              </a:ext>
            </a:extLst>
          </p:cNvPr>
          <p:cNvSpPr txBox="1">
            <a:spLocks noChangeArrowheads="1"/>
          </p:cNvSpPr>
          <p:nvPr/>
        </p:nvSpPr>
        <p:spPr bwMode="auto">
          <a:xfrm>
            <a:off x="1222375" y="960438"/>
            <a:ext cx="21431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a:solidFill>
                  <a:srgbClr val="000066"/>
                </a:solidFill>
                <a:latin typeface="Arial" panose="020B0604020202020204" pitchFamily="34" charset="0"/>
              </a:rPr>
              <a:t>Instances </a:t>
            </a:r>
            <a:r>
              <a:rPr lang="en-US" altLang="en-US" i="1">
                <a:latin typeface="Times New Roman" panose="02020603050405020304" pitchFamily="18" charset="0"/>
              </a:rPr>
              <a:t>X</a:t>
            </a:r>
          </a:p>
        </p:txBody>
      </p:sp>
      <p:sp>
        <p:nvSpPr>
          <p:cNvPr id="30724" name="Text Box 12">
            <a:extLst>
              <a:ext uri="{FF2B5EF4-FFF2-40B4-BE49-F238E27FC236}">
                <a16:creationId xmlns:a16="http://schemas.microsoft.com/office/drawing/2014/main" id="{3ADD1C54-3F86-03CC-7F18-0D48136184CA}"/>
              </a:ext>
            </a:extLst>
          </p:cNvPr>
          <p:cNvSpPr txBox="1">
            <a:spLocks noChangeArrowheads="1"/>
          </p:cNvSpPr>
          <p:nvPr/>
        </p:nvSpPr>
        <p:spPr bwMode="auto">
          <a:xfrm>
            <a:off x="4862513" y="960438"/>
            <a:ext cx="248126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a:solidFill>
                  <a:srgbClr val="000066"/>
                </a:solidFill>
                <a:latin typeface="Arial" panose="020B0604020202020204" pitchFamily="34" charset="0"/>
              </a:rPr>
              <a:t>Hypotheses </a:t>
            </a:r>
            <a:r>
              <a:rPr lang="en-US" altLang="en-US" i="1">
                <a:latin typeface="Times New Roman" panose="02020603050405020304" pitchFamily="18" charset="0"/>
              </a:rPr>
              <a:t>H</a:t>
            </a:r>
          </a:p>
        </p:txBody>
      </p:sp>
      <p:grpSp>
        <p:nvGrpSpPr>
          <p:cNvPr id="30725" name="Group 23">
            <a:extLst>
              <a:ext uri="{FF2B5EF4-FFF2-40B4-BE49-F238E27FC236}">
                <a16:creationId xmlns:a16="http://schemas.microsoft.com/office/drawing/2014/main" id="{051AECA7-1BB5-BA19-5DBE-F4C9BAF41E52}"/>
              </a:ext>
            </a:extLst>
          </p:cNvPr>
          <p:cNvGrpSpPr>
            <a:grpSpLocks/>
          </p:cNvGrpSpPr>
          <p:nvPr/>
        </p:nvGrpSpPr>
        <p:grpSpPr bwMode="auto">
          <a:xfrm>
            <a:off x="7540625" y="1514475"/>
            <a:ext cx="903288" cy="2439988"/>
            <a:chOff x="5324" y="1168"/>
            <a:chExt cx="597" cy="1639"/>
          </a:xfrm>
        </p:grpSpPr>
        <p:sp>
          <p:nvSpPr>
            <p:cNvPr id="30730" name="Line 17">
              <a:extLst>
                <a:ext uri="{FF2B5EF4-FFF2-40B4-BE49-F238E27FC236}">
                  <a16:creationId xmlns:a16="http://schemas.microsoft.com/office/drawing/2014/main" id="{B29196C1-E3FC-2754-E2E3-8897FF733ACF}"/>
                </a:ext>
              </a:extLst>
            </p:cNvPr>
            <p:cNvSpPr>
              <a:spLocks noChangeShapeType="1"/>
            </p:cNvSpPr>
            <p:nvPr/>
          </p:nvSpPr>
          <p:spPr bwMode="auto">
            <a:xfrm>
              <a:off x="5354" y="1170"/>
              <a:ext cx="0" cy="1637"/>
            </a:xfrm>
            <a:prstGeom prst="line">
              <a:avLst/>
            </a:prstGeom>
            <a:noFill/>
            <a:ln w="254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30731" name="Text Box 18">
              <a:extLst>
                <a:ext uri="{FF2B5EF4-FFF2-40B4-BE49-F238E27FC236}">
                  <a16:creationId xmlns:a16="http://schemas.microsoft.com/office/drawing/2014/main" id="{613F992A-F02A-E23F-7753-0D45700CD96F}"/>
                </a:ext>
              </a:extLst>
            </p:cNvPr>
            <p:cNvSpPr txBox="1">
              <a:spLocks noChangeArrowheads="1"/>
            </p:cNvSpPr>
            <p:nvPr/>
          </p:nvSpPr>
          <p:spPr bwMode="auto">
            <a:xfrm>
              <a:off x="5324" y="1168"/>
              <a:ext cx="59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Times New Roman" panose="02020603050405020304" pitchFamily="18" charset="0"/>
                </a:rPr>
                <a:t>specific</a:t>
              </a:r>
            </a:p>
          </p:txBody>
        </p:sp>
        <p:sp>
          <p:nvSpPr>
            <p:cNvPr id="30732" name="Text Box 19">
              <a:extLst>
                <a:ext uri="{FF2B5EF4-FFF2-40B4-BE49-F238E27FC236}">
                  <a16:creationId xmlns:a16="http://schemas.microsoft.com/office/drawing/2014/main" id="{DC36CFC5-60D7-519F-F904-8374C2FE69FA}"/>
                </a:ext>
              </a:extLst>
            </p:cNvPr>
            <p:cNvSpPr txBox="1">
              <a:spLocks noChangeArrowheads="1"/>
            </p:cNvSpPr>
            <p:nvPr/>
          </p:nvSpPr>
          <p:spPr bwMode="auto">
            <a:xfrm>
              <a:off x="5326" y="2442"/>
              <a:ext cx="5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Times New Roman" panose="02020603050405020304" pitchFamily="18" charset="0"/>
                </a:rPr>
                <a:t>general</a:t>
              </a:r>
            </a:p>
          </p:txBody>
        </p:sp>
      </p:grpSp>
      <p:pic>
        <p:nvPicPr>
          <p:cNvPr id="30726" name="Picture 20">
            <a:extLst>
              <a:ext uri="{FF2B5EF4-FFF2-40B4-BE49-F238E27FC236}">
                <a16:creationId xmlns:a16="http://schemas.microsoft.com/office/drawing/2014/main" id="{46A57A27-10C0-C128-05FC-B99372B0B6B6}"/>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787400" y="1354138"/>
            <a:ext cx="6657975" cy="3065462"/>
          </a:xfrm>
          <a:noFill/>
        </p:spPr>
      </p:pic>
      <p:sp>
        <p:nvSpPr>
          <p:cNvPr id="30727" name="Rectangle 24">
            <a:extLst>
              <a:ext uri="{FF2B5EF4-FFF2-40B4-BE49-F238E27FC236}">
                <a16:creationId xmlns:a16="http://schemas.microsoft.com/office/drawing/2014/main" id="{EE46B769-8796-4C7C-DCBE-0F19CF29B9C7}"/>
              </a:ext>
            </a:extLst>
          </p:cNvPr>
          <p:cNvSpPr>
            <a:spLocks noChangeArrowheads="1"/>
          </p:cNvSpPr>
          <p:nvPr/>
        </p:nvSpPr>
        <p:spPr bwMode="auto">
          <a:xfrm>
            <a:off x="152400" y="5445125"/>
            <a:ext cx="89916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5593" tIns="42045" rIns="85593" bIns="42045"/>
          <a:lstStyle>
            <a:lvl1pPr marL="323850" indent="-32385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buClr>
                <a:srgbClr val="000066"/>
              </a:buClr>
              <a:buSzPct val="90000"/>
              <a:buFont typeface="Webdings" panose="05030102010509060703" pitchFamily="18" charset="2"/>
              <a:buChar char="&lt;"/>
            </a:pPr>
            <a:r>
              <a:rPr lang="en-US" altLang="en-US" i="1">
                <a:latin typeface="Times New Roman" panose="02020603050405020304" pitchFamily="18" charset="0"/>
              </a:rPr>
              <a:t>h</a:t>
            </a:r>
            <a:r>
              <a:rPr lang="en-US" altLang="en-US">
                <a:solidFill>
                  <a:srgbClr val="000066"/>
                </a:solidFill>
                <a:latin typeface="Arial" panose="020B0604020202020204" pitchFamily="34" charset="0"/>
              </a:rPr>
              <a:t> is </a:t>
            </a:r>
            <a:r>
              <a:rPr lang="en-US" altLang="en-US">
                <a:solidFill>
                  <a:srgbClr val="CC00CC"/>
                </a:solidFill>
                <a:latin typeface="Arial" panose="020B0604020202020204" pitchFamily="34" charset="0"/>
              </a:rPr>
              <a:t>more general than</a:t>
            </a:r>
            <a:r>
              <a:rPr lang="en-US" altLang="en-US">
                <a:solidFill>
                  <a:srgbClr val="000066"/>
                </a:solidFill>
                <a:latin typeface="Arial" panose="020B0604020202020204" pitchFamily="34" charset="0"/>
              </a:rPr>
              <a:t> </a:t>
            </a:r>
            <a:r>
              <a:rPr lang="en-US" altLang="en-US" i="1">
                <a:latin typeface="Times New Roman" panose="02020603050405020304" pitchFamily="18" charset="0"/>
              </a:rPr>
              <a:t>h</a:t>
            </a:r>
            <a:r>
              <a:rPr lang="en-US" altLang="en-US">
                <a:latin typeface="Arial" panose="020B0604020202020204" pitchFamily="34" charset="0"/>
                <a:sym typeface="Symbol" panose="05050102010706020507" pitchFamily="18" charset="2"/>
              </a:rPr>
              <a:t></a:t>
            </a:r>
            <a:r>
              <a:rPr lang="en-US" altLang="en-US">
                <a:solidFill>
                  <a:srgbClr val="000066"/>
                </a:solidFill>
                <a:latin typeface="Arial" panose="020B0604020202020204" pitchFamily="34" charset="0"/>
              </a:rPr>
              <a:t>( </a:t>
            </a:r>
            <a:r>
              <a:rPr lang="en-US" altLang="en-US" i="1">
                <a:latin typeface="Times New Roman" panose="02020603050405020304" pitchFamily="18" charset="0"/>
              </a:rPr>
              <a:t>h</a:t>
            </a:r>
            <a:r>
              <a:rPr lang="en-US" altLang="en-US">
                <a:solidFill>
                  <a:srgbClr val="000066"/>
                </a:solidFill>
                <a:latin typeface="Symbol" panose="05050102010706020507" pitchFamily="18" charset="2"/>
              </a:rPr>
              <a:t> </a:t>
            </a:r>
            <a:r>
              <a:rPr lang="en-US" altLang="en-US">
                <a:latin typeface="Symbol" panose="05050102010706020507" pitchFamily="18" charset="2"/>
                <a:sym typeface="Symbol" panose="05050102010706020507" pitchFamily="18" charset="2"/>
              </a:rPr>
              <a:t></a:t>
            </a:r>
            <a:r>
              <a:rPr lang="en-US" altLang="en-US" i="1" baseline="-25000">
                <a:latin typeface="Times New Roman" panose="02020603050405020304" pitchFamily="18" charset="0"/>
              </a:rPr>
              <a:t>g </a:t>
            </a:r>
            <a:r>
              <a:rPr lang="en-US" altLang="en-US" i="1">
                <a:latin typeface="Times New Roman" panose="02020603050405020304" pitchFamily="18" charset="0"/>
              </a:rPr>
              <a:t>h</a:t>
            </a:r>
            <a:r>
              <a:rPr lang="en-US" altLang="en-US">
                <a:latin typeface="Arial" panose="020B0604020202020204" pitchFamily="34" charset="0"/>
                <a:sym typeface="Symbol" panose="05050102010706020507" pitchFamily="18" charset="2"/>
              </a:rPr>
              <a:t>)</a:t>
            </a:r>
            <a:r>
              <a:rPr lang="en-US" altLang="en-US">
                <a:solidFill>
                  <a:srgbClr val="000066"/>
                </a:solidFill>
                <a:latin typeface="Arial" panose="020B0604020202020204" pitchFamily="34" charset="0"/>
              </a:rPr>
              <a:t> if for each instance </a:t>
            </a:r>
            <a:r>
              <a:rPr lang="en-US" altLang="en-US" i="1">
                <a:latin typeface="Times New Roman" panose="02020603050405020304" pitchFamily="18" charset="0"/>
              </a:rPr>
              <a:t>x</a:t>
            </a:r>
            <a:r>
              <a:rPr lang="en-US" altLang="en-US">
                <a:solidFill>
                  <a:srgbClr val="000066"/>
                </a:solidFill>
                <a:latin typeface="Arial" panose="020B0604020202020204" pitchFamily="34" charset="0"/>
              </a:rPr>
              <a:t>,</a:t>
            </a:r>
            <a:br>
              <a:rPr lang="en-US" altLang="en-US">
                <a:solidFill>
                  <a:srgbClr val="000066"/>
                </a:solidFill>
                <a:latin typeface="Arial" panose="020B0604020202020204" pitchFamily="34" charset="0"/>
              </a:rPr>
            </a:br>
            <a:r>
              <a:rPr lang="en-US" altLang="en-US">
                <a:solidFill>
                  <a:srgbClr val="000066"/>
                </a:solidFill>
                <a:latin typeface="Arial" panose="020B0604020202020204" pitchFamily="34" charset="0"/>
              </a:rPr>
              <a:t>	 </a:t>
            </a:r>
            <a:r>
              <a:rPr lang="en-US" altLang="en-US" i="1">
                <a:latin typeface="Times New Roman" panose="02020603050405020304" pitchFamily="18" charset="0"/>
              </a:rPr>
              <a:t>h</a:t>
            </a:r>
            <a:r>
              <a:rPr lang="en-US" altLang="en-US">
                <a:latin typeface="Arial" panose="020B0604020202020204" pitchFamily="34" charset="0"/>
                <a:sym typeface="Symbol" panose="05050102010706020507" pitchFamily="18" charset="2"/>
              </a:rPr>
              <a:t></a:t>
            </a:r>
            <a:r>
              <a:rPr lang="en-US" altLang="en-US">
                <a:latin typeface="Symbol" panose="05050102010706020507" pitchFamily="18" charset="2"/>
              </a:rPr>
              <a:t>(</a:t>
            </a:r>
            <a:r>
              <a:rPr lang="en-US" altLang="en-US" i="1">
                <a:latin typeface="Times New Roman" panose="02020603050405020304" pitchFamily="18" charset="0"/>
              </a:rPr>
              <a:t>x</a:t>
            </a:r>
            <a:r>
              <a:rPr lang="en-US" altLang="en-US">
                <a:latin typeface="Symbol" panose="05050102010706020507" pitchFamily="18" charset="2"/>
                <a:sym typeface="Wingdings" panose="05000000000000000000" pitchFamily="2" charset="2"/>
              </a:rPr>
              <a:t>) = 1</a:t>
            </a:r>
            <a:r>
              <a:rPr lang="en-US" altLang="en-US">
                <a:latin typeface="Arial" panose="020B0604020202020204" pitchFamily="34" charset="0"/>
              </a:rPr>
              <a:t> </a:t>
            </a:r>
            <a:r>
              <a:rPr lang="en-US" altLang="en-US">
                <a:latin typeface="Symbol" panose="05050102010706020507" pitchFamily="18" charset="2"/>
                <a:sym typeface="Symbol" panose="05050102010706020507" pitchFamily="18" charset="2"/>
              </a:rPr>
              <a:t></a:t>
            </a:r>
            <a:r>
              <a:rPr lang="en-US" altLang="en-US">
                <a:latin typeface="Arial" panose="020B0604020202020204" pitchFamily="34" charset="0"/>
                <a:sym typeface="Wingdings" panose="05000000000000000000" pitchFamily="2" charset="2"/>
              </a:rPr>
              <a:t> </a:t>
            </a:r>
            <a:r>
              <a:rPr lang="en-US" altLang="en-US" i="1">
                <a:latin typeface="Times New Roman" panose="02020603050405020304" pitchFamily="18" charset="0"/>
              </a:rPr>
              <a:t>h</a:t>
            </a:r>
            <a:r>
              <a:rPr lang="en-US" altLang="en-US">
                <a:latin typeface="Symbol" panose="05050102010706020507" pitchFamily="18" charset="2"/>
                <a:sym typeface="Wingdings" panose="05000000000000000000" pitchFamily="2" charset="2"/>
              </a:rPr>
              <a:t>(</a:t>
            </a:r>
            <a:r>
              <a:rPr lang="en-US" altLang="en-US" i="1">
                <a:latin typeface="Times New Roman" panose="02020603050405020304" pitchFamily="18" charset="0"/>
              </a:rPr>
              <a:t>x</a:t>
            </a:r>
            <a:r>
              <a:rPr lang="en-US" altLang="en-US">
                <a:latin typeface="Symbol" panose="05050102010706020507" pitchFamily="18" charset="2"/>
                <a:sym typeface="Wingdings" panose="05000000000000000000" pitchFamily="2" charset="2"/>
              </a:rPr>
              <a:t>) = 1</a:t>
            </a:r>
          </a:p>
          <a:p>
            <a:pPr eaLnBrk="1" hangingPunct="1">
              <a:buClr>
                <a:srgbClr val="000066"/>
              </a:buClr>
              <a:buSzPct val="90000"/>
              <a:buFont typeface="Webdings" panose="05030102010509060703" pitchFamily="18" charset="2"/>
              <a:buChar char="&lt;"/>
            </a:pPr>
            <a:r>
              <a:rPr lang="en-US" altLang="en-US">
                <a:solidFill>
                  <a:srgbClr val="000066"/>
                </a:solidFill>
                <a:latin typeface="Arial" panose="020B0604020202020204" pitchFamily="34" charset="0"/>
              </a:rPr>
              <a:t> Which is the most general/most specific hypothesis?</a:t>
            </a:r>
          </a:p>
        </p:txBody>
      </p:sp>
      <p:sp>
        <p:nvSpPr>
          <p:cNvPr id="30728" name="Text Box 25">
            <a:extLst>
              <a:ext uri="{FF2B5EF4-FFF2-40B4-BE49-F238E27FC236}">
                <a16:creationId xmlns:a16="http://schemas.microsoft.com/office/drawing/2014/main" id="{28554EE6-87C9-AA95-FD65-CA116551AAF2}"/>
              </a:ext>
            </a:extLst>
          </p:cNvPr>
          <p:cNvSpPr txBox="1">
            <a:spLocks noChangeArrowheads="1"/>
          </p:cNvSpPr>
          <p:nvPr/>
        </p:nvSpPr>
        <p:spPr bwMode="auto">
          <a:xfrm>
            <a:off x="376238" y="4330700"/>
            <a:ext cx="387191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x</a:t>
            </a:r>
            <a:r>
              <a:rPr lang="en-US" altLang="en-US" sz="1700" baseline="-25000">
                <a:latin typeface="Symbol" panose="05050102010706020507" pitchFamily="18" charset="2"/>
                <a:sym typeface="Symbol" panose="05050102010706020507" pitchFamily="18" charset="2"/>
              </a:rPr>
              <a:t>1</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High</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Cool</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x</a:t>
            </a:r>
            <a:r>
              <a:rPr lang="en-US" altLang="en-US" sz="1700" baseline="-25000">
                <a:latin typeface="Symbol" panose="05050102010706020507" pitchFamily="18" charset="2"/>
                <a:sym typeface="Symbol" panose="05050102010706020507" pitchFamily="18" charset="2"/>
              </a:rPr>
              <a:t>2</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High</a:t>
            </a:r>
            <a:r>
              <a:rPr lang="en-US" altLang="en-US" sz="1700" i="1">
                <a:latin typeface="Times New Roman" panose="02020603050405020304" pitchFamily="18" charset="0"/>
              </a:rPr>
              <a:t> Light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a:t>
            </a:r>
          </a:p>
        </p:txBody>
      </p:sp>
      <p:sp>
        <p:nvSpPr>
          <p:cNvPr id="30729" name="Text Box 26">
            <a:extLst>
              <a:ext uri="{FF2B5EF4-FFF2-40B4-BE49-F238E27FC236}">
                <a16:creationId xmlns:a16="http://schemas.microsoft.com/office/drawing/2014/main" id="{25E0E49B-A2CC-1E05-1AD4-92E5A77169EA}"/>
              </a:ext>
            </a:extLst>
          </p:cNvPr>
          <p:cNvSpPr txBox="1">
            <a:spLocks noChangeArrowheads="1"/>
          </p:cNvSpPr>
          <p:nvPr/>
        </p:nvSpPr>
        <p:spPr bwMode="auto">
          <a:xfrm>
            <a:off x="4846638" y="4308475"/>
            <a:ext cx="24352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1</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 </a:t>
            </a:r>
            <a:r>
              <a:rPr lang="en-US" altLang="en-US" sz="1700" i="1">
                <a:latin typeface="Times New Roman" panose="02020603050405020304" pitchFamily="18" charset="0"/>
              </a:rPr>
              <a:t>Strong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a:latin typeface="Symbol" panose="05050102010706020507" pitchFamily="18" charset="2"/>
                <a:sym typeface="Symbol" panose="05050102010706020507" pitchFamily="18" charset="2"/>
              </a:rPr>
              <a:t></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2</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a:latin typeface="Symbol" panose="05050102010706020507" pitchFamily="18" charset="2"/>
                <a:sym typeface="Symbol" panose="05050102010706020507" pitchFamily="18" charset="2"/>
              </a:rPr>
              <a:t></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3</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 </a:t>
            </a:r>
            <a:r>
              <a:rPr lang="en-US" altLang="en-US" sz="1700" i="1">
                <a:latin typeface="Times New Roman" panose="02020603050405020304" pitchFamily="18" charset="0"/>
                <a:sym typeface="Symbol" panose="05050102010706020507" pitchFamily="18" charset="2"/>
              </a:rPr>
              <a:t>Cool</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a:latin typeface="Symbol" panose="05050102010706020507" pitchFamily="18" charset="2"/>
                <a:sym typeface="Symbol" panose="05050102010706020507" pitchFamily="18" charset="2"/>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C555AE6F-CD2F-882E-C789-C9FD2104EF4A}"/>
              </a:ext>
            </a:extLst>
          </p:cNvPr>
          <p:cNvSpPr>
            <a:spLocks noGrp="1"/>
          </p:cNvSpPr>
          <p:nvPr>
            <p:ph type="title"/>
          </p:nvPr>
        </p:nvSpPr>
        <p:spPr>
          <a:xfrm>
            <a:off x="457200" y="381000"/>
            <a:ext cx="8229600" cy="1143000"/>
          </a:xfrm>
        </p:spPr>
        <p:txBody>
          <a:bodyPr/>
          <a:lstStyle/>
          <a:p>
            <a:pPr eaLnBrk="1" hangingPunct="1"/>
            <a:r>
              <a:rPr lang="en-US" altLang="en-US" sz="3600"/>
              <a:t>FINDING A MAXIMALLY SPECIFIC HYPOTHESIS</a:t>
            </a:r>
          </a:p>
        </p:txBody>
      </p:sp>
      <p:pic>
        <p:nvPicPr>
          <p:cNvPr id="32771" name="Picture 4">
            <a:extLst>
              <a:ext uri="{FF2B5EF4-FFF2-40B4-BE49-F238E27FC236}">
                <a16:creationId xmlns:a16="http://schemas.microsoft.com/office/drawing/2014/main" id="{C74EF21A-1A32-29AB-CFFB-161A51F75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4495800"/>
            <a:ext cx="6515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Content Placeholder 4">
            <a:extLst>
              <a:ext uri="{FF2B5EF4-FFF2-40B4-BE49-F238E27FC236}">
                <a16:creationId xmlns:a16="http://schemas.microsoft.com/office/drawing/2014/main" id="{B3C38ACF-2CEC-633B-458B-5D2C6FA7E926}"/>
              </a:ext>
            </a:extLst>
          </p:cNvPr>
          <p:cNvSpPr>
            <a:spLocks noGrp="1"/>
          </p:cNvSpPr>
          <p:nvPr>
            <p:ph idx="1"/>
          </p:nvPr>
        </p:nvSpPr>
        <p:spPr>
          <a:xfrm>
            <a:off x="457200" y="1371600"/>
            <a:ext cx="8229600" cy="5181600"/>
          </a:xfrm>
        </p:spPr>
        <p:txBody>
          <a:bodyPr/>
          <a:lstStyle/>
          <a:p>
            <a:pPr eaLnBrk="1" hangingPunct="1"/>
            <a:endParaRPr lang="en-US" altLang="en-US"/>
          </a:p>
          <a:p>
            <a:pPr eaLnBrk="1" hangingPunct="1"/>
            <a:endParaRPr lang="en-US" altLang="en-US"/>
          </a:p>
          <a:p>
            <a:pPr eaLnBrk="1" hangingPunct="1"/>
            <a:endParaRPr lang="en-US" altLang="en-US"/>
          </a:p>
          <a:p>
            <a:pPr eaLnBrk="1" hangingPunct="1"/>
            <a:r>
              <a:rPr lang="en-US" altLang="en-US"/>
              <a:t>Most specific hypothesis  </a:t>
            </a:r>
          </a:p>
          <a:p>
            <a:pPr eaLnBrk="1" hangingPunct="1"/>
            <a:r>
              <a:rPr lang="en-US" altLang="en-US"/>
              <a:t>After first example</a:t>
            </a:r>
          </a:p>
          <a:p>
            <a:pPr eaLnBrk="1" hangingPunct="1"/>
            <a:endParaRPr lang="en-US" altLang="en-US"/>
          </a:p>
          <a:p>
            <a:pPr eaLnBrk="1" hangingPunct="1"/>
            <a:r>
              <a:rPr lang="en-US" altLang="en-US"/>
              <a:t>After Second example</a:t>
            </a:r>
          </a:p>
          <a:p>
            <a:pPr eaLnBrk="1" hangingPunct="1"/>
            <a:endParaRPr lang="en-US" altLang="en-US"/>
          </a:p>
        </p:txBody>
      </p:sp>
      <p:pic>
        <p:nvPicPr>
          <p:cNvPr id="32773" name="Picture 2">
            <a:extLst>
              <a:ext uri="{FF2B5EF4-FFF2-40B4-BE49-F238E27FC236}">
                <a16:creationId xmlns:a16="http://schemas.microsoft.com/office/drawing/2014/main" id="{24E35FF0-DB3C-2D29-E245-31982F88A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1524000"/>
            <a:ext cx="81915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5">
            <a:extLst>
              <a:ext uri="{FF2B5EF4-FFF2-40B4-BE49-F238E27FC236}">
                <a16:creationId xmlns:a16="http://schemas.microsoft.com/office/drawing/2014/main" id="{94B3ABC2-82BA-303B-4640-2677954CA2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413" y="5715000"/>
            <a:ext cx="5591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3">
            <a:extLst>
              <a:ext uri="{FF2B5EF4-FFF2-40B4-BE49-F238E27FC236}">
                <a16:creationId xmlns:a16="http://schemas.microsoft.com/office/drawing/2014/main" id="{93FD9307-F7D1-6BF6-8B11-6B43EF95CD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3611563"/>
            <a:ext cx="28003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D2A40B17-6A9E-B7BD-CF23-FF8EF8DEEAB8}"/>
              </a:ext>
            </a:extLst>
          </p:cNvPr>
          <p:cNvSpPr>
            <a:spLocks noGrp="1"/>
          </p:cNvSpPr>
          <p:nvPr>
            <p:ph type="ftr" sz="quarter" idx="11"/>
          </p:nvPr>
        </p:nvSpPr>
        <p:spPr/>
        <p:txBody>
          <a:bodyPr/>
          <a:lstStyle/>
          <a:p>
            <a:pPr>
              <a:defRPr/>
            </a:pPr>
            <a:r>
              <a:rPr lang="en-US" dirty="0"/>
              <a:t>KMIT-AUTONOMOUS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DE6B729F-B442-7472-D434-779B1C561338}"/>
              </a:ext>
            </a:extLst>
          </p:cNvPr>
          <p:cNvSpPr>
            <a:spLocks noGrp="1"/>
          </p:cNvSpPr>
          <p:nvPr>
            <p:ph type="title"/>
          </p:nvPr>
        </p:nvSpPr>
        <p:spPr/>
        <p:txBody>
          <a:bodyPr/>
          <a:lstStyle/>
          <a:p>
            <a:pPr eaLnBrk="1" hangingPunct="1"/>
            <a:endParaRPr lang="en-US" altLang="en-US"/>
          </a:p>
        </p:txBody>
      </p:sp>
      <p:sp>
        <p:nvSpPr>
          <p:cNvPr id="33795" name="Content Placeholder 6">
            <a:extLst>
              <a:ext uri="{FF2B5EF4-FFF2-40B4-BE49-F238E27FC236}">
                <a16:creationId xmlns:a16="http://schemas.microsoft.com/office/drawing/2014/main" id="{4FE0131C-D62C-B734-E1F2-3CA3AF6E1381}"/>
              </a:ext>
            </a:extLst>
          </p:cNvPr>
          <p:cNvSpPr>
            <a:spLocks noGrp="1"/>
          </p:cNvSpPr>
          <p:nvPr>
            <p:ph idx="1"/>
          </p:nvPr>
        </p:nvSpPr>
        <p:spPr/>
        <p:txBody>
          <a:bodyPr/>
          <a:lstStyle/>
          <a:p>
            <a:pPr eaLnBrk="1" hangingPunct="1"/>
            <a:endParaRPr lang="en-US" altLang="en-US"/>
          </a:p>
          <a:p>
            <a:pPr eaLnBrk="1" hangingPunct="1"/>
            <a:r>
              <a:rPr lang="en-US" altLang="en-US"/>
              <a:t>Third example is negative example, so no   change in the hypothesis.</a:t>
            </a:r>
          </a:p>
          <a:p>
            <a:pPr eaLnBrk="1" hangingPunct="1"/>
            <a:r>
              <a:rPr lang="en-US" altLang="en-US"/>
              <a:t>After fourth example  </a:t>
            </a:r>
          </a:p>
        </p:txBody>
      </p:sp>
      <p:pic>
        <p:nvPicPr>
          <p:cNvPr id="33796" name="Picture 2">
            <a:extLst>
              <a:ext uri="{FF2B5EF4-FFF2-40B4-BE49-F238E27FC236}">
                <a16:creationId xmlns:a16="http://schemas.microsoft.com/office/drawing/2014/main" id="{4CCA2AAD-AFC7-5E3A-8DE9-A1B7B247E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13" y="3817938"/>
            <a:ext cx="4448175"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8D784B62-6B5E-9734-79F8-86196F6349E2}"/>
              </a:ext>
            </a:extLst>
          </p:cNvPr>
          <p:cNvSpPr>
            <a:spLocks noGrp="1"/>
          </p:cNvSpPr>
          <p:nvPr>
            <p:ph type="ftr" sz="quarter" idx="11"/>
          </p:nvPr>
        </p:nvSpPr>
        <p:spPr/>
        <p:txBody>
          <a:bodyPr/>
          <a:lstStyle/>
          <a:p>
            <a:pPr>
              <a:defRPr/>
            </a:pPr>
            <a:r>
              <a:rPr lang="en-US" dirty="0"/>
              <a:t>KMIT-AUTONOMOUS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F833D01-16E0-45EC-E53A-D361F2D24D1A}"/>
              </a:ext>
            </a:extLst>
          </p:cNvPr>
          <p:cNvSpPr txBox="1">
            <a:spLocks noGrp="1"/>
          </p:cNvSpPr>
          <p:nvPr>
            <p:ph type="title"/>
          </p:nvPr>
        </p:nvSpPr>
        <p:spPr>
          <a:xfrm>
            <a:off x="457200" y="457200"/>
            <a:ext cx="8001000" cy="382588"/>
          </a:xfrm>
        </p:spPr>
        <p:txBody>
          <a:bodyPr tIns="13335" rtlCol="0">
            <a:spAutoFit/>
          </a:bodyPr>
          <a:lstStyle/>
          <a:p>
            <a:pPr marL="12700" eaLnBrk="1" fontAlgn="auto" hangingPunct="1">
              <a:spcBef>
                <a:spcPts val="105"/>
              </a:spcBef>
              <a:spcAft>
                <a:spcPts val="0"/>
              </a:spcAft>
              <a:defRPr/>
            </a:pPr>
            <a:r>
              <a:rPr sz="2400" spc="380" dirty="0">
                <a:solidFill>
                  <a:srgbClr val="FF0000"/>
                </a:solidFill>
              </a:rPr>
              <a:t>Hypothesis </a:t>
            </a:r>
            <a:r>
              <a:rPr sz="2400" spc="350" dirty="0">
                <a:solidFill>
                  <a:srgbClr val="FF0000"/>
                </a:solidFill>
              </a:rPr>
              <a:t>Space </a:t>
            </a:r>
            <a:r>
              <a:rPr sz="2400" spc="330" dirty="0">
                <a:solidFill>
                  <a:srgbClr val="FF0000"/>
                </a:solidFill>
              </a:rPr>
              <a:t>Search </a:t>
            </a:r>
            <a:r>
              <a:rPr sz="2400" spc="445" dirty="0">
                <a:solidFill>
                  <a:srgbClr val="FF0000"/>
                </a:solidFill>
              </a:rPr>
              <a:t>by </a:t>
            </a:r>
            <a:r>
              <a:rPr sz="2400" spc="200" dirty="0">
                <a:solidFill>
                  <a:srgbClr val="FF0000"/>
                </a:solidFill>
              </a:rPr>
              <a:t>Find-S</a:t>
            </a:r>
            <a:endParaRPr sz="2400">
              <a:solidFill>
                <a:srgbClr val="FF0000"/>
              </a:solidFill>
            </a:endParaRPr>
          </a:p>
        </p:txBody>
      </p:sp>
      <p:grpSp>
        <p:nvGrpSpPr>
          <p:cNvPr id="34819" name="object 4">
            <a:extLst>
              <a:ext uri="{FF2B5EF4-FFF2-40B4-BE49-F238E27FC236}">
                <a16:creationId xmlns:a16="http://schemas.microsoft.com/office/drawing/2014/main" id="{0B23A537-D9CB-7E97-A925-178920BB88FE}"/>
              </a:ext>
            </a:extLst>
          </p:cNvPr>
          <p:cNvGrpSpPr>
            <a:grpSpLocks/>
          </p:cNvGrpSpPr>
          <p:nvPr/>
        </p:nvGrpSpPr>
        <p:grpSpPr bwMode="auto">
          <a:xfrm>
            <a:off x="2247900" y="1917700"/>
            <a:ext cx="5795963" cy="1552575"/>
            <a:chOff x="1910962" y="2813032"/>
            <a:chExt cx="4926965" cy="2275840"/>
          </a:xfrm>
        </p:grpSpPr>
        <p:sp>
          <p:nvSpPr>
            <p:cNvPr id="34851" name="object 5">
              <a:extLst>
                <a:ext uri="{FF2B5EF4-FFF2-40B4-BE49-F238E27FC236}">
                  <a16:creationId xmlns:a16="http://schemas.microsoft.com/office/drawing/2014/main" id="{A4A48002-9521-77B0-A033-732E5A8BDB8D}"/>
                </a:ext>
              </a:extLst>
            </p:cNvPr>
            <p:cNvSpPr>
              <a:spLocks noChangeArrowheads="1"/>
            </p:cNvSpPr>
            <p:nvPr/>
          </p:nvSpPr>
          <p:spPr bwMode="auto">
            <a:xfrm>
              <a:off x="1920169" y="2822239"/>
              <a:ext cx="2052955" cy="2257425"/>
            </a:xfrm>
            <a:custGeom>
              <a:avLst/>
              <a:gdLst>
                <a:gd name="T0" fmla="*/ 0 w 2052954"/>
                <a:gd name="T1" fmla="*/ 2257091 h 2257425"/>
                <a:gd name="T2" fmla="*/ 0 w 2052954"/>
                <a:gd name="T3" fmla="*/ 0 h 2257425"/>
                <a:gd name="T4" fmla="*/ 2052626 w 2052954"/>
                <a:gd name="T5" fmla="*/ 0 h 2257425"/>
                <a:gd name="T6" fmla="*/ 2052626 w 2052954"/>
                <a:gd name="T7" fmla="*/ 2257091 h 2257425"/>
                <a:gd name="T8" fmla="*/ 0 w 2052954"/>
                <a:gd name="T9" fmla="*/ 2257091 h 2257425"/>
                <a:gd name="T10" fmla="*/ 0 w 2052954"/>
                <a:gd name="T11" fmla="*/ 0 h 2257425"/>
                <a:gd name="T12" fmla="*/ 2052954 w 2052954"/>
                <a:gd name="T13" fmla="*/ 2257425 h 2257425"/>
              </a:gdLst>
              <a:ahLst/>
              <a:cxnLst>
                <a:cxn ang="0">
                  <a:pos x="T0" y="T1"/>
                </a:cxn>
                <a:cxn ang="0">
                  <a:pos x="T2" y="T3"/>
                </a:cxn>
                <a:cxn ang="0">
                  <a:pos x="T4" y="T5"/>
                </a:cxn>
                <a:cxn ang="0">
                  <a:pos x="T6" y="T7"/>
                </a:cxn>
                <a:cxn ang="0">
                  <a:pos x="T8" y="T9"/>
                </a:cxn>
              </a:cxnLst>
              <a:rect l="T10" t="T11" r="T12" b="T13"/>
              <a:pathLst>
                <a:path w="2052954" h="2257425">
                  <a:moveTo>
                    <a:pt x="0" y="2257091"/>
                  </a:moveTo>
                  <a:lnTo>
                    <a:pt x="0" y="0"/>
                  </a:lnTo>
                  <a:lnTo>
                    <a:pt x="2052626" y="0"/>
                  </a:lnTo>
                  <a:lnTo>
                    <a:pt x="2052626" y="2257091"/>
                  </a:lnTo>
                  <a:lnTo>
                    <a:pt x="0" y="2257091"/>
                  </a:lnTo>
                  <a:close/>
                </a:path>
              </a:pathLst>
            </a:custGeom>
            <a:noFill/>
            <a:ln w="182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4852" name="object 6">
              <a:extLst>
                <a:ext uri="{FF2B5EF4-FFF2-40B4-BE49-F238E27FC236}">
                  <a16:creationId xmlns:a16="http://schemas.microsoft.com/office/drawing/2014/main" id="{D4FA2186-AB18-B955-2CC6-190B98D5EC5C}"/>
                </a:ext>
              </a:extLst>
            </p:cNvPr>
            <p:cNvSpPr>
              <a:spLocks noChangeArrowheads="1"/>
            </p:cNvSpPr>
            <p:nvPr/>
          </p:nvSpPr>
          <p:spPr bwMode="auto">
            <a:xfrm>
              <a:off x="2156179" y="3187253"/>
              <a:ext cx="86995" cy="8591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34853" name="object 7">
              <a:extLst>
                <a:ext uri="{FF2B5EF4-FFF2-40B4-BE49-F238E27FC236}">
                  <a16:creationId xmlns:a16="http://schemas.microsoft.com/office/drawing/2014/main" id="{68133EBC-078F-533C-01B0-A680128A9B2A}"/>
                </a:ext>
              </a:extLst>
            </p:cNvPr>
            <p:cNvSpPr>
              <a:spLocks noChangeArrowheads="1"/>
            </p:cNvSpPr>
            <p:nvPr/>
          </p:nvSpPr>
          <p:spPr bwMode="auto">
            <a:xfrm>
              <a:off x="2180259" y="4585527"/>
              <a:ext cx="87007" cy="8591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34854" name="object 8">
              <a:extLst>
                <a:ext uri="{FF2B5EF4-FFF2-40B4-BE49-F238E27FC236}">
                  <a16:creationId xmlns:a16="http://schemas.microsoft.com/office/drawing/2014/main" id="{5FAECF1F-6C69-4A4D-9D89-0CA492BB9B24}"/>
                </a:ext>
              </a:extLst>
            </p:cNvPr>
            <p:cNvSpPr>
              <a:spLocks noChangeArrowheads="1"/>
            </p:cNvSpPr>
            <p:nvPr/>
          </p:nvSpPr>
          <p:spPr bwMode="auto">
            <a:xfrm>
              <a:off x="2878617" y="3187253"/>
              <a:ext cx="86995" cy="85917"/>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34855" name="object 9">
              <a:extLst>
                <a:ext uri="{FF2B5EF4-FFF2-40B4-BE49-F238E27FC236}">
                  <a16:creationId xmlns:a16="http://schemas.microsoft.com/office/drawing/2014/main" id="{C2CC7E4B-E439-B33D-DE90-25354F2B3809}"/>
                </a:ext>
              </a:extLst>
            </p:cNvPr>
            <p:cNvSpPr>
              <a:spLocks noChangeArrowheads="1"/>
            </p:cNvSpPr>
            <p:nvPr/>
          </p:nvSpPr>
          <p:spPr bwMode="auto">
            <a:xfrm>
              <a:off x="2341954" y="4213102"/>
              <a:ext cx="86995" cy="85917"/>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34856" name="object 10">
              <a:extLst>
                <a:ext uri="{FF2B5EF4-FFF2-40B4-BE49-F238E27FC236}">
                  <a16:creationId xmlns:a16="http://schemas.microsoft.com/office/drawing/2014/main" id="{7F415BB5-85DC-2823-DDF2-A4E54A27C36F}"/>
                </a:ext>
              </a:extLst>
            </p:cNvPr>
            <p:cNvSpPr>
              <a:spLocks noChangeArrowheads="1"/>
            </p:cNvSpPr>
            <p:nvPr/>
          </p:nvSpPr>
          <p:spPr bwMode="auto">
            <a:xfrm>
              <a:off x="4775512" y="2822239"/>
              <a:ext cx="2052955" cy="2257425"/>
            </a:xfrm>
            <a:custGeom>
              <a:avLst/>
              <a:gdLst>
                <a:gd name="T0" fmla="*/ 0 w 2052954"/>
                <a:gd name="T1" fmla="*/ 2257091 h 2257425"/>
                <a:gd name="T2" fmla="*/ 0 w 2052954"/>
                <a:gd name="T3" fmla="*/ 0 h 2257425"/>
                <a:gd name="T4" fmla="*/ 2052639 w 2052954"/>
                <a:gd name="T5" fmla="*/ 0 h 2257425"/>
                <a:gd name="T6" fmla="*/ 2052639 w 2052954"/>
                <a:gd name="T7" fmla="*/ 2257091 h 2257425"/>
                <a:gd name="T8" fmla="*/ 0 w 2052954"/>
                <a:gd name="T9" fmla="*/ 2257091 h 2257425"/>
                <a:gd name="T10" fmla="*/ 0 w 2052954"/>
                <a:gd name="T11" fmla="*/ 0 h 2257425"/>
                <a:gd name="T12" fmla="*/ 2052954 w 2052954"/>
                <a:gd name="T13" fmla="*/ 2257425 h 2257425"/>
              </a:gdLst>
              <a:ahLst/>
              <a:cxnLst>
                <a:cxn ang="0">
                  <a:pos x="T0" y="T1"/>
                </a:cxn>
                <a:cxn ang="0">
                  <a:pos x="T2" y="T3"/>
                </a:cxn>
                <a:cxn ang="0">
                  <a:pos x="T4" y="T5"/>
                </a:cxn>
                <a:cxn ang="0">
                  <a:pos x="T6" y="T7"/>
                </a:cxn>
                <a:cxn ang="0">
                  <a:pos x="T8" y="T9"/>
                </a:cxn>
              </a:cxnLst>
              <a:rect l="T10" t="T11" r="T12" b="T13"/>
              <a:pathLst>
                <a:path w="2052954" h="2257425">
                  <a:moveTo>
                    <a:pt x="0" y="2257091"/>
                  </a:moveTo>
                  <a:lnTo>
                    <a:pt x="0" y="0"/>
                  </a:lnTo>
                  <a:lnTo>
                    <a:pt x="2052639" y="0"/>
                  </a:lnTo>
                  <a:lnTo>
                    <a:pt x="2052639" y="2257091"/>
                  </a:lnTo>
                  <a:lnTo>
                    <a:pt x="0" y="2257091"/>
                  </a:lnTo>
                  <a:close/>
                </a:path>
              </a:pathLst>
            </a:custGeom>
            <a:noFill/>
            <a:ln w="182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4857" name="object 11">
              <a:extLst>
                <a:ext uri="{FF2B5EF4-FFF2-40B4-BE49-F238E27FC236}">
                  <a16:creationId xmlns:a16="http://schemas.microsoft.com/office/drawing/2014/main" id="{D4EAE070-3635-5A07-2DEC-3101439F1459}"/>
                </a:ext>
              </a:extLst>
            </p:cNvPr>
            <p:cNvSpPr>
              <a:spLocks noChangeArrowheads="1"/>
            </p:cNvSpPr>
            <p:nvPr/>
          </p:nvSpPr>
          <p:spPr bwMode="auto">
            <a:xfrm>
              <a:off x="2472339" y="3119548"/>
              <a:ext cx="4311863" cy="1927419"/>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grpSp>
      <p:sp>
        <p:nvSpPr>
          <p:cNvPr id="12" name="object 12">
            <a:extLst>
              <a:ext uri="{FF2B5EF4-FFF2-40B4-BE49-F238E27FC236}">
                <a16:creationId xmlns:a16="http://schemas.microsoft.com/office/drawing/2014/main" id="{08427C30-CCF5-A617-B6B1-E91F103618D9}"/>
              </a:ext>
            </a:extLst>
          </p:cNvPr>
          <p:cNvSpPr txBox="1"/>
          <p:nvPr/>
        </p:nvSpPr>
        <p:spPr>
          <a:xfrm>
            <a:off x="2998788" y="1603375"/>
            <a:ext cx="1031875" cy="230188"/>
          </a:xfrm>
          <a:prstGeom prst="rect">
            <a:avLst/>
          </a:prstGeom>
        </p:spPr>
        <p:txBody>
          <a:bodyPr lIns="0" tIns="15240" rIns="0" bIns="0">
            <a:spAutoFit/>
          </a:bodyPr>
          <a:lstStyle/>
          <a:p>
            <a:pPr marL="12700" eaLnBrk="1" fontAlgn="auto" hangingPunct="1">
              <a:spcBef>
                <a:spcPts val="120"/>
              </a:spcBef>
              <a:spcAft>
                <a:spcPts val="0"/>
              </a:spcAft>
              <a:defRPr/>
            </a:pPr>
            <a:r>
              <a:rPr sz="1400" i="1" spc="15" dirty="0">
                <a:latin typeface="Times New Roman"/>
                <a:cs typeface="Times New Roman"/>
              </a:rPr>
              <a:t>Instances</a:t>
            </a:r>
            <a:r>
              <a:rPr sz="1400" i="1" spc="-45" dirty="0">
                <a:latin typeface="Times New Roman"/>
                <a:cs typeface="Times New Roman"/>
              </a:rPr>
              <a:t> </a:t>
            </a:r>
            <a:r>
              <a:rPr sz="1400" i="1" spc="25" dirty="0">
                <a:latin typeface="Times New Roman"/>
                <a:cs typeface="Times New Roman"/>
              </a:rPr>
              <a:t>X</a:t>
            </a:r>
            <a:endParaRPr sz="1400">
              <a:latin typeface="Times New Roman"/>
              <a:cs typeface="Times New Roman"/>
            </a:endParaRPr>
          </a:p>
        </p:txBody>
      </p:sp>
      <p:sp>
        <p:nvSpPr>
          <p:cNvPr id="13" name="object 13">
            <a:extLst>
              <a:ext uri="{FF2B5EF4-FFF2-40B4-BE49-F238E27FC236}">
                <a16:creationId xmlns:a16="http://schemas.microsoft.com/office/drawing/2014/main" id="{DB4F4F63-384F-08BD-186E-01BD5C7433F1}"/>
              </a:ext>
            </a:extLst>
          </p:cNvPr>
          <p:cNvSpPr txBox="1"/>
          <p:nvPr/>
        </p:nvSpPr>
        <p:spPr>
          <a:xfrm>
            <a:off x="6264275" y="1611313"/>
            <a:ext cx="1235075" cy="230187"/>
          </a:xfrm>
          <a:prstGeom prst="rect">
            <a:avLst/>
          </a:prstGeom>
        </p:spPr>
        <p:txBody>
          <a:bodyPr lIns="0" tIns="15240" rIns="0" bIns="0">
            <a:spAutoFit/>
          </a:bodyPr>
          <a:lstStyle/>
          <a:p>
            <a:pPr marL="12700" eaLnBrk="1" fontAlgn="auto" hangingPunct="1">
              <a:spcBef>
                <a:spcPts val="120"/>
              </a:spcBef>
              <a:spcAft>
                <a:spcPts val="0"/>
              </a:spcAft>
              <a:defRPr/>
            </a:pPr>
            <a:r>
              <a:rPr sz="1400" i="1" spc="20" dirty="0">
                <a:latin typeface="Times New Roman"/>
                <a:cs typeface="Times New Roman"/>
              </a:rPr>
              <a:t>Hypotheses</a:t>
            </a:r>
            <a:r>
              <a:rPr sz="1400" i="1" spc="-65" dirty="0">
                <a:latin typeface="Times New Roman"/>
                <a:cs typeface="Times New Roman"/>
              </a:rPr>
              <a:t> </a:t>
            </a:r>
            <a:r>
              <a:rPr sz="1400" i="1" spc="30" dirty="0">
                <a:latin typeface="Times New Roman"/>
                <a:cs typeface="Times New Roman"/>
              </a:rPr>
              <a:t>H</a:t>
            </a:r>
            <a:endParaRPr sz="1400">
              <a:latin typeface="Times New Roman"/>
              <a:cs typeface="Times New Roman"/>
            </a:endParaRPr>
          </a:p>
        </p:txBody>
      </p:sp>
      <p:grpSp>
        <p:nvGrpSpPr>
          <p:cNvPr id="34822" name="object 14">
            <a:extLst>
              <a:ext uri="{FF2B5EF4-FFF2-40B4-BE49-F238E27FC236}">
                <a16:creationId xmlns:a16="http://schemas.microsoft.com/office/drawing/2014/main" id="{24D9722D-4DBA-F0EE-039F-BE85A9B4F82A}"/>
              </a:ext>
            </a:extLst>
          </p:cNvPr>
          <p:cNvGrpSpPr>
            <a:grpSpLocks/>
          </p:cNvGrpSpPr>
          <p:nvPr/>
        </p:nvGrpSpPr>
        <p:grpSpPr bwMode="auto">
          <a:xfrm>
            <a:off x="8156575" y="2033588"/>
            <a:ext cx="71438" cy="1285875"/>
            <a:chOff x="6933310" y="2983217"/>
            <a:chExt cx="60960" cy="1885950"/>
          </a:xfrm>
        </p:grpSpPr>
        <p:sp>
          <p:nvSpPr>
            <p:cNvPr id="34849" name="object 15">
              <a:extLst>
                <a:ext uri="{FF2B5EF4-FFF2-40B4-BE49-F238E27FC236}">
                  <a16:creationId xmlns:a16="http://schemas.microsoft.com/office/drawing/2014/main" id="{1499EE5F-8F81-DE3A-DCB7-5864B5993D9F}"/>
                </a:ext>
              </a:extLst>
            </p:cNvPr>
            <p:cNvSpPr>
              <a:spLocks noChangeArrowheads="1"/>
            </p:cNvSpPr>
            <p:nvPr/>
          </p:nvSpPr>
          <p:spPr bwMode="auto">
            <a:xfrm>
              <a:off x="6963591" y="3006480"/>
              <a:ext cx="0" cy="1838960"/>
            </a:xfrm>
            <a:custGeom>
              <a:avLst/>
              <a:gdLst>
                <a:gd name="T0" fmla="*/ 0 h 1838960"/>
                <a:gd name="T1" fmla="*/ 1838857 h 1838960"/>
                <a:gd name="T2" fmla="*/ 0 h 1838960"/>
                <a:gd name="T3" fmla="*/ 1838960 h 1838960"/>
              </a:gdLst>
              <a:ahLst/>
              <a:cxnLst>
                <a:cxn ang="0">
                  <a:pos x="0" y="T0"/>
                </a:cxn>
                <a:cxn ang="0">
                  <a:pos x="0" y="T1"/>
                </a:cxn>
              </a:cxnLst>
              <a:rect l="0" t="T2" r="0" b="T3"/>
              <a:pathLst>
                <a:path h="1838960">
                  <a:moveTo>
                    <a:pt x="0" y="0"/>
                  </a:moveTo>
                  <a:lnTo>
                    <a:pt x="0" y="1838857"/>
                  </a:lnTo>
                </a:path>
              </a:pathLst>
            </a:custGeom>
            <a:noFill/>
            <a:ln w="1834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4850" name="object 16">
              <a:extLst>
                <a:ext uri="{FF2B5EF4-FFF2-40B4-BE49-F238E27FC236}">
                  <a16:creationId xmlns:a16="http://schemas.microsoft.com/office/drawing/2014/main" id="{3C26F243-0FE2-CA4D-A28F-79051936C83D}"/>
                </a:ext>
              </a:extLst>
            </p:cNvPr>
            <p:cNvSpPr>
              <a:spLocks noChangeArrowheads="1"/>
            </p:cNvSpPr>
            <p:nvPr/>
          </p:nvSpPr>
          <p:spPr bwMode="auto">
            <a:xfrm>
              <a:off x="6933311" y="2983216"/>
              <a:ext cx="60960" cy="1885950"/>
            </a:xfrm>
            <a:custGeom>
              <a:avLst/>
              <a:gdLst>
                <a:gd name="T0" fmla="*/ 60553 w 60959"/>
                <a:gd name="T1" fmla="*/ 1766189 h 1885950"/>
                <a:gd name="T2" fmla="*/ 0 w 60959"/>
                <a:gd name="T3" fmla="*/ 1766189 h 1885950"/>
                <a:gd name="T4" fmla="*/ 30276 w 60959"/>
                <a:gd name="T5" fmla="*/ 1885378 h 1885950"/>
                <a:gd name="T6" fmla="*/ 60553 w 60959"/>
                <a:gd name="T7" fmla="*/ 1766189 h 1885950"/>
                <a:gd name="T8" fmla="*/ 60553 w 60959"/>
                <a:gd name="T9" fmla="*/ 119189 h 1885950"/>
                <a:gd name="T10" fmla="*/ 30276 w 60959"/>
                <a:gd name="T11" fmla="*/ 0 h 1885950"/>
                <a:gd name="T12" fmla="*/ 0 w 60959"/>
                <a:gd name="T13" fmla="*/ 119189 h 1885950"/>
                <a:gd name="T14" fmla="*/ 60553 w 60959"/>
                <a:gd name="T15" fmla="*/ 119189 h 1885950"/>
                <a:gd name="T16" fmla="*/ 0 w 60959"/>
                <a:gd name="T17" fmla="*/ 0 h 1885950"/>
                <a:gd name="T18" fmla="*/ 60959 w 60959"/>
                <a:gd name="T19" fmla="*/ 1885950 h 188595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60959" h="1885950">
                  <a:moveTo>
                    <a:pt x="60553" y="1766189"/>
                  </a:moveTo>
                  <a:lnTo>
                    <a:pt x="0" y="1766189"/>
                  </a:lnTo>
                  <a:lnTo>
                    <a:pt x="30276" y="1885378"/>
                  </a:lnTo>
                  <a:lnTo>
                    <a:pt x="60553" y="1766189"/>
                  </a:lnTo>
                  <a:close/>
                </a:path>
                <a:path w="60959" h="1885950">
                  <a:moveTo>
                    <a:pt x="60553" y="119189"/>
                  </a:moveTo>
                  <a:lnTo>
                    <a:pt x="30276" y="0"/>
                  </a:lnTo>
                  <a:lnTo>
                    <a:pt x="0" y="119189"/>
                  </a:lnTo>
                  <a:lnTo>
                    <a:pt x="60553" y="11918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grpSp>
      <p:sp>
        <p:nvSpPr>
          <p:cNvPr id="17" name="object 17">
            <a:extLst>
              <a:ext uri="{FF2B5EF4-FFF2-40B4-BE49-F238E27FC236}">
                <a16:creationId xmlns:a16="http://schemas.microsoft.com/office/drawing/2014/main" id="{FFDB2B62-E8EC-E5AD-B869-C76713189495}"/>
              </a:ext>
            </a:extLst>
          </p:cNvPr>
          <p:cNvSpPr txBox="1"/>
          <p:nvPr/>
        </p:nvSpPr>
        <p:spPr>
          <a:xfrm>
            <a:off x="8288338" y="2079625"/>
            <a:ext cx="649287" cy="204788"/>
          </a:xfrm>
          <a:prstGeom prst="rect">
            <a:avLst/>
          </a:prstGeom>
        </p:spPr>
        <p:txBody>
          <a:bodyPr lIns="0" tIns="11430" rIns="0" bIns="0">
            <a:spAutoFit/>
          </a:bodyPr>
          <a:lstStyle/>
          <a:p>
            <a:pPr marL="12700" eaLnBrk="1" fontAlgn="auto" hangingPunct="1">
              <a:spcBef>
                <a:spcPts val="90"/>
              </a:spcBef>
              <a:spcAft>
                <a:spcPts val="0"/>
              </a:spcAft>
              <a:defRPr/>
            </a:pPr>
            <a:r>
              <a:rPr sz="1250" spc="5" dirty="0">
                <a:latin typeface="Times New Roman"/>
                <a:cs typeface="Times New Roman"/>
              </a:rPr>
              <a:t>Specific</a:t>
            </a:r>
            <a:endParaRPr sz="1250">
              <a:latin typeface="Times New Roman"/>
              <a:cs typeface="Times New Roman"/>
            </a:endParaRPr>
          </a:p>
        </p:txBody>
      </p:sp>
      <p:sp>
        <p:nvSpPr>
          <p:cNvPr id="18" name="object 18">
            <a:extLst>
              <a:ext uri="{FF2B5EF4-FFF2-40B4-BE49-F238E27FC236}">
                <a16:creationId xmlns:a16="http://schemas.microsoft.com/office/drawing/2014/main" id="{B0D9ABB3-A19F-7C42-12FE-24EC756AF376}"/>
              </a:ext>
            </a:extLst>
          </p:cNvPr>
          <p:cNvSpPr txBox="1"/>
          <p:nvPr/>
        </p:nvSpPr>
        <p:spPr>
          <a:xfrm>
            <a:off x="8288338" y="3033713"/>
            <a:ext cx="628650" cy="204787"/>
          </a:xfrm>
          <a:prstGeom prst="rect">
            <a:avLst/>
          </a:prstGeom>
        </p:spPr>
        <p:txBody>
          <a:bodyPr lIns="0" tIns="11430" rIns="0" bIns="0">
            <a:spAutoFit/>
          </a:bodyPr>
          <a:lstStyle/>
          <a:p>
            <a:pPr marL="12700" eaLnBrk="1" fontAlgn="auto" hangingPunct="1">
              <a:spcBef>
                <a:spcPts val="90"/>
              </a:spcBef>
              <a:spcAft>
                <a:spcPts val="0"/>
              </a:spcAft>
              <a:defRPr/>
            </a:pPr>
            <a:r>
              <a:rPr sz="1250" spc="5" dirty="0">
                <a:latin typeface="Times New Roman"/>
                <a:cs typeface="Times New Roman"/>
              </a:rPr>
              <a:t>General</a:t>
            </a:r>
            <a:endParaRPr sz="1250">
              <a:latin typeface="Times New Roman"/>
              <a:cs typeface="Times New Roman"/>
            </a:endParaRPr>
          </a:p>
        </p:txBody>
      </p:sp>
      <p:sp>
        <p:nvSpPr>
          <p:cNvPr id="19" name="object 19">
            <a:extLst>
              <a:ext uri="{FF2B5EF4-FFF2-40B4-BE49-F238E27FC236}">
                <a16:creationId xmlns:a16="http://schemas.microsoft.com/office/drawing/2014/main" id="{2D6766B5-D0EA-DF81-9328-96CE9659449B}"/>
              </a:ext>
            </a:extLst>
          </p:cNvPr>
          <p:cNvSpPr txBox="1"/>
          <p:nvPr/>
        </p:nvSpPr>
        <p:spPr>
          <a:xfrm>
            <a:off x="3346450" y="2674938"/>
            <a:ext cx="125413" cy="203200"/>
          </a:xfrm>
          <a:prstGeom prst="rect">
            <a:avLst/>
          </a:prstGeom>
        </p:spPr>
        <p:txBody>
          <a:bodyPr lIns="0" tIns="11430" rIns="0" bIns="0">
            <a:spAutoFit/>
          </a:bodyPr>
          <a:lstStyle/>
          <a:p>
            <a:pPr marL="12700" eaLnBrk="1" fontAlgn="auto" hangingPunct="1">
              <a:spcBef>
                <a:spcPts val="90"/>
              </a:spcBef>
              <a:spcAft>
                <a:spcPts val="0"/>
              </a:spcAft>
              <a:defRPr/>
            </a:pPr>
            <a:r>
              <a:rPr sz="1250" spc="5" dirty="0">
                <a:latin typeface="Times New Roman"/>
                <a:cs typeface="Times New Roman"/>
              </a:rPr>
              <a:t>1</a:t>
            </a:r>
            <a:endParaRPr sz="1250">
              <a:latin typeface="Times New Roman"/>
              <a:cs typeface="Times New Roman"/>
            </a:endParaRPr>
          </a:p>
        </p:txBody>
      </p:sp>
      <p:sp>
        <p:nvSpPr>
          <p:cNvPr id="20" name="object 20">
            <a:extLst>
              <a:ext uri="{FF2B5EF4-FFF2-40B4-BE49-F238E27FC236}">
                <a16:creationId xmlns:a16="http://schemas.microsoft.com/office/drawing/2014/main" id="{902FCFD3-FF8E-59BD-274D-E406C550CD9B}"/>
              </a:ext>
            </a:extLst>
          </p:cNvPr>
          <p:cNvSpPr txBox="1"/>
          <p:nvPr/>
        </p:nvSpPr>
        <p:spPr>
          <a:xfrm>
            <a:off x="4003675" y="2717800"/>
            <a:ext cx="125413" cy="204788"/>
          </a:xfrm>
          <a:prstGeom prst="rect">
            <a:avLst/>
          </a:prstGeom>
        </p:spPr>
        <p:txBody>
          <a:bodyPr lIns="0" tIns="11430" rIns="0" bIns="0">
            <a:spAutoFit/>
          </a:bodyPr>
          <a:lstStyle/>
          <a:p>
            <a:pPr marL="12700" eaLnBrk="1" fontAlgn="auto" hangingPunct="1">
              <a:spcBef>
                <a:spcPts val="90"/>
              </a:spcBef>
              <a:spcAft>
                <a:spcPts val="0"/>
              </a:spcAft>
              <a:defRPr/>
            </a:pPr>
            <a:r>
              <a:rPr sz="1250" spc="5" dirty="0">
                <a:latin typeface="Times New Roman"/>
                <a:cs typeface="Times New Roman"/>
              </a:rPr>
              <a:t>2</a:t>
            </a:r>
            <a:endParaRPr sz="1250">
              <a:latin typeface="Times New Roman"/>
              <a:cs typeface="Times New Roman"/>
            </a:endParaRPr>
          </a:p>
        </p:txBody>
      </p:sp>
      <p:sp>
        <p:nvSpPr>
          <p:cNvPr id="34827" name="object 21">
            <a:extLst>
              <a:ext uri="{FF2B5EF4-FFF2-40B4-BE49-F238E27FC236}">
                <a16:creationId xmlns:a16="http://schemas.microsoft.com/office/drawing/2014/main" id="{65F27EBE-2167-1F23-7F44-E706F9C9A445}"/>
              </a:ext>
            </a:extLst>
          </p:cNvPr>
          <p:cNvSpPr>
            <a:spLocks noChangeArrowheads="1"/>
          </p:cNvSpPr>
          <p:nvPr/>
        </p:nvSpPr>
        <p:spPr bwMode="auto">
          <a:xfrm>
            <a:off x="2513013" y="2579688"/>
            <a:ext cx="101600" cy="58737"/>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Calibri" panose="020F0502020204030204" pitchFamily="34" charset="0"/>
            </a:endParaRPr>
          </a:p>
        </p:txBody>
      </p:sp>
      <p:sp>
        <p:nvSpPr>
          <p:cNvPr id="22" name="object 22">
            <a:extLst>
              <a:ext uri="{FF2B5EF4-FFF2-40B4-BE49-F238E27FC236}">
                <a16:creationId xmlns:a16="http://schemas.microsoft.com/office/drawing/2014/main" id="{C0FCAE85-20D9-2F18-6360-1EC7C5345A0B}"/>
              </a:ext>
            </a:extLst>
          </p:cNvPr>
          <p:cNvSpPr txBox="1"/>
          <p:nvPr/>
        </p:nvSpPr>
        <p:spPr>
          <a:xfrm>
            <a:off x="2797175" y="2144713"/>
            <a:ext cx="295275" cy="200025"/>
          </a:xfrm>
          <a:prstGeom prst="rect">
            <a:avLst/>
          </a:prstGeom>
        </p:spPr>
        <p:txBody>
          <a:bodyPr lIns="0" tIns="15240" rIns="0" bIns="0">
            <a:spAutoFit/>
          </a:bodyPr>
          <a:lstStyle/>
          <a:p>
            <a:pPr marL="38100" eaLnBrk="1" fontAlgn="auto" hangingPunct="1">
              <a:spcBef>
                <a:spcPts val="120"/>
              </a:spcBef>
              <a:spcAft>
                <a:spcPts val="0"/>
              </a:spcAft>
              <a:defRPr/>
            </a:pPr>
            <a:r>
              <a:rPr sz="1200" i="1" spc="15" dirty="0">
                <a:latin typeface="Times New Roman"/>
                <a:cs typeface="Times New Roman"/>
              </a:rPr>
              <a:t>x</a:t>
            </a:r>
            <a:r>
              <a:rPr sz="1200" i="1" spc="-45" dirty="0">
                <a:latin typeface="Times New Roman"/>
                <a:cs typeface="Times New Roman"/>
              </a:rPr>
              <a:t> </a:t>
            </a:r>
            <a:r>
              <a:rPr sz="1500" spc="7" baseline="-30555" dirty="0">
                <a:latin typeface="Times New Roman"/>
                <a:cs typeface="Times New Roman"/>
              </a:rPr>
              <a:t>3</a:t>
            </a:r>
            <a:endParaRPr sz="1500" baseline="-30555">
              <a:latin typeface="Times New Roman"/>
              <a:cs typeface="Times New Roman"/>
            </a:endParaRPr>
          </a:p>
        </p:txBody>
      </p:sp>
      <p:sp>
        <p:nvSpPr>
          <p:cNvPr id="23" name="object 23">
            <a:extLst>
              <a:ext uri="{FF2B5EF4-FFF2-40B4-BE49-F238E27FC236}">
                <a16:creationId xmlns:a16="http://schemas.microsoft.com/office/drawing/2014/main" id="{5ACF6186-DF71-1C6B-5A0F-DACC491AE440}"/>
              </a:ext>
            </a:extLst>
          </p:cNvPr>
          <p:cNvSpPr txBox="1"/>
          <p:nvPr/>
        </p:nvSpPr>
        <p:spPr>
          <a:xfrm>
            <a:off x="3667125" y="3140075"/>
            <a:ext cx="125413" cy="203200"/>
          </a:xfrm>
          <a:prstGeom prst="rect">
            <a:avLst/>
          </a:prstGeom>
        </p:spPr>
        <p:txBody>
          <a:bodyPr lIns="0" tIns="11430" rIns="0" bIns="0">
            <a:spAutoFit/>
          </a:bodyPr>
          <a:lstStyle/>
          <a:p>
            <a:pPr marL="12700" eaLnBrk="1" fontAlgn="auto" hangingPunct="1">
              <a:spcBef>
                <a:spcPts val="90"/>
              </a:spcBef>
              <a:spcAft>
                <a:spcPts val="0"/>
              </a:spcAft>
              <a:defRPr/>
            </a:pPr>
            <a:r>
              <a:rPr sz="1250" spc="5" dirty="0">
                <a:latin typeface="Times New Roman"/>
                <a:cs typeface="Times New Roman"/>
              </a:rPr>
              <a:t>4</a:t>
            </a:r>
            <a:endParaRPr sz="1250">
              <a:latin typeface="Times New Roman"/>
              <a:cs typeface="Times New Roman"/>
            </a:endParaRPr>
          </a:p>
        </p:txBody>
      </p:sp>
      <p:sp>
        <p:nvSpPr>
          <p:cNvPr id="24" name="object 24">
            <a:extLst>
              <a:ext uri="{FF2B5EF4-FFF2-40B4-BE49-F238E27FC236}">
                <a16:creationId xmlns:a16="http://schemas.microsoft.com/office/drawing/2014/main" id="{A557A29C-C89C-86D4-EEB0-DCEA6D57B596}"/>
              </a:ext>
            </a:extLst>
          </p:cNvPr>
          <p:cNvSpPr txBox="1"/>
          <p:nvPr/>
        </p:nvSpPr>
        <p:spPr>
          <a:xfrm>
            <a:off x="7043738" y="2030413"/>
            <a:ext cx="292100" cy="204787"/>
          </a:xfrm>
          <a:prstGeom prst="rect">
            <a:avLst/>
          </a:prstGeom>
        </p:spPr>
        <p:txBody>
          <a:bodyPr lIns="0" tIns="11430" rIns="0" bIns="0">
            <a:spAutoFit/>
          </a:bodyPr>
          <a:lstStyle/>
          <a:p>
            <a:pPr marL="38100" eaLnBrk="1" fontAlgn="auto" hangingPunct="1">
              <a:spcBef>
                <a:spcPts val="90"/>
              </a:spcBef>
              <a:spcAft>
                <a:spcPts val="0"/>
              </a:spcAft>
              <a:defRPr/>
            </a:pPr>
            <a:r>
              <a:rPr sz="1250" i="1" spc="45" dirty="0">
                <a:latin typeface="Times New Roman"/>
                <a:cs typeface="Times New Roman"/>
              </a:rPr>
              <a:t>h</a:t>
            </a:r>
            <a:r>
              <a:rPr sz="1875" spc="67" baseline="-26666" dirty="0">
                <a:latin typeface="Times New Roman"/>
                <a:cs typeface="Times New Roman"/>
              </a:rPr>
              <a:t>0</a:t>
            </a:r>
            <a:endParaRPr sz="1875" baseline="-26666">
              <a:latin typeface="Times New Roman"/>
              <a:cs typeface="Times New Roman"/>
            </a:endParaRPr>
          </a:p>
        </p:txBody>
      </p:sp>
      <p:sp>
        <p:nvSpPr>
          <p:cNvPr id="25" name="object 25">
            <a:extLst>
              <a:ext uri="{FF2B5EF4-FFF2-40B4-BE49-F238E27FC236}">
                <a16:creationId xmlns:a16="http://schemas.microsoft.com/office/drawing/2014/main" id="{C61F87F3-2C39-FAA5-9F36-E1FC9F4AE1C0}"/>
              </a:ext>
            </a:extLst>
          </p:cNvPr>
          <p:cNvSpPr txBox="1"/>
          <p:nvPr/>
        </p:nvSpPr>
        <p:spPr>
          <a:xfrm>
            <a:off x="7316788" y="2238375"/>
            <a:ext cx="125412" cy="204788"/>
          </a:xfrm>
          <a:prstGeom prst="rect">
            <a:avLst/>
          </a:prstGeom>
        </p:spPr>
        <p:txBody>
          <a:bodyPr lIns="0" tIns="11430" rIns="0" bIns="0">
            <a:spAutoFit/>
          </a:bodyPr>
          <a:lstStyle/>
          <a:p>
            <a:pPr marL="12700" eaLnBrk="1" fontAlgn="auto" hangingPunct="1">
              <a:spcBef>
                <a:spcPts val="90"/>
              </a:spcBef>
              <a:spcAft>
                <a:spcPts val="0"/>
              </a:spcAft>
              <a:defRPr/>
            </a:pPr>
            <a:r>
              <a:rPr sz="1250" i="1" spc="5" dirty="0">
                <a:latin typeface="Times New Roman"/>
                <a:cs typeface="Times New Roman"/>
              </a:rPr>
              <a:t>h</a:t>
            </a:r>
            <a:endParaRPr sz="1250">
              <a:latin typeface="Times New Roman"/>
              <a:cs typeface="Times New Roman"/>
            </a:endParaRPr>
          </a:p>
        </p:txBody>
      </p:sp>
      <p:sp>
        <p:nvSpPr>
          <p:cNvPr id="26" name="object 26">
            <a:extLst>
              <a:ext uri="{FF2B5EF4-FFF2-40B4-BE49-F238E27FC236}">
                <a16:creationId xmlns:a16="http://schemas.microsoft.com/office/drawing/2014/main" id="{FB45E600-0B59-8CB0-661A-F5D438334F9B}"/>
              </a:ext>
            </a:extLst>
          </p:cNvPr>
          <p:cNvSpPr txBox="1"/>
          <p:nvPr/>
        </p:nvSpPr>
        <p:spPr>
          <a:xfrm>
            <a:off x="7423150" y="2290763"/>
            <a:ext cx="125413" cy="204787"/>
          </a:xfrm>
          <a:prstGeom prst="rect">
            <a:avLst/>
          </a:prstGeom>
        </p:spPr>
        <p:txBody>
          <a:bodyPr lIns="0" tIns="11430" rIns="0" bIns="0">
            <a:spAutoFit/>
          </a:bodyPr>
          <a:lstStyle/>
          <a:p>
            <a:pPr marL="12700" eaLnBrk="1" fontAlgn="auto" hangingPunct="1">
              <a:spcBef>
                <a:spcPts val="90"/>
              </a:spcBef>
              <a:spcAft>
                <a:spcPts val="0"/>
              </a:spcAft>
              <a:defRPr/>
            </a:pPr>
            <a:r>
              <a:rPr sz="1250" spc="5" dirty="0">
                <a:latin typeface="Times New Roman"/>
                <a:cs typeface="Times New Roman"/>
              </a:rPr>
              <a:t>1</a:t>
            </a:r>
            <a:endParaRPr sz="1250">
              <a:latin typeface="Times New Roman"/>
              <a:cs typeface="Times New Roman"/>
            </a:endParaRPr>
          </a:p>
        </p:txBody>
      </p:sp>
      <p:sp>
        <p:nvSpPr>
          <p:cNvPr id="27" name="object 27">
            <a:extLst>
              <a:ext uri="{FF2B5EF4-FFF2-40B4-BE49-F238E27FC236}">
                <a16:creationId xmlns:a16="http://schemas.microsoft.com/office/drawing/2014/main" id="{649EE415-6551-6A1F-D935-E876E0FA04CA}"/>
              </a:ext>
            </a:extLst>
          </p:cNvPr>
          <p:cNvSpPr txBox="1"/>
          <p:nvPr/>
        </p:nvSpPr>
        <p:spPr>
          <a:xfrm>
            <a:off x="6962775" y="2595563"/>
            <a:ext cx="439738" cy="203200"/>
          </a:xfrm>
          <a:prstGeom prst="rect">
            <a:avLst/>
          </a:prstGeom>
        </p:spPr>
        <p:txBody>
          <a:bodyPr lIns="0" tIns="11430" rIns="0" bIns="0">
            <a:spAutoFit/>
          </a:bodyPr>
          <a:lstStyle/>
          <a:p>
            <a:pPr marL="38100" eaLnBrk="1" fontAlgn="auto" hangingPunct="1">
              <a:spcBef>
                <a:spcPts val="90"/>
              </a:spcBef>
              <a:spcAft>
                <a:spcPts val="0"/>
              </a:spcAft>
              <a:defRPr/>
            </a:pPr>
            <a:r>
              <a:rPr sz="1875" i="1" spc="7" baseline="24444" dirty="0">
                <a:latin typeface="Times New Roman"/>
                <a:cs typeface="Times New Roman"/>
              </a:rPr>
              <a:t>h</a:t>
            </a:r>
            <a:r>
              <a:rPr sz="1875" i="1" spc="-322" baseline="24444" dirty="0">
                <a:latin typeface="Times New Roman"/>
                <a:cs typeface="Times New Roman"/>
              </a:rPr>
              <a:t> </a:t>
            </a:r>
            <a:r>
              <a:rPr sz="1250" spc="5" dirty="0">
                <a:latin typeface="Times New Roman"/>
                <a:cs typeface="Times New Roman"/>
              </a:rPr>
              <a:t>2,3</a:t>
            </a:r>
            <a:endParaRPr sz="1250">
              <a:latin typeface="Times New Roman"/>
              <a:cs typeface="Times New Roman"/>
            </a:endParaRPr>
          </a:p>
        </p:txBody>
      </p:sp>
      <p:sp>
        <p:nvSpPr>
          <p:cNvPr id="28" name="object 28">
            <a:extLst>
              <a:ext uri="{FF2B5EF4-FFF2-40B4-BE49-F238E27FC236}">
                <a16:creationId xmlns:a16="http://schemas.microsoft.com/office/drawing/2014/main" id="{42DC9A55-26B2-EAED-D8CA-3AABA84550D2}"/>
              </a:ext>
            </a:extLst>
          </p:cNvPr>
          <p:cNvSpPr txBox="1"/>
          <p:nvPr/>
        </p:nvSpPr>
        <p:spPr>
          <a:xfrm>
            <a:off x="7662863" y="3060700"/>
            <a:ext cx="300037" cy="204788"/>
          </a:xfrm>
          <a:prstGeom prst="rect">
            <a:avLst/>
          </a:prstGeom>
        </p:spPr>
        <p:txBody>
          <a:bodyPr lIns="0" tIns="11430" rIns="0" bIns="0">
            <a:spAutoFit/>
          </a:bodyPr>
          <a:lstStyle/>
          <a:p>
            <a:pPr marL="38100" eaLnBrk="1" fontAlgn="auto" hangingPunct="1">
              <a:spcBef>
                <a:spcPts val="90"/>
              </a:spcBef>
              <a:spcAft>
                <a:spcPts val="0"/>
              </a:spcAft>
              <a:defRPr/>
            </a:pPr>
            <a:r>
              <a:rPr sz="1250" i="1" spc="5" dirty="0">
                <a:latin typeface="Times New Roman"/>
                <a:cs typeface="Times New Roman"/>
              </a:rPr>
              <a:t>h</a:t>
            </a:r>
            <a:r>
              <a:rPr sz="1250" i="1" spc="-204" dirty="0">
                <a:latin typeface="Times New Roman"/>
                <a:cs typeface="Times New Roman"/>
              </a:rPr>
              <a:t> </a:t>
            </a:r>
            <a:r>
              <a:rPr sz="1875" spc="7" baseline="-33333" dirty="0">
                <a:latin typeface="Times New Roman"/>
                <a:cs typeface="Times New Roman"/>
              </a:rPr>
              <a:t>4</a:t>
            </a:r>
            <a:endParaRPr sz="1875" baseline="-33333">
              <a:latin typeface="Times New Roman"/>
              <a:cs typeface="Times New Roman"/>
            </a:endParaRPr>
          </a:p>
        </p:txBody>
      </p:sp>
      <p:sp>
        <p:nvSpPr>
          <p:cNvPr id="29" name="object 29">
            <a:extLst>
              <a:ext uri="{FF2B5EF4-FFF2-40B4-BE49-F238E27FC236}">
                <a16:creationId xmlns:a16="http://schemas.microsoft.com/office/drawing/2014/main" id="{D5E31783-F957-C188-344E-C2578983649C}"/>
              </a:ext>
            </a:extLst>
          </p:cNvPr>
          <p:cNvSpPr txBox="1"/>
          <p:nvPr/>
        </p:nvSpPr>
        <p:spPr>
          <a:xfrm>
            <a:off x="3235325" y="2600325"/>
            <a:ext cx="319088" cy="230188"/>
          </a:xfrm>
          <a:prstGeom prst="rect">
            <a:avLst/>
          </a:prstGeom>
        </p:spPr>
        <p:txBody>
          <a:bodyPr lIns="0" tIns="15240" rIns="0" bIns="0">
            <a:spAutoFit/>
          </a:bodyPr>
          <a:lstStyle/>
          <a:p>
            <a:pPr marL="12700" eaLnBrk="1" fontAlgn="auto" hangingPunct="1">
              <a:spcBef>
                <a:spcPts val="120"/>
              </a:spcBef>
              <a:spcAft>
                <a:spcPts val="0"/>
              </a:spcAft>
              <a:defRPr/>
            </a:pPr>
            <a:r>
              <a:rPr sz="2100" i="1" spc="30" baseline="-5952" dirty="0">
                <a:latin typeface="Times New Roman"/>
                <a:cs typeface="Times New Roman"/>
              </a:rPr>
              <a:t>x</a:t>
            </a:r>
            <a:r>
              <a:rPr sz="2100" i="1" baseline="-5952" dirty="0">
                <a:latin typeface="Times New Roman"/>
                <a:cs typeface="Times New Roman"/>
              </a:rPr>
              <a:t> </a:t>
            </a:r>
            <a:r>
              <a:rPr sz="1250" i="1" spc="5" dirty="0">
                <a:latin typeface="Times New Roman"/>
                <a:cs typeface="Times New Roman"/>
              </a:rPr>
              <a:t>+</a:t>
            </a:r>
            <a:endParaRPr sz="1250">
              <a:latin typeface="Times New Roman"/>
              <a:cs typeface="Times New Roman"/>
            </a:endParaRPr>
          </a:p>
        </p:txBody>
      </p:sp>
      <p:sp>
        <p:nvSpPr>
          <p:cNvPr id="30" name="object 30">
            <a:extLst>
              <a:ext uri="{FF2B5EF4-FFF2-40B4-BE49-F238E27FC236}">
                <a16:creationId xmlns:a16="http://schemas.microsoft.com/office/drawing/2014/main" id="{207BB625-9C66-B817-EFB7-B41C30A117D7}"/>
              </a:ext>
            </a:extLst>
          </p:cNvPr>
          <p:cNvSpPr txBox="1"/>
          <p:nvPr/>
        </p:nvSpPr>
        <p:spPr>
          <a:xfrm>
            <a:off x="3873500" y="2606675"/>
            <a:ext cx="328613" cy="231775"/>
          </a:xfrm>
          <a:prstGeom prst="rect">
            <a:avLst/>
          </a:prstGeom>
        </p:spPr>
        <p:txBody>
          <a:bodyPr lIns="0" tIns="15240" rIns="0" bIns="0">
            <a:spAutoFit/>
          </a:bodyPr>
          <a:lstStyle/>
          <a:p>
            <a:pPr marL="38100" eaLnBrk="1" fontAlgn="auto" hangingPunct="1">
              <a:spcBef>
                <a:spcPts val="120"/>
              </a:spcBef>
              <a:spcAft>
                <a:spcPts val="0"/>
              </a:spcAft>
              <a:defRPr/>
            </a:pPr>
            <a:r>
              <a:rPr sz="2100" i="1" spc="89" baseline="-13888" dirty="0">
                <a:latin typeface="Times New Roman"/>
                <a:cs typeface="Times New Roman"/>
              </a:rPr>
              <a:t>x</a:t>
            </a:r>
            <a:r>
              <a:rPr sz="1250" i="1" spc="60" dirty="0">
                <a:latin typeface="Times New Roman"/>
                <a:cs typeface="Times New Roman"/>
              </a:rPr>
              <a:t>+</a:t>
            </a:r>
            <a:endParaRPr sz="1250">
              <a:latin typeface="Times New Roman"/>
              <a:cs typeface="Times New Roman"/>
            </a:endParaRPr>
          </a:p>
        </p:txBody>
      </p:sp>
      <p:sp>
        <p:nvSpPr>
          <p:cNvPr id="31" name="object 31">
            <a:extLst>
              <a:ext uri="{FF2B5EF4-FFF2-40B4-BE49-F238E27FC236}">
                <a16:creationId xmlns:a16="http://schemas.microsoft.com/office/drawing/2014/main" id="{735B972E-25AA-9A5B-CA66-97D0209AE259}"/>
              </a:ext>
            </a:extLst>
          </p:cNvPr>
          <p:cNvSpPr txBox="1"/>
          <p:nvPr/>
        </p:nvSpPr>
        <p:spPr>
          <a:xfrm>
            <a:off x="3543300" y="3033713"/>
            <a:ext cx="317500" cy="231775"/>
          </a:xfrm>
          <a:prstGeom prst="rect">
            <a:avLst/>
          </a:prstGeom>
        </p:spPr>
        <p:txBody>
          <a:bodyPr lIns="0" tIns="15240" rIns="0" bIns="0">
            <a:spAutoFit/>
          </a:bodyPr>
          <a:lstStyle/>
          <a:p>
            <a:pPr marL="38100" eaLnBrk="1" fontAlgn="auto" hangingPunct="1">
              <a:spcBef>
                <a:spcPts val="120"/>
              </a:spcBef>
              <a:spcAft>
                <a:spcPts val="0"/>
              </a:spcAft>
              <a:defRPr/>
            </a:pPr>
            <a:r>
              <a:rPr sz="2100" i="1" spc="37" baseline="-15873" dirty="0">
                <a:latin typeface="Times New Roman"/>
                <a:cs typeface="Times New Roman"/>
              </a:rPr>
              <a:t>x</a:t>
            </a:r>
            <a:r>
              <a:rPr sz="1250" i="1" spc="25" dirty="0">
                <a:latin typeface="Times New Roman"/>
                <a:cs typeface="Times New Roman"/>
              </a:rPr>
              <a:t>+</a:t>
            </a:r>
            <a:endParaRPr sz="1250">
              <a:latin typeface="Times New Roman"/>
              <a:cs typeface="Times New Roman"/>
            </a:endParaRPr>
          </a:p>
        </p:txBody>
      </p:sp>
      <p:sp>
        <p:nvSpPr>
          <p:cNvPr id="32" name="object 32">
            <a:extLst>
              <a:ext uri="{FF2B5EF4-FFF2-40B4-BE49-F238E27FC236}">
                <a16:creationId xmlns:a16="http://schemas.microsoft.com/office/drawing/2014/main" id="{44FE7DC9-3BAF-EC50-EE5E-34EA94E1A1BB}"/>
              </a:ext>
            </a:extLst>
          </p:cNvPr>
          <p:cNvSpPr txBox="1"/>
          <p:nvPr/>
        </p:nvSpPr>
        <p:spPr>
          <a:xfrm>
            <a:off x="1239838" y="3760788"/>
            <a:ext cx="114300" cy="166687"/>
          </a:xfrm>
          <a:prstGeom prst="rect">
            <a:avLst/>
          </a:prstGeom>
        </p:spPr>
        <p:txBody>
          <a:bodyPr lIns="0" tIns="0" rIns="0" bIns="0">
            <a:spAutoFit/>
          </a:bodyPr>
          <a:lstStyle/>
          <a:p>
            <a:pPr marL="12700" eaLnBrk="1" fontAlgn="auto" hangingPunct="1">
              <a:lnSpc>
                <a:spcPts val="1305"/>
              </a:lnSpc>
              <a:spcBef>
                <a:spcPts val="0"/>
              </a:spcBef>
              <a:spcAft>
                <a:spcPts val="0"/>
              </a:spcAft>
              <a:defRPr/>
            </a:pPr>
            <a:r>
              <a:rPr sz="1250" i="1" spc="5" dirty="0">
                <a:latin typeface="Times New Roman"/>
                <a:cs typeface="Times New Roman"/>
              </a:rPr>
              <a:t>x</a:t>
            </a:r>
            <a:endParaRPr sz="1250">
              <a:latin typeface="Times New Roman"/>
              <a:cs typeface="Times New Roman"/>
            </a:endParaRPr>
          </a:p>
        </p:txBody>
      </p:sp>
      <p:sp>
        <p:nvSpPr>
          <p:cNvPr id="33" name="object 33">
            <a:extLst>
              <a:ext uri="{FF2B5EF4-FFF2-40B4-BE49-F238E27FC236}">
                <a16:creationId xmlns:a16="http://schemas.microsoft.com/office/drawing/2014/main" id="{2B03A907-2533-7D66-0764-85B4CED00F29}"/>
              </a:ext>
            </a:extLst>
          </p:cNvPr>
          <p:cNvSpPr txBox="1"/>
          <p:nvPr/>
        </p:nvSpPr>
        <p:spPr>
          <a:xfrm>
            <a:off x="1465263" y="3762375"/>
            <a:ext cx="3794125" cy="179388"/>
          </a:xfrm>
          <a:prstGeom prst="rect">
            <a:avLst/>
          </a:prstGeom>
        </p:spPr>
        <p:txBody>
          <a:bodyPr lIns="0" tIns="0" rIns="0" bIns="0">
            <a:spAutoFit/>
          </a:bodyPr>
          <a:lstStyle/>
          <a:p>
            <a:pPr marL="12700" eaLnBrk="1" fontAlgn="auto" hangingPunct="1">
              <a:lnSpc>
                <a:spcPts val="1435"/>
              </a:lnSpc>
              <a:spcBef>
                <a:spcPts val="0"/>
              </a:spcBef>
              <a:spcAft>
                <a:spcPts val="0"/>
              </a:spcAft>
              <a:defRPr/>
            </a:pPr>
            <a:r>
              <a:rPr sz="1875" i="1" spc="7" baseline="6666" dirty="0">
                <a:latin typeface="Times New Roman"/>
                <a:cs typeface="Times New Roman"/>
              </a:rPr>
              <a:t>= </a:t>
            </a:r>
            <a:r>
              <a:rPr sz="1875" i="1" spc="7" baseline="4444" dirty="0">
                <a:latin typeface="Times New Roman"/>
                <a:cs typeface="Times New Roman"/>
              </a:rPr>
              <a:t>&lt;Sunny Warm </a:t>
            </a:r>
            <a:r>
              <a:rPr sz="1875" i="1" spc="7" baseline="2222" dirty="0">
                <a:latin typeface="Times New Roman"/>
                <a:cs typeface="Times New Roman"/>
              </a:rPr>
              <a:t>Normal </a:t>
            </a:r>
            <a:r>
              <a:rPr sz="1250" i="1" spc="5" dirty="0">
                <a:latin typeface="Times New Roman"/>
                <a:cs typeface="Times New Roman"/>
              </a:rPr>
              <a:t>Strong </a:t>
            </a:r>
            <a:r>
              <a:rPr sz="1875" i="1" spc="7" baseline="-2222" dirty="0">
                <a:latin typeface="Times New Roman"/>
                <a:cs typeface="Times New Roman"/>
              </a:rPr>
              <a:t>Warm Same&gt;,</a:t>
            </a:r>
            <a:r>
              <a:rPr sz="1875" i="1" spc="-172" baseline="-2222" dirty="0">
                <a:latin typeface="Times New Roman"/>
                <a:cs typeface="Times New Roman"/>
              </a:rPr>
              <a:t> </a:t>
            </a:r>
            <a:r>
              <a:rPr sz="1875" i="1" spc="7" baseline="-4444" dirty="0">
                <a:latin typeface="Times New Roman"/>
                <a:cs typeface="Times New Roman"/>
              </a:rPr>
              <a:t>+</a:t>
            </a:r>
            <a:endParaRPr sz="1875" baseline="-4444">
              <a:latin typeface="Times New Roman"/>
              <a:cs typeface="Times New Roman"/>
            </a:endParaRPr>
          </a:p>
        </p:txBody>
      </p:sp>
      <p:sp>
        <p:nvSpPr>
          <p:cNvPr id="34840" name="object 34">
            <a:extLst>
              <a:ext uri="{FF2B5EF4-FFF2-40B4-BE49-F238E27FC236}">
                <a16:creationId xmlns:a16="http://schemas.microsoft.com/office/drawing/2014/main" id="{0861CA7F-1982-5BA5-F5E0-F888783449B1}"/>
              </a:ext>
            </a:extLst>
          </p:cNvPr>
          <p:cNvSpPr txBox="1">
            <a:spLocks noChangeArrowheads="1"/>
          </p:cNvSpPr>
          <p:nvPr/>
        </p:nvSpPr>
        <p:spPr bwMode="auto">
          <a:xfrm>
            <a:off x="1209675" y="3784600"/>
            <a:ext cx="39624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30" rIns="0" bIns="0">
            <a:spAutoFit/>
          </a:bodyPr>
          <a:lstStyle>
            <a:lvl1pPr marL="123825">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ts val="1425"/>
              </a:lnSpc>
              <a:spcBef>
                <a:spcPts val="88"/>
              </a:spcBef>
              <a:buClrTx/>
              <a:buSzTx/>
              <a:buFontTx/>
              <a:buNone/>
            </a:pPr>
            <a:r>
              <a:rPr lang="en-US" altLang="en-US" sz="1200">
                <a:latin typeface="Times New Roman" panose="02020603050405020304" pitchFamily="18" charset="0"/>
                <a:cs typeface="Times New Roman" panose="02020603050405020304" pitchFamily="18" charset="0"/>
              </a:rPr>
              <a:t>1</a:t>
            </a:r>
          </a:p>
          <a:p>
            <a:pPr eaLnBrk="1" hangingPunct="1">
              <a:lnSpc>
                <a:spcPts val="1425"/>
              </a:lnSpc>
              <a:spcBef>
                <a:spcPct val="0"/>
              </a:spcBef>
              <a:buClrTx/>
              <a:buSzTx/>
              <a:buFontTx/>
              <a:buNone/>
            </a:pPr>
            <a:r>
              <a:rPr lang="en-US" altLang="en-US" sz="1200" i="1">
                <a:latin typeface="Times New Roman" panose="02020603050405020304" pitchFamily="18" charset="0"/>
                <a:cs typeface="Times New Roman" panose="02020603050405020304" pitchFamily="18" charset="0"/>
              </a:rPr>
              <a:t>x </a:t>
            </a:r>
            <a:r>
              <a:rPr lang="en-US" altLang="en-US" sz="1800" baseline="-27000">
                <a:latin typeface="Times New Roman" panose="02020603050405020304" pitchFamily="18" charset="0"/>
                <a:cs typeface="Times New Roman" panose="02020603050405020304" pitchFamily="18" charset="0"/>
              </a:rPr>
              <a:t>2 </a:t>
            </a:r>
            <a:r>
              <a:rPr lang="en-US" altLang="en-US" sz="1200" i="1">
                <a:latin typeface="Times New Roman" panose="02020603050405020304" pitchFamily="18" charset="0"/>
                <a:cs typeface="Times New Roman" panose="02020603050405020304" pitchFamily="18" charset="0"/>
              </a:rPr>
              <a:t>= &lt;Sunny Warm High Strong Warm Same&gt;, +</a:t>
            </a:r>
            <a:endParaRPr lang="en-US" altLang="en-US" sz="1200">
              <a:latin typeface="Times New Roman" panose="02020603050405020304" pitchFamily="18" charset="0"/>
              <a:cs typeface="Times New Roman" panose="02020603050405020304" pitchFamily="18" charset="0"/>
            </a:endParaRPr>
          </a:p>
          <a:p>
            <a:pPr eaLnBrk="1" hangingPunct="1">
              <a:lnSpc>
                <a:spcPts val="2175"/>
              </a:lnSpc>
              <a:spcBef>
                <a:spcPts val="138"/>
              </a:spcBef>
              <a:buClrTx/>
              <a:buSzTx/>
              <a:buFontTx/>
              <a:buNone/>
            </a:pPr>
            <a:r>
              <a:rPr lang="en-US" altLang="en-US" sz="1200" i="1">
                <a:latin typeface="Times New Roman" panose="02020603050405020304" pitchFamily="18" charset="0"/>
                <a:cs typeface="Times New Roman" panose="02020603050405020304" pitchFamily="18" charset="0"/>
              </a:rPr>
              <a:t>x </a:t>
            </a:r>
            <a:r>
              <a:rPr lang="en-US" altLang="en-US" sz="1800" baseline="-27000">
                <a:latin typeface="Times New Roman" panose="02020603050405020304" pitchFamily="18" charset="0"/>
                <a:cs typeface="Times New Roman" panose="02020603050405020304" pitchFamily="18" charset="0"/>
              </a:rPr>
              <a:t>3 </a:t>
            </a:r>
            <a:r>
              <a:rPr lang="en-US" altLang="en-US" sz="1200" i="1">
                <a:latin typeface="Times New Roman" panose="02020603050405020304" pitchFamily="18" charset="0"/>
                <a:cs typeface="Times New Roman" panose="02020603050405020304" pitchFamily="18" charset="0"/>
              </a:rPr>
              <a:t>= &lt;Rainy Cold High Strong Warm Change&gt;, -  x </a:t>
            </a:r>
            <a:r>
              <a:rPr lang="en-US" altLang="en-US" sz="1800" baseline="-31000">
                <a:latin typeface="Times New Roman" panose="02020603050405020304" pitchFamily="18" charset="0"/>
                <a:cs typeface="Times New Roman" panose="02020603050405020304" pitchFamily="18" charset="0"/>
              </a:rPr>
              <a:t>4 </a:t>
            </a:r>
            <a:r>
              <a:rPr lang="en-US" altLang="en-US" sz="1200" i="1">
                <a:latin typeface="Times New Roman" panose="02020603050405020304" pitchFamily="18" charset="0"/>
                <a:cs typeface="Times New Roman" panose="02020603050405020304" pitchFamily="18" charset="0"/>
              </a:rPr>
              <a:t>= &lt;Sunny Warm High Strong Cool Change&gt;, +</a:t>
            </a:r>
            <a:endParaRPr lang="en-US" altLang="en-US" sz="1200">
              <a:latin typeface="Times New Roman" panose="02020603050405020304" pitchFamily="18" charset="0"/>
              <a:cs typeface="Times New Roman" panose="02020603050405020304" pitchFamily="18" charset="0"/>
            </a:endParaRPr>
          </a:p>
        </p:txBody>
      </p:sp>
      <p:sp>
        <p:nvSpPr>
          <p:cNvPr id="35" name="object 35">
            <a:extLst>
              <a:ext uri="{FF2B5EF4-FFF2-40B4-BE49-F238E27FC236}">
                <a16:creationId xmlns:a16="http://schemas.microsoft.com/office/drawing/2014/main" id="{15E5667F-E267-5E74-C409-24E83862710D}"/>
              </a:ext>
            </a:extLst>
          </p:cNvPr>
          <p:cNvSpPr txBox="1"/>
          <p:nvPr/>
        </p:nvSpPr>
        <p:spPr>
          <a:xfrm>
            <a:off x="5565775" y="3746500"/>
            <a:ext cx="3654425" cy="203200"/>
          </a:xfrm>
          <a:prstGeom prst="rect">
            <a:avLst/>
          </a:prstGeom>
        </p:spPr>
        <p:txBody>
          <a:bodyPr lIns="0" tIns="11430" rIns="0" bIns="0">
            <a:spAutoFit/>
          </a:bodyPr>
          <a:lstStyle/>
          <a:p>
            <a:pPr marL="38100" eaLnBrk="1" fontAlgn="auto" hangingPunct="1">
              <a:spcBef>
                <a:spcPts val="90"/>
              </a:spcBef>
              <a:spcAft>
                <a:spcPts val="0"/>
              </a:spcAft>
              <a:defRPr/>
            </a:pPr>
            <a:r>
              <a:rPr sz="1250" i="1" spc="5" dirty="0">
                <a:latin typeface="Times New Roman"/>
                <a:cs typeface="Times New Roman"/>
              </a:rPr>
              <a:t>h</a:t>
            </a:r>
            <a:r>
              <a:rPr sz="1875" spc="7" baseline="-24444" dirty="0">
                <a:latin typeface="Times New Roman"/>
                <a:cs typeface="Times New Roman"/>
              </a:rPr>
              <a:t>1 </a:t>
            </a:r>
            <a:r>
              <a:rPr sz="1250" i="1" spc="5" dirty="0">
                <a:latin typeface="Times New Roman"/>
                <a:cs typeface="Times New Roman"/>
              </a:rPr>
              <a:t>= &lt;Sunny Warm Normal Strong Warm</a:t>
            </a:r>
            <a:r>
              <a:rPr sz="1250" i="1" spc="-50" dirty="0">
                <a:latin typeface="Times New Roman"/>
                <a:cs typeface="Times New Roman"/>
              </a:rPr>
              <a:t> </a:t>
            </a:r>
            <a:r>
              <a:rPr sz="1250" i="1" spc="5" dirty="0">
                <a:latin typeface="Times New Roman"/>
                <a:cs typeface="Times New Roman"/>
              </a:rPr>
              <a:t>Sam</a:t>
            </a:r>
            <a:endParaRPr sz="1250">
              <a:latin typeface="Times New Roman"/>
              <a:cs typeface="Times New Roman"/>
            </a:endParaRPr>
          </a:p>
        </p:txBody>
      </p:sp>
      <p:sp>
        <p:nvSpPr>
          <p:cNvPr id="36" name="object 36">
            <a:extLst>
              <a:ext uri="{FF2B5EF4-FFF2-40B4-BE49-F238E27FC236}">
                <a16:creationId xmlns:a16="http://schemas.microsoft.com/office/drawing/2014/main" id="{9E47A1CA-FAF1-BDC7-F8B3-96FFE7FF9B45}"/>
              </a:ext>
            </a:extLst>
          </p:cNvPr>
          <p:cNvSpPr txBox="1"/>
          <p:nvPr/>
        </p:nvSpPr>
        <p:spPr>
          <a:xfrm>
            <a:off x="5565775" y="3902075"/>
            <a:ext cx="3478213" cy="203200"/>
          </a:xfrm>
          <a:prstGeom prst="rect">
            <a:avLst/>
          </a:prstGeom>
        </p:spPr>
        <p:txBody>
          <a:bodyPr lIns="0" tIns="11430" rIns="0" bIns="0">
            <a:spAutoFit/>
          </a:bodyPr>
          <a:lstStyle/>
          <a:p>
            <a:pPr marL="38100" eaLnBrk="1" fontAlgn="auto" hangingPunct="1">
              <a:spcBef>
                <a:spcPts val="90"/>
              </a:spcBef>
              <a:spcAft>
                <a:spcPts val="0"/>
              </a:spcAft>
              <a:defRPr/>
            </a:pPr>
            <a:r>
              <a:rPr sz="1250" i="1" spc="5" dirty="0">
                <a:latin typeface="Times New Roman"/>
                <a:cs typeface="Times New Roman"/>
              </a:rPr>
              <a:t>h</a:t>
            </a:r>
            <a:r>
              <a:rPr sz="1875" spc="7" baseline="-20000" dirty="0">
                <a:latin typeface="Times New Roman"/>
                <a:cs typeface="Times New Roman"/>
              </a:rPr>
              <a:t>2 </a:t>
            </a:r>
            <a:r>
              <a:rPr sz="1250" i="1" spc="5" dirty="0">
                <a:latin typeface="Times New Roman"/>
                <a:cs typeface="Times New Roman"/>
              </a:rPr>
              <a:t>= &lt;Sunny Warm ? Strong Warm</a:t>
            </a:r>
            <a:r>
              <a:rPr sz="1250" i="1" spc="-55" dirty="0">
                <a:latin typeface="Times New Roman"/>
                <a:cs typeface="Times New Roman"/>
              </a:rPr>
              <a:t> </a:t>
            </a:r>
            <a:r>
              <a:rPr sz="1250" i="1" spc="5" dirty="0">
                <a:latin typeface="Times New Roman"/>
                <a:cs typeface="Times New Roman"/>
              </a:rPr>
              <a:t>Same&gt;</a:t>
            </a:r>
            <a:endParaRPr sz="1250">
              <a:latin typeface="Times New Roman"/>
              <a:cs typeface="Times New Roman"/>
            </a:endParaRPr>
          </a:p>
        </p:txBody>
      </p:sp>
      <p:sp>
        <p:nvSpPr>
          <p:cNvPr id="37" name="object 37">
            <a:extLst>
              <a:ext uri="{FF2B5EF4-FFF2-40B4-BE49-F238E27FC236}">
                <a16:creationId xmlns:a16="http://schemas.microsoft.com/office/drawing/2014/main" id="{6E01D44E-5F0C-AD16-9D50-4570B195BCAA}"/>
              </a:ext>
            </a:extLst>
          </p:cNvPr>
          <p:cNvSpPr txBox="1"/>
          <p:nvPr/>
        </p:nvSpPr>
        <p:spPr>
          <a:xfrm>
            <a:off x="5594350" y="4275138"/>
            <a:ext cx="2879725" cy="203200"/>
          </a:xfrm>
          <a:prstGeom prst="rect">
            <a:avLst/>
          </a:prstGeom>
        </p:spPr>
        <p:txBody>
          <a:bodyPr lIns="0" tIns="11430" rIns="0" bIns="0">
            <a:spAutoFit/>
          </a:bodyPr>
          <a:lstStyle/>
          <a:p>
            <a:pPr marL="12700" eaLnBrk="1" fontAlgn="auto" hangingPunct="1">
              <a:spcBef>
                <a:spcPts val="90"/>
              </a:spcBef>
              <a:spcAft>
                <a:spcPts val="0"/>
              </a:spcAft>
              <a:defRPr/>
            </a:pPr>
            <a:r>
              <a:rPr sz="1250" i="1" spc="5" dirty="0">
                <a:latin typeface="Times New Roman"/>
                <a:cs typeface="Times New Roman"/>
              </a:rPr>
              <a:t>h</a:t>
            </a:r>
            <a:r>
              <a:rPr sz="1250" i="1" spc="320" dirty="0">
                <a:latin typeface="Times New Roman"/>
                <a:cs typeface="Times New Roman"/>
              </a:rPr>
              <a:t> </a:t>
            </a:r>
            <a:r>
              <a:rPr sz="1250" i="1" spc="5" dirty="0">
                <a:latin typeface="Times New Roman"/>
                <a:cs typeface="Times New Roman"/>
              </a:rPr>
              <a:t>= &lt;Sunny Warm ? Strong ? ?</a:t>
            </a:r>
            <a:r>
              <a:rPr sz="1250" i="1" spc="-80" dirty="0">
                <a:latin typeface="Times New Roman"/>
                <a:cs typeface="Times New Roman"/>
              </a:rPr>
              <a:t> </a:t>
            </a:r>
            <a:r>
              <a:rPr sz="1250" i="1" spc="5" dirty="0">
                <a:latin typeface="Times New Roman"/>
                <a:cs typeface="Times New Roman"/>
              </a:rPr>
              <a:t>&gt;</a:t>
            </a:r>
            <a:endParaRPr sz="1250">
              <a:latin typeface="Times New Roman"/>
              <a:cs typeface="Times New Roman"/>
            </a:endParaRPr>
          </a:p>
        </p:txBody>
      </p:sp>
      <p:sp>
        <p:nvSpPr>
          <p:cNvPr id="38" name="object 38">
            <a:extLst>
              <a:ext uri="{FF2B5EF4-FFF2-40B4-BE49-F238E27FC236}">
                <a16:creationId xmlns:a16="http://schemas.microsoft.com/office/drawing/2014/main" id="{44F559CA-7F16-0AB2-9663-0D068F18F78C}"/>
              </a:ext>
            </a:extLst>
          </p:cNvPr>
          <p:cNvSpPr txBox="1"/>
          <p:nvPr/>
        </p:nvSpPr>
        <p:spPr>
          <a:xfrm>
            <a:off x="5668963" y="4337050"/>
            <a:ext cx="125412" cy="203200"/>
          </a:xfrm>
          <a:prstGeom prst="rect">
            <a:avLst/>
          </a:prstGeom>
        </p:spPr>
        <p:txBody>
          <a:bodyPr lIns="0" tIns="11430" rIns="0" bIns="0">
            <a:spAutoFit/>
          </a:bodyPr>
          <a:lstStyle/>
          <a:p>
            <a:pPr marL="12700" eaLnBrk="1" fontAlgn="auto" hangingPunct="1">
              <a:spcBef>
                <a:spcPts val="90"/>
              </a:spcBef>
              <a:spcAft>
                <a:spcPts val="0"/>
              </a:spcAft>
              <a:defRPr/>
            </a:pPr>
            <a:r>
              <a:rPr sz="1250" spc="5" dirty="0">
                <a:latin typeface="Times New Roman"/>
                <a:cs typeface="Times New Roman"/>
              </a:rPr>
              <a:t>4</a:t>
            </a:r>
            <a:endParaRPr sz="1250">
              <a:latin typeface="Times New Roman"/>
              <a:cs typeface="Times New Roman"/>
            </a:endParaRPr>
          </a:p>
        </p:txBody>
      </p:sp>
      <p:sp>
        <p:nvSpPr>
          <p:cNvPr id="39" name="object 39">
            <a:extLst>
              <a:ext uri="{FF2B5EF4-FFF2-40B4-BE49-F238E27FC236}">
                <a16:creationId xmlns:a16="http://schemas.microsoft.com/office/drawing/2014/main" id="{E75E793E-E761-196D-9C2E-90B1A0281904}"/>
              </a:ext>
            </a:extLst>
          </p:cNvPr>
          <p:cNvSpPr txBox="1"/>
          <p:nvPr/>
        </p:nvSpPr>
        <p:spPr>
          <a:xfrm>
            <a:off x="5594350" y="4086225"/>
            <a:ext cx="3324225" cy="204788"/>
          </a:xfrm>
          <a:prstGeom prst="rect">
            <a:avLst/>
          </a:prstGeom>
        </p:spPr>
        <p:txBody>
          <a:bodyPr lIns="0" tIns="11430" rIns="0" bIns="0">
            <a:spAutoFit/>
          </a:bodyPr>
          <a:lstStyle/>
          <a:p>
            <a:pPr marL="12700" eaLnBrk="1" fontAlgn="auto" hangingPunct="1">
              <a:spcBef>
                <a:spcPts val="90"/>
              </a:spcBef>
              <a:spcAft>
                <a:spcPts val="0"/>
              </a:spcAft>
              <a:defRPr/>
            </a:pPr>
            <a:r>
              <a:rPr sz="1250" i="1" spc="5" dirty="0">
                <a:latin typeface="Times New Roman"/>
                <a:cs typeface="Times New Roman"/>
              </a:rPr>
              <a:t>h</a:t>
            </a:r>
            <a:r>
              <a:rPr sz="1250" i="1" spc="320" dirty="0">
                <a:latin typeface="Times New Roman"/>
                <a:cs typeface="Times New Roman"/>
              </a:rPr>
              <a:t> </a:t>
            </a:r>
            <a:r>
              <a:rPr sz="1250" i="1" spc="5" dirty="0">
                <a:latin typeface="Times New Roman"/>
                <a:cs typeface="Times New Roman"/>
              </a:rPr>
              <a:t>= &lt;Sunny Warm ? Strong Warm</a:t>
            </a:r>
            <a:r>
              <a:rPr sz="1250" i="1" spc="-55" dirty="0">
                <a:latin typeface="Times New Roman"/>
                <a:cs typeface="Times New Roman"/>
              </a:rPr>
              <a:t> </a:t>
            </a:r>
            <a:r>
              <a:rPr sz="1250" i="1" spc="5" dirty="0">
                <a:latin typeface="Times New Roman"/>
                <a:cs typeface="Times New Roman"/>
              </a:rPr>
              <a:t>Same&gt;</a:t>
            </a:r>
            <a:endParaRPr sz="1250">
              <a:latin typeface="Times New Roman"/>
              <a:cs typeface="Times New Roman"/>
            </a:endParaRPr>
          </a:p>
        </p:txBody>
      </p:sp>
      <p:sp>
        <p:nvSpPr>
          <p:cNvPr id="40" name="object 40">
            <a:extLst>
              <a:ext uri="{FF2B5EF4-FFF2-40B4-BE49-F238E27FC236}">
                <a16:creationId xmlns:a16="http://schemas.microsoft.com/office/drawing/2014/main" id="{61D6C6CD-3452-31C6-0314-F7E26E0D8848}"/>
              </a:ext>
            </a:extLst>
          </p:cNvPr>
          <p:cNvSpPr txBox="1"/>
          <p:nvPr/>
        </p:nvSpPr>
        <p:spPr>
          <a:xfrm>
            <a:off x="5681663" y="4154488"/>
            <a:ext cx="123825" cy="203200"/>
          </a:xfrm>
          <a:prstGeom prst="rect">
            <a:avLst/>
          </a:prstGeom>
        </p:spPr>
        <p:txBody>
          <a:bodyPr lIns="0" tIns="11430" rIns="0" bIns="0">
            <a:spAutoFit/>
          </a:bodyPr>
          <a:lstStyle/>
          <a:p>
            <a:pPr marL="12700" eaLnBrk="1" fontAlgn="auto" hangingPunct="1">
              <a:spcBef>
                <a:spcPts val="90"/>
              </a:spcBef>
              <a:spcAft>
                <a:spcPts val="0"/>
              </a:spcAft>
              <a:defRPr/>
            </a:pPr>
            <a:r>
              <a:rPr sz="1250" spc="5" dirty="0">
                <a:latin typeface="Times New Roman"/>
                <a:cs typeface="Times New Roman"/>
              </a:rPr>
              <a:t>3</a:t>
            </a:r>
            <a:endParaRPr sz="1250">
              <a:latin typeface="Times New Roman"/>
              <a:cs typeface="Times New Roman"/>
            </a:endParaRPr>
          </a:p>
        </p:txBody>
      </p:sp>
      <p:sp>
        <p:nvSpPr>
          <p:cNvPr id="34847" name="object 41">
            <a:extLst>
              <a:ext uri="{FF2B5EF4-FFF2-40B4-BE49-F238E27FC236}">
                <a16:creationId xmlns:a16="http://schemas.microsoft.com/office/drawing/2014/main" id="{1AD901E1-74BD-1015-3B7D-A8BA4A7F9329}"/>
              </a:ext>
            </a:extLst>
          </p:cNvPr>
          <p:cNvSpPr txBox="1">
            <a:spLocks noChangeArrowheads="1"/>
          </p:cNvSpPr>
          <p:nvPr/>
        </p:nvSpPr>
        <p:spPr bwMode="auto">
          <a:xfrm>
            <a:off x="5565775" y="3571875"/>
            <a:ext cx="22304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30" rIns="0" bIns="0">
            <a:spAutoFit/>
          </a:bodyPr>
          <a:lstStyle>
            <a:lvl1pPr marL="381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ts val="88"/>
              </a:spcBef>
              <a:buClrTx/>
              <a:buSzTx/>
              <a:buFontTx/>
              <a:buNone/>
            </a:pPr>
            <a:r>
              <a:rPr lang="en-US" altLang="en-US" sz="1200" i="1">
                <a:latin typeface="Times New Roman" panose="02020603050405020304" pitchFamily="18" charset="0"/>
                <a:cs typeface="Times New Roman" panose="02020603050405020304" pitchFamily="18" charset="0"/>
              </a:rPr>
              <a:t>h</a:t>
            </a:r>
            <a:r>
              <a:rPr lang="en-US" altLang="en-US" sz="1800" i="1" baseline="-29000">
                <a:latin typeface="Times New Roman" panose="02020603050405020304" pitchFamily="18" charset="0"/>
                <a:cs typeface="Times New Roman" panose="02020603050405020304" pitchFamily="18" charset="0"/>
              </a:rPr>
              <a:t>0 </a:t>
            </a:r>
            <a:r>
              <a:rPr lang="en-US" altLang="en-US" sz="1200" i="1">
                <a:latin typeface="Times New Roman" panose="02020603050405020304" pitchFamily="18" charset="0"/>
                <a:cs typeface="Times New Roman" panose="02020603050405020304" pitchFamily="18" charset="0"/>
              </a:rPr>
              <a:t>= &lt;</a:t>
            </a:r>
            <a:r>
              <a:rPr lang="en-US" altLang="en-US" sz="1200">
                <a:latin typeface="Symbola"/>
                <a:ea typeface="Symbola"/>
                <a:cs typeface="Symbola"/>
              </a:rPr>
              <a:t>∅</a:t>
            </a:r>
            <a:r>
              <a:rPr lang="en-US" altLang="en-US" sz="1200">
                <a:latin typeface="Times New Roman" panose="02020603050405020304" pitchFamily="18" charset="0"/>
                <a:cs typeface="Times New Roman" panose="02020603050405020304" pitchFamily="18" charset="0"/>
              </a:rPr>
              <a:t>, </a:t>
            </a:r>
            <a:r>
              <a:rPr lang="en-US" altLang="en-US" sz="1200">
                <a:latin typeface="Symbola"/>
                <a:ea typeface="Symbola"/>
                <a:cs typeface="Symbola"/>
              </a:rPr>
              <a:t>∅</a:t>
            </a:r>
            <a:r>
              <a:rPr lang="en-US" altLang="en-US" sz="1200">
                <a:latin typeface="Times New Roman" panose="02020603050405020304" pitchFamily="18" charset="0"/>
                <a:cs typeface="Times New Roman" panose="02020603050405020304" pitchFamily="18" charset="0"/>
              </a:rPr>
              <a:t>, </a:t>
            </a:r>
            <a:r>
              <a:rPr lang="en-US" altLang="en-US" sz="1200">
                <a:latin typeface="Symbola"/>
                <a:ea typeface="Symbola"/>
                <a:cs typeface="Symbola"/>
              </a:rPr>
              <a:t>∅</a:t>
            </a:r>
            <a:r>
              <a:rPr lang="en-US" altLang="en-US" sz="1200">
                <a:latin typeface="Times New Roman" panose="02020603050405020304" pitchFamily="18" charset="0"/>
                <a:cs typeface="Times New Roman" panose="02020603050405020304" pitchFamily="18" charset="0"/>
              </a:rPr>
              <a:t>, </a:t>
            </a:r>
            <a:r>
              <a:rPr lang="en-US" altLang="en-US" sz="1200">
                <a:latin typeface="Symbola"/>
                <a:ea typeface="Symbola"/>
                <a:cs typeface="Symbola"/>
              </a:rPr>
              <a:t>∅</a:t>
            </a:r>
            <a:r>
              <a:rPr lang="en-US" altLang="en-US" sz="1200">
                <a:latin typeface="Times New Roman" panose="02020603050405020304" pitchFamily="18" charset="0"/>
                <a:cs typeface="Times New Roman" panose="02020603050405020304" pitchFamily="18" charset="0"/>
              </a:rPr>
              <a:t>, </a:t>
            </a:r>
            <a:r>
              <a:rPr lang="en-US" altLang="en-US" sz="1200">
                <a:latin typeface="Symbola"/>
                <a:ea typeface="Symbola"/>
                <a:cs typeface="Symbola"/>
              </a:rPr>
              <a:t>∅</a:t>
            </a:r>
            <a:r>
              <a:rPr lang="en-US" altLang="en-US" sz="1200">
                <a:latin typeface="Times New Roman" panose="02020603050405020304" pitchFamily="18" charset="0"/>
                <a:cs typeface="Times New Roman" panose="02020603050405020304" pitchFamily="18" charset="0"/>
              </a:rPr>
              <a:t>, </a:t>
            </a:r>
            <a:r>
              <a:rPr lang="en-US" altLang="en-US" sz="1200">
                <a:latin typeface="Symbola"/>
                <a:ea typeface="Symbola"/>
                <a:cs typeface="Symbola"/>
              </a:rPr>
              <a:t>∅</a:t>
            </a:r>
            <a:r>
              <a:rPr lang="en-US" altLang="en-US" sz="1200" i="1">
                <a:latin typeface="Times New Roman" panose="02020603050405020304" pitchFamily="18" charset="0"/>
                <a:cs typeface="Times New Roman" panose="02020603050405020304" pitchFamily="18" charset="0"/>
              </a:rPr>
              <a:t>&gt;</a:t>
            </a:r>
            <a:endParaRPr lang="en-US" altLang="en-US" sz="1200">
              <a:latin typeface="Times New Roman" panose="02020603050405020304" pitchFamily="18" charset="0"/>
              <a:cs typeface="Times New Roman" panose="02020603050405020304" pitchFamily="18" charset="0"/>
            </a:endParaRPr>
          </a:p>
        </p:txBody>
      </p:sp>
      <p:sp>
        <p:nvSpPr>
          <p:cNvPr id="42" name="object 42">
            <a:extLst>
              <a:ext uri="{FF2B5EF4-FFF2-40B4-BE49-F238E27FC236}">
                <a16:creationId xmlns:a16="http://schemas.microsoft.com/office/drawing/2014/main" id="{3DDE90AC-4D8E-EA2E-F02A-56E6A28B6A26}"/>
              </a:ext>
            </a:extLst>
          </p:cNvPr>
          <p:cNvSpPr txBox="1"/>
          <p:nvPr/>
        </p:nvSpPr>
        <p:spPr>
          <a:xfrm>
            <a:off x="2965450" y="2095500"/>
            <a:ext cx="84138" cy="176213"/>
          </a:xfrm>
          <a:prstGeom prst="rect">
            <a:avLst/>
          </a:prstGeom>
        </p:spPr>
        <p:txBody>
          <a:bodyPr lIns="0" tIns="14604" rIns="0" bIns="0">
            <a:spAutoFit/>
          </a:bodyPr>
          <a:lstStyle/>
          <a:p>
            <a:pPr marL="12700" eaLnBrk="1" fontAlgn="auto" hangingPunct="1">
              <a:spcBef>
                <a:spcPts val="114"/>
              </a:spcBef>
              <a:spcAft>
                <a:spcPts val="0"/>
              </a:spcAft>
              <a:defRPr/>
            </a:pPr>
            <a:r>
              <a:rPr sz="1050" spc="10" dirty="0">
                <a:latin typeface="Times New Roman"/>
                <a:cs typeface="Times New Roman"/>
              </a:rPr>
              <a:t>-</a:t>
            </a:r>
            <a:endParaRPr sz="105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a:extLst>
              <a:ext uri="{FF2B5EF4-FFF2-40B4-BE49-F238E27FC236}">
                <a16:creationId xmlns:a16="http://schemas.microsoft.com/office/drawing/2014/main" id="{24D57FDD-AAE6-F633-CC5B-BD9446BBFFF0}"/>
              </a:ext>
            </a:extLst>
          </p:cNvPr>
          <p:cNvSpPr>
            <a:spLocks noGrp="1"/>
          </p:cNvSpPr>
          <p:nvPr>
            <p:ph type="title"/>
          </p:nvPr>
        </p:nvSpPr>
        <p:spPr>
          <a:xfrm>
            <a:off x="457200" y="152400"/>
            <a:ext cx="8229600" cy="1143000"/>
          </a:xfrm>
        </p:spPr>
        <p:txBody>
          <a:bodyPr/>
          <a:lstStyle/>
          <a:p>
            <a:pPr eaLnBrk="1" hangingPunct="1"/>
            <a:r>
              <a:rPr lang="en-US" altLang="en-US">
                <a:latin typeface="Comic Sans MS" panose="030F0702030302020204" pitchFamily="66" charset="0"/>
              </a:rPr>
              <a:t>Find-S Algorithm</a:t>
            </a:r>
          </a:p>
        </p:txBody>
      </p:sp>
      <p:sp>
        <p:nvSpPr>
          <p:cNvPr id="35843" name="Rectangle 7">
            <a:extLst>
              <a:ext uri="{FF2B5EF4-FFF2-40B4-BE49-F238E27FC236}">
                <a16:creationId xmlns:a16="http://schemas.microsoft.com/office/drawing/2014/main" id="{69B3D49A-7410-99AE-DCEB-D6886B478D56}"/>
              </a:ext>
            </a:extLst>
          </p:cNvPr>
          <p:cNvSpPr>
            <a:spLocks noGrp="1"/>
          </p:cNvSpPr>
          <p:nvPr>
            <p:ph type="body" idx="1"/>
          </p:nvPr>
        </p:nvSpPr>
        <p:spPr>
          <a:xfrm>
            <a:off x="533400" y="1219200"/>
            <a:ext cx="7924800" cy="4876800"/>
          </a:xfrm>
        </p:spPr>
        <p:txBody>
          <a:bodyPr/>
          <a:lstStyle/>
          <a:p>
            <a:pPr marL="382588" indent="-382588" eaLnBrk="1" hangingPunct="1">
              <a:lnSpc>
                <a:spcPct val="80000"/>
              </a:lnSpc>
              <a:buFontTx/>
              <a:buNone/>
            </a:pPr>
            <a:r>
              <a:rPr lang="en-US" altLang="en-US" sz="1500" b="1"/>
              <a:t>Assumes</a:t>
            </a:r>
            <a:r>
              <a:rPr lang="en-US" altLang="en-US" sz="1500"/>
              <a:t> </a:t>
            </a:r>
          </a:p>
          <a:p>
            <a:pPr marL="1093788" lvl="1" indent="-503238" eaLnBrk="1" hangingPunct="1">
              <a:lnSpc>
                <a:spcPct val="80000"/>
              </a:lnSpc>
              <a:buFontTx/>
              <a:buNone/>
            </a:pPr>
            <a:r>
              <a:rPr lang="en-US" altLang="en-US" sz="1500"/>
              <a:t>There is hypothesis h in H describing target function c</a:t>
            </a:r>
          </a:p>
          <a:p>
            <a:pPr marL="1093788" lvl="1" indent="-503238" eaLnBrk="1" hangingPunct="1">
              <a:lnSpc>
                <a:spcPct val="80000"/>
              </a:lnSpc>
              <a:buFontTx/>
              <a:buNone/>
            </a:pPr>
            <a:r>
              <a:rPr lang="en-US" altLang="en-US" sz="1500"/>
              <a:t>There are no errors in the TEs</a:t>
            </a:r>
          </a:p>
          <a:p>
            <a:pPr marL="382588" indent="-382588" eaLnBrk="1" hangingPunct="1">
              <a:lnSpc>
                <a:spcPct val="80000"/>
              </a:lnSpc>
              <a:buFontTx/>
              <a:buNone/>
            </a:pPr>
            <a:r>
              <a:rPr lang="en-US" altLang="en-US" sz="1500" b="1"/>
              <a:t>Procedure</a:t>
            </a:r>
          </a:p>
          <a:p>
            <a:pPr marL="382588" indent="-382588" eaLnBrk="1" hangingPunct="1">
              <a:lnSpc>
                <a:spcPct val="80000"/>
              </a:lnSpc>
              <a:buFont typeface="Webdings" panose="05030102010509060703" pitchFamily="18" charset="2"/>
              <a:buAutoNum type="arabicPeriod"/>
            </a:pPr>
            <a:r>
              <a:rPr lang="en-US" altLang="en-US" sz="1500"/>
              <a:t>Initialize </a:t>
            </a:r>
            <a:r>
              <a:rPr lang="en-US" altLang="en-US" sz="1500" i="1"/>
              <a:t>h</a:t>
            </a:r>
            <a:r>
              <a:rPr lang="en-US" altLang="en-US" sz="1500"/>
              <a:t> to the most specific hypothesis in </a:t>
            </a:r>
            <a:r>
              <a:rPr lang="en-US" altLang="en-US" sz="1500" i="1"/>
              <a:t>H (what is this?)</a:t>
            </a:r>
          </a:p>
          <a:p>
            <a:pPr marL="382588" indent="-382588" eaLnBrk="1" hangingPunct="1">
              <a:lnSpc>
                <a:spcPct val="80000"/>
              </a:lnSpc>
              <a:buFont typeface="Webdings" panose="05030102010509060703" pitchFamily="18" charset="2"/>
              <a:buAutoNum type="arabicPeriod"/>
            </a:pPr>
            <a:r>
              <a:rPr lang="en-US" altLang="en-US" sz="1500"/>
              <a:t>For each </a:t>
            </a:r>
            <a:r>
              <a:rPr lang="en-US" altLang="en-US" sz="1500" i="1"/>
              <a:t>positive</a:t>
            </a:r>
            <a:r>
              <a:rPr lang="en-US" altLang="en-US" sz="1500"/>
              <a:t> training instance </a:t>
            </a:r>
            <a:r>
              <a:rPr lang="en-US" altLang="en-US" sz="1500" i="1"/>
              <a:t>x</a:t>
            </a:r>
          </a:p>
          <a:p>
            <a:pPr marL="1093788" lvl="1" indent="-503238" eaLnBrk="1" hangingPunct="1">
              <a:lnSpc>
                <a:spcPct val="80000"/>
              </a:lnSpc>
              <a:buFontTx/>
              <a:buNone/>
            </a:pPr>
            <a:r>
              <a:rPr lang="en-US" altLang="en-US" sz="1500"/>
              <a:t>For each attribute constraint </a:t>
            </a:r>
            <a:r>
              <a:rPr lang="en-US" altLang="en-US" sz="1500" i="1"/>
              <a:t>a</a:t>
            </a:r>
            <a:r>
              <a:rPr lang="en-US" altLang="en-US" sz="1500" i="1" baseline="-25000"/>
              <a:t>i</a:t>
            </a:r>
            <a:r>
              <a:rPr lang="en-US" altLang="en-US" sz="1500"/>
              <a:t> in </a:t>
            </a:r>
            <a:r>
              <a:rPr lang="en-US" altLang="en-US" sz="1500" i="1"/>
              <a:t>h</a:t>
            </a:r>
          </a:p>
          <a:p>
            <a:pPr marL="382588" indent="-382588" eaLnBrk="1" hangingPunct="1">
              <a:lnSpc>
                <a:spcPct val="80000"/>
              </a:lnSpc>
              <a:buFontTx/>
              <a:buNone/>
            </a:pPr>
            <a:r>
              <a:rPr lang="en-US" altLang="en-US" sz="1500"/>
              <a:t>		If the constraint </a:t>
            </a:r>
            <a:r>
              <a:rPr lang="en-US" altLang="en-US" sz="1500" i="1"/>
              <a:t>a</a:t>
            </a:r>
            <a:r>
              <a:rPr lang="en-US" altLang="en-US" sz="1500" i="1" baseline="-25000"/>
              <a:t>i</a:t>
            </a:r>
            <a:r>
              <a:rPr lang="en-US" altLang="en-US" sz="1500"/>
              <a:t> in </a:t>
            </a:r>
            <a:r>
              <a:rPr lang="en-US" altLang="en-US" sz="1500" i="1"/>
              <a:t>h</a:t>
            </a:r>
            <a:r>
              <a:rPr lang="en-US" altLang="en-US" sz="1500"/>
              <a:t> is satisfied by </a:t>
            </a:r>
            <a:r>
              <a:rPr lang="en-US" altLang="en-US" sz="1500" i="1"/>
              <a:t>x</a:t>
            </a:r>
          </a:p>
          <a:p>
            <a:pPr marL="382588" indent="-382588" eaLnBrk="1" hangingPunct="1">
              <a:lnSpc>
                <a:spcPct val="80000"/>
              </a:lnSpc>
              <a:buFontTx/>
              <a:buNone/>
            </a:pPr>
            <a:r>
              <a:rPr lang="en-US" altLang="en-US" sz="1500"/>
              <a:t>			do nothing</a:t>
            </a:r>
          </a:p>
          <a:p>
            <a:pPr marL="382588" indent="-382588" eaLnBrk="1" hangingPunct="1">
              <a:lnSpc>
                <a:spcPct val="80000"/>
              </a:lnSpc>
              <a:buFontTx/>
              <a:buNone/>
            </a:pPr>
            <a:r>
              <a:rPr lang="en-US" altLang="en-US" sz="1500"/>
              <a:t>		Else</a:t>
            </a:r>
          </a:p>
          <a:p>
            <a:pPr marL="382588" indent="-382588" eaLnBrk="1" hangingPunct="1">
              <a:lnSpc>
                <a:spcPct val="80000"/>
              </a:lnSpc>
              <a:buFontTx/>
              <a:buNone/>
            </a:pPr>
            <a:r>
              <a:rPr lang="en-US" altLang="en-US" sz="1500"/>
              <a:t>			replace </a:t>
            </a:r>
            <a:r>
              <a:rPr lang="en-US" altLang="en-US" sz="1500" i="1"/>
              <a:t>a</a:t>
            </a:r>
            <a:r>
              <a:rPr lang="en-US" altLang="en-US" sz="1500" i="1" baseline="-25000"/>
              <a:t>i</a:t>
            </a:r>
            <a:r>
              <a:rPr lang="en-US" altLang="en-US" sz="1500"/>
              <a:t> in </a:t>
            </a:r>
            <a:r>
              <a:rPr lang="en-US" altLang="en-US" sz="1500" i="1"/>
              <a:t>h</a:t>
            </a:r>
            <a:r>
              <a:rPr lang="en-US" altLang="en-US" sz="1500"/>
              <a:t> by the next more general constraint that is satisfied by </a:t>
            </a:r>
            <a:r>
              <a:rPr lang="en-US" altLang="en-US" sz="1500" i="1"/>
              <a:t>x</a:t>
            </a:r>
          </a:p>
          <a:p>
            <a:pPr marL="382588" indent="-382588" eaLnBrk="1" hangingPunct="1">
              <a:lnSpc>
                <a:spcPct val="80000"/>
              </a:lnSpc>
              <a:buFont typeface="Webdings" panose="05030102010509060703" pitchFamily="18" charset="2"/>
              <a:buAutoNum type="arabicPeriod" startAt="3"/>
            </a:pPr>
            <a:r>
              <a:rPr lang="en-US" altLang="en-US" sz="1500"/>
              <a:t>Output hypothesis </a:t>
            </a:r>
            <a:r>
              <a:rPr lang="en-US" altLang="en-US" sz="1500" i="1"/>
              <a:t>h</a:t>
            </a:r>
          </a:p>
          <a:p>
            <a:pPr marL="382588" indent="-382588" eaLnBrk="1" hangingPunct="1">
              <a:lnSpc>
                <a:spcPct val="80000"/>
              </a:lnSpc>
              <a:buFontTx/>
              <a:buNone/>
            </a:pPr>
            <a:r>
              <a:rPr lang="en-US" altLang="en-US" sz="1500" b="1"/>
              <a:t>Note</a:t>
            </a:r>
            <a:r>
              <a:rPr lang="en-US" altLang="en-US" sz="1500"/>
              <a:t> </a:t>
            </a:r>
          </a:p>
          <a:p>
            <a:pPr marL="382588" indent="-382588" eaLnBrk="1" hangingPunct="1">
              <a:lnSpc>
                <a:spcPct val="80000"/>
              </a:lnSpc>
              <a:buFontTx/>
              <a:buNone/>
            </a:pPr>
            <a:r>
              <a:rPr lang="en-US" altLang="en-US" sz="1500"/>
              <a:t>    There is no change for a negative example, so they are ignored. </a:t>
            </a:r>
          </a:p>
          <a:p>
            <a:pPr marL="382588" indent="-382588" eaLnBrk="1" hangingPunct="1">
              <a:lnSpc>
                <a:spcPct val="80000"/>
              </a:lnSpc>
              <a:buFontTx/>
              <a:buNone/>
            </a:pPr>
            <a:r>
              <a:rPr lang="en-US" altLang="en-US" sz="1500" b="1" i="1"/>
              <a:t>     </a:t>
            </a:r>
            <a:r>
              <a:rPr lang="en-US" altLang="en-US" sz="1500"/>
              <a:t>This follows from</a:t>
            </a:r>
            <a:r>
              <a:rPr lang="en-US" altLang="en-US" sz="1500" i="1"/>
              <a:t> </a:t>
            </a:r>
            <a:r>
              <a:rPr lang="en-US" altLang="en-US" sz="1500"/>
              <a:t>assumptions that there is h in H describing target function c</a:t>
            </a:r>
            <a:r>
              <a:rPr lang="en-US" altLang="en-US" sz="1500" i="1"/>
              <a:t> (ie.,for this h, h=c)</a:t>
            </a:r>
          </a:p>
          <a:p>
            <a:pPr marL="382588" indent="-382588" eaLnBrk="1" hangingPunct="1">
              <a:lnSpc>
                <a:spcPct val="80000"/>
              </a:lnSpc>
              <a:buFontTx/>
              <a:buNone/>
            </a:pPr>
            <a:r>
              <a:rPr lang="en-US" altLang="en-US" sz="1500" i="1"/>
              <a:t>     and</a:t>
            </a:r>
            <a:r>
              <a:rPr lang="en-US" altLang="en-US" sz="1500"/>
              <a:t> that there are no errors in data. In particular, it follows that the hypothesis at any stage cannot be changed by neg example</a:t>
            </a:r>
            <a:r>
              <a:rPr lang="en-US" altLang="en-US" sz="1500" i="1"/>
              <a:t>. </a:t>
            </a:r>
          </a:p>
        </p:txBody>
      </p:sp>
      <p:sp>
        <p:nvSpPr>
          <p:cNvPr id="35844" name="Slide Number Placeholder 3">
            <a:extLst>
              <a:ext uri="{FF2B5EF4-FFF2-40B4-BE49-F238E27FC236}">
                <a16:creationId xmlns:a16="http://schemas.microsoft.com/office/drawing/2014/main" id="{CC6E7023-398E-F3AD-F880-33E558B0D2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9E2481E5-4A98-4C7E-A39E-4179F2C99A21}"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24</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35845" name="TextBox 4">
            <a:extLst>
              <a:ext uri="{FF2B5EF4-FFF2-40B4-BE49-F238E27FC236}">
                <a16:creationId xmlns:a16="http://schemas.microsoft.com/office/drawing/2014/main" id="{80D477F5-72E8-3F35-9523-1C1D7C461392}"/>
              </a:ext>
            </a:extLst>
          </p:cNvPr>
          <p:cNvSpPr txBox="1">
            <a:spLocks noChangeArrowheads="1"/>
          </p:cNvSpPr>
          <p:nvPr/>
        </p:nvSpPr>
        <p:spPr bwMode="auto">
          <a:xfrm>
            <a:off x="2590800" y="5772150"/>
            <a:ext cx="4648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solidFill>
                  <a:srgbClr val="FF0000"/>
                </a:solidFill>
                <a:latin typeface="Arial" panose="020B0604020202020204" pitchFamily="34" charset="0"/>
              </a:rPr>
              <a:t>Assumption: Everything except the positive </a:t>
            </a:r>
          </a:p>
          <a:p>
            <a:pPr eaLnBrk="1" hangingPunct="1">
              <a:spcBef>
                <a:spcPct val="0"/>
              </a:spcBef>
              <a:buClrTx/>
              <a:buSzTx/>
              <a:buFontTx/>
              <a:buNone/>
            </a:pPr>
            <a:r>
              <a:rPr lang="en-US" altLang="en-US" sz="1800">
                <a:solidFill>
                  <a:srgbClr val="FF0000"/>
                </a:solidFill>
                <a:latin typeface="Arial" panose="020B0604020202020204" pitchFamily="34" charset="0"/>
              </a:rPr>
              <a:t>examples is negative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a:extLst>
              <a:ext uri="{FF2B5EF4-FFF2-40B4-BE49-F238E27FC236}">
                <a16:creationId xmlns:a16="http://schemas.microsoft.com/office/drawing/2014/main" id="{077D6CC5-8017-D21C-CE1B-1C3E4E54947D}"/>
              </a:ext>
            </a:extLst>
          </p:cNvPr>
          <p:cNvSpPr txBox="1">
            <a:spLocks noChangeArrowheads="1"/>
          </p:cNvSpPr>
          <p:nvPr/>
        </p:nvSpPr>
        <p:spPr bwMode="auto">
          <a:xfrm>
            <a:off x="0" y="4546600"/>
            <a:ext cx="4448175"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x</a:t>
            </a:r>
            <a:r>
              <a:rPr lang="en-US" altLang="en-US" sz="1700" baseline="-25000">
                <a:latin typeface="Symbol" panose="05050102010706020507" pitchFamily="18" charset="2"/>
                <a:sym typeface="Symbol" panose="05050102010706020507" pitchFamily="18" charset="2"/>
              </a:rPr>
              <a:t>1</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Normal</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 +</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x</a:t>
            </a:r>
            <a:r>
              <a:rPr lang="en-US" altLang="en-US" sz="1700" baseline="-25000">
                <a:latin typeface="Symbol" panose="05050102010706020507" pitchFamily="18" charset="2"/>
                <a:sym typeface="Symbol" panose="05050102010706020507" pitchFamily="18" charset="2"/>
              </a:rPr>
              <a:t>2</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High</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 +</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x</a:t>
            </a:r>
            <a:r>
              <a:rPr lang="en-US" altLang="en-US" sz="1700" baseline="-25000">
                <a:latin typeface="Symbol" panose="05050102010706020507" pitchFamily="18" charset="2"/>
                <a:sym typeface="Symbol" panose="05050102010706020507" pitchFamily="18" charset="2"/>
              </a:rPr>
              <a:t>3</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Rainy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Cold</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High</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Change</a:t>
            </a:r>
            <a:r>
              <a:rPr lang="en-US" altLang="en-US" sz="1700">
                <a:latin typeface="Symbol" panose="05050102010706020507" pitchFamily="18" charset="2"/>
                <a:sym typeface="Symbol" panose="05050102010706020507" pitchFamily="18" charset="2"/>
              </a:rPr>
              <a:t> -</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x</a:t>
            </a:r>
            <a:r>
              <a:rPr lang="en-US" altLang="en-US" sz="1700" baseline="-25000">
                <a:latin typeface="Symbol" panose="05050102010706020507" pitchFamily="18" charset="2"/>
                <a:sym typeface="Symbol" panose="05050102010706020507" pitchFamily="18" charset="2"/>
              </a:rPr>
              <a:t>4</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High</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Cool</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Change</a:t>
            </a:r>
            <a:r>
              <a:rPr lang="en-US" altLang="en-US" sz="1700">
                <a:latin typeface="Symbol" panose="05050102010706020507" pitchFamily="18" charset="2"/>
                <a:sym typeface="Symbol" panose="05050102010706020507" pitchFamily="18" charset="2"/>
              </a:rPr>
              <a:t> +</a:t>
            </a:r>
          </a:p>
        </p:txBody>
      </p:sp>
      <p:sp>
        <p:nvSpPr>
          <p:cNvPr id="37891" name="Rectangle 3">
            <a:extLst>
              <a:ext uri="{FF2B5EF4-FFF2-40B4-BE49-F238E27FC236}">
                <a16:creationId xmlns:a16="http://schemas.microsoft.com/office/drawing/2014/main" id="{9021CCC8-67D9-DF09-851D-291B5871A92B}"/>
              </a:ext>
            </a:extLst>
          </p:cNvPr>
          <p:cNvSpPr>
            <a:spLocks noGrp="1"/>
          </p:cNvSpPr>
          <p:nvPr>
            <p:ph type="title"/>
          </p:nvPr>
        </p:nvSpPr>
        <p:spPr>
          <a:xfrm>
            <a:off x="685800" y="228600"/>
            <a:ext cx="8991600" cy="762000"/>
          </a:xfrm>
        </p:spPr>
        <p:txBody>
          <a:bodyPr/>
          <a:lstStyle/>
          <a:p>
            <a:pPr eaLnBrk="1" hangingPunct="1"/>
            <a:r>
              <a:rPr lang="en-US" altLang="en-US">
                <a:latin typeface="Comic Sans MS" panose="030F0702030302020204" pitchFamily="66" charset="0"/>
              </a:rPr>
              <a:t>Example of Find-S</a:t>
            </a:r>
          </a:p>
        </p:txBody>
      </p:sp>
      <p:pic>
        <p:nvPicPr>
          <p:cNvPr id="37892" name="Picture 4">
            <a:extLst>
              <a:ext uri="{FF2B5EF4-FFF2-40B4-BE49-F238E27FC236}">
                <a16:creationId xmlns:a16="http://schemas.microsoft.com/office/drawing/2014/main" id="{7B86EE87-E215-B4D9-72AA-C7F515A3D65F}"/>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946150" y="1371600"/>
            <a:ext cx="6483350" cy="2984500"/>
          </a:xfrm>
          <a:noFill/>
        </p:spPr>
      </p:pic>
      <p:sp>
        <p:nvSpPr>
          <p:cNvPr id="37893" name="Text Box 5">
            <a:extLst>
              <a:ext uri="{FF2B5EF4-FFF2-40B4-BE49-F238E27FC236}">
                <a16:creationId xmlns:a16="http://schemas.microsoft.com/office/drawing/2014/main" id="{7D8497E7-543F-CE44-577E-96C4EA8A4078}"/>
              </a:ext>
            </a:extLst>
          </p:cNvPr>
          <p:cNvSpPr txBox="1">
            <a:spLocks noChangeArrowheads="1"/>
          </p:cNvSpPr>
          <p:nvPr/>
        </p:nvSpPr>
        <p:spPr bwMode="auto">
          <a:xfrm>
            <a:off x="1363663" y="960438"/>
            <a:ext cx="21415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a:solidFill>
                  <a:srgbClr val="000066"/>
                </a:solidFill>
                <a:latin typeface="Arial" panose="020B0604020202020204" pitchFamily="34" charset="0"/>
              </a:rPr>
              <a:t>Instances </a:t>
            </a:r>
            <a:r>
              <a:rPr lang="en-US" altLang="en-US" i="1">
                <a:latin typeface="Times New Roman" panose="02020603050405020304" pitchFamily="18" charset="0"/>
              </a:rPr>
              <a:t>X</a:t>
            </a:r>
          </a:p>
        </p:txBody>
      </p:sp>
      <p:sp>
        <p:nvSpPr>
          <p:cNvPr id="37894" name="Text Box 6">
            <a:extLst>
              <a:ext uri="{FF2B5EF4-FFF2-40B4-BE49-F238E27FC236}">
                <a16:creationId xmlns:a16="http://schemas.microsoft.com/office/drawing/2014/main" id="{AC209B63-0B54-BB7D-C423-3D6A2CF35E43}"/>
              </a:ext>
            </a:extLst>
          </p:cNvPr>
          <p:cNvSpPr txBox="1">
            <a:spLocks noChangeArrowheads="1"/>
          </p:cNvSpPr>
          <p:nvPr/>
        </p:nvSpPr>
        <p:spPr bwMode="auto">
          <a:xfrm>
            <a:off x="4918075" y="960438"/>
            <a:ext cx="248126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a:solidFill>
                  <a:srgbClr val="000066"/>
                </a:solidFill>
                <a:latin typeface="Arial" panose="020B0604020202020204" pitchFamily="34" charset="0"/>
              </a:rPr>
              <a:t>Hypotheses </a:t>
            </a:r>
            <a:r>
              <a:rPr lang="en-US" altLang="en-US" i="1">
                <a:latin typeface="Times New Roman" panose="02020603050405020304" pitchFamily="18" charset="0"/>
              </a:rPr>
              <a:t>H</a:t>
            </a:r>
          </a:p>
        </p:txBody>
      </p:sp>
      <p:grpSp>
        <p:nvGrpSpPr>
          <p:cNvPr id="37895" name="Group 7">
            <a:extLst>
              <a:ext uri="{FF2B5EF4-FFF2-40B4-BE49-F238E27FC236}">
                <a16:creationId xmlns:a16="http://schemas.microsoft.com/office/drawing/2014/main" id="{81F4CBB6-EF7D-8E4F-01E4-BDC72081B9C1}"/>
              </a:ext>
            </a:extLst>
          </p:cNvPr>
          <p:cNvGrpSpPr>
            <a:grpSpLocks/>
          </p:cNvGrpSpPr>
          <p:nvPr/>
        </p:nvGrpSpPr>
        <p:grpSpPr bwMode="auto">
          <a:xfrm>
            <a:off x="7597775" y="1676400"/>
            <a:ext cx="901700" cy="2438400"/>
            <a:chOff x="5324" y="1168"/>
            <a:chExt cx="597" cy="1639"/>
          </a:xfrm>
        </p:grpSpPr>
        <p:sp>
          <p:nvSpPr>
            <p:cNvPr id="37897" name="Line 8">
              <a:extLst>
                <a:ext uri="{FF2B5EF4-FFF2-40B4-BE49-F238E27FC236}">
                  <a16:creationId xmlns:a16="http://schemas.microsoft.com/office/drawing/2014/main" id="{405E12B4-4A9B-30F0-3B83-116AE6913D20}"/>
                </a:ext>
              </a:extLst>
            </p:cNvPr>
            <p:cNvSpPr>
              <a:spLocks noChangeShapeType="1"/>
            </p:cNvSpPr>
            <p:nvPr/>
          </p:nvSpPr>
          <p:spPr bwMode="auto">
            <a:xfrm>
              <a:off x="5354" y="1170"/>
              <a:ext cx="0" cy="1637"/>
            </a:xfrm>
            <a:prstGeom prst="line">
              <a:avLst/>
            </a:prstGeom>
            <a:noFill/>
            <a:ln w="254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37898" name="Text Box 9">
              <a:extLst>
                <a:ext uri="{FF2B5EF4-FFF2-40B4-BE49-F238E27FC236}">
                  <a16:creationId xmlns:a16="http://schemas.microsoft.com/office/drawing/2014/main" id="{166DA1BB-14F8-CEE9-0CD1-F46D6D786A99}"/>
                </a:ext>
              </a:extLst>
            </p:cNvPr>
            <p:cNvSpPr txBox="1">
              <a:spLocks noChangeArrowheads="1"/>
            </p:cNvSpPr>
            <p:nvPr/>
          </p:nvSpPr>
          <p:spPr bwMode="auto">
            <a:xfrm>
              <a:off x="5324" y="1168"/>
              <a:ext cx="59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Times New Roman" panose="02020603050405020304" pitchFamily="18" charset="0"/>
                </a:rPr>
                <a:t>specific</a:t>
              </a:r>
            </a:p>
          </p:txBody>
        </p:sp>
        <p:sp>
          <p:nvSpPr>
            <p:cNvPr id="37899" name="Text Box 10">
              <a:extLst>
                <a:ext uri="{FF2B5EF4-FFF2-40B4-BE49-F238E27FC236}">
                  <a16:creationId xmlns:a16="http://schemas.microsoft.com/office/drawing/2014/main" id="{8152A24F-8E07-DE0C-C3DA-824ACA220676}"/>
                </a:ext>
              </a:extLst>
            </p:cNvPr>
            <p:cNvSpPr txBox="1">
              <a:spLocks noChangeArrowheads="1"/>
            </p:cNvSpPr>
            <p:nvPr/>
          </p:nvSpPr>
          <p:spPr bwMode="auto">
            <a:xfrm>
              <a:off x="5326" y="2442"/>
              <a:ext cx="5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Times New Roman" panose="02020603050405020304" pitchFamily="18" charset="0"/>
                </a:rPr>
                <a:t>general</a:t>
              </a:r>
            </a:p>
          </p:txBody>
        </p:sp>
      </p:grpSp>
      <p:sp>
        <p:nvSpPr>
          <p:cNvPr id="196621" name="Text Box 13">
            <a:extLst>
              <a:ext uri="{FF2B5EF4-FFF2-40B4-BE49-F238E27FC236}">
                <a16:creationId xmlns:a16="http://schemas.microsoft.com/office/drawing/2014/main" id="{2ED26284-6CAE-412F-9BF1-87F3B8442A2D}"/>
              </a:ext>
            </a:extLst>
          </p:cNvPr>
          <p:cNvSpPr txBox="1">
            <a:spLocks noChangeArrowheads="1"/>
          </p:cNvSpPr>
          <p:nvPr/>
        </p:nvSpPr>
        <p:spPr bwMode="auto">
          <a:xfrm>
            <a:off x="4679950" y="4273550"/>
            <a:ext cx="4160838"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0</a:t>
            </a:r>
            <a:r>
              <a:rPr lang="en-US" altLang="en-US" sz="1700">
                <a:latin typeface="Symbol" panose="05050102010706020507" pitchFamily="18" charset="2"/>
                <a:sym typeface="Symbol" panose="05050102010706020507" pitchFamily="18" charset="2"/>
              </a:rPr>
              <a:t>=</a:t>
            </a:r>
            <a:r>
              <a:rPr lang="en-US" altLang="en-US" sz="1700">
                <a:latin typeface="Arial" panose="020B0604020202020204" pitchFamily="34" charset="0"/>
                <a:sym typeface="Symbol" panose="05050102010706020507" pitchFamily="18" charset="2"/>
              </a:rPr>
              <a:t></a:t>
            </a:r>
            <a:r>
              <a:rPr lang="en-US" altLang="en-US" sz="1700">
                <a:latin typeface="Arial" panose="020B0604020202020204" pitchFamily="34" charset="0"/>
              </a:rPr>
              <a:t> </a:t>
            </a:r>
            <a:r>
              <a:rPr lang="en-US" altLang="en-US" sz="1700">
                <a:latin typeface="Arial" panose="020B0604020202020204" pitchFamily="34" charset="0"/>
                <a:sym typeface="Symbol" panose="05050102010706020507" pitchFamily="18" charset="2"/>
              </a:rPr>
              <a:t></a:t>
            </a:r>
            <a:r>
              <a:rPr lang="en-US" altLang="en-US" sz="1700">
                <a:latin typeface="Arial" panose="020B0604020202020204" pitchFamily="34" charset="0"/>
              </a:rPr>
              <a:t> </a:t>
            </a:r>
            <a:r>
              <a:rPr lang="en-US" altLang="en-US" sz="1700">
                <a:latin typeface="Arial" panose="020B0604020202020204" pitchFamily="34" charset="0"/>
                <a:sym typeface="Symbol" panose="05050102010706020507" pitchFamily="18" charset="2"/>
              </a:rPr>
              <a:t></a:t>
            </a:r>
            <a:r>
              <a:rPr lang="en-US" altLang="en-US" sz="1700">
                <a:latin typeface="Arial" panose="020B0604020202020204" pitchFamily="34" charset="0"/>
              </a:rPr>
              <a:t> </a:t>
            </a:r>
            <a:r>
              <a:rPr lang="en-US" altLang="en-US" sz="1700">
                <a:latin typeface="Arial" panose="020B0604020202020204" pitchFamily="34" charset="0"/>
                <a:sym typeface="Symbol" panose="05050102010706020507" pitchFamily="18" charset="2"/>
              </a:rPr>
              <a:t></a:t>
            </a:r>
            <a:r>
              <a:rPr lang="en-US" altLang="en-US" sz="1700">
                <a:latin typeface="Arial" panose="020B0604020202020204" pitchFamily="34" charset="0"/>
              </a:rPr>
              <a:t> </a:t>
            </a:r>
            <a:r>
              <a:rPr lang="en-US" altLang="en-US" sz="1700">
                <a:latin typeface="Arial" panose="020B0604020202020204" pitchFamily="34" charset="0"/>
                <a:sym typeface="Symbol" panose="05050102010706020507" pitchFamily="18" charset="2"/>
              </a:rPr>
              <a:t></a:t>
            </a:r>
            <a:r>
              <a:rPr lang="en-US" altLang="en-US" sz="1700">
                <a:latin typeface="Arial" panose="020B0604020202020204" pitchFamily="34" charset="0"/>
              </a:rPr>
              <a:t> </a:t>
            </a:r>
            <a:r>
              <a:rPr lang="en-US" altLang="en-US" sz="1700">
                <a:latin typeface="Arial" panose="020B0604020202020204" pitchFamily="34" charset="0"/>
                <a:sym typeface="Symbol" panose="05050102010706020507" pitchFamily="18" charset="2"/>
              </a:rPr>
              <a:t></a:t>
            </a:r>
            <a:endParaRPr lang="en-US" altLang="en-US" sz="1700" i="1">
              <a:latin typeface="Times New Roman" panose="02020603050405020304" pitchFamily="18" charset="0"/>
              <a:sym typeface="Symbol" panose="05050102010706020507" pitchFamily="18" charset="2"/>
            </a:endParaRP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1</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Normal</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2</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3</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4</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a:latin typeface="Symbol" panose="05050102010706020507" pitchFamily="18" charset="2"/>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96610">
                                            <p:txEl>
                                              <p:pRg st="0" end="0"/>
                                            </p:txEl>
                                          </p:spTgt>
                                        </p:tgtEl>
                                        <p:attrNameLst>
                                          <p:attrName>style.visibility</p:attrName>
                                        </p:attrNameLst>
                                      </p:cBhvr>
                                      <p:to>
                                        <p:strVal val="visible"/>
                                      </p:to>
                                    </p:set>
                                    <p:animEffect transition="in" filter="checkerboard(across)">
                                      <p:cBhvr>
                                        <p:cTn id="7" dur="500"/>
                                        <p:tgtEl>
                                          <p:spTgt spid="1966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96621">
                                            <p:txEl>
                                              <p:pRg st="1" end="1"/>
                                            </p:txEl>
                                          </p:spTgt>
                                        </p:tgtEl>
                                        <p:attrNameLst>
                                          <p:attrName>style.visibility</p:attrName>
                                        </p:attrNameLst>
                                      </p:cBhvr>
                                      <p:to>
                                        <p:strVal val="visible"/>
                                      </p:to>
                                    </p:set>
                                    <p:animEffect transition="in" filter="checkerboard(across)">
                                      <p:cBhvr>
                                        <p:cTn id="12" dur="500"/>
                                        <p:tgtEl>
                                          <p:spTgt spid="1966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96610">
                                            <p:txEl>
                                              <p:pRg st="1" end="1"/>
                                            </p:txEl>
                                          </p:spTgt>
                                        </p:tgtEl>
                                        <p:attrNameLst>
                                          <p:attrName>style.visibility</p:attrName>
                                        </p:attrNameLst>
                                      </p:cBhvr>
                                      <p:to>
                                        <p:strVal val="visible"/>
                                      </p:to>
                                    </p:set>
                                    <p:animEffect transition="in" filter="checkerboard(across)">
                                      <p:cBhvr>
                                        <p:cTn id="17" dur="500"/>
                                        <p:tgtEl>
                                          <p:spTgt spid="19661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96621">
                                            <p:txEl>
                                              <p:pRg st="2" end="2"/>
                                            </p:txEl>
                                          </p:spTgt>
                                        </p:tgtEl>
                                        <p:attrNameLst>
                                          <p:attrName>style.visibility</p:attrName>
                                        </p:attrNameLst>
                                      </p:cBhvr>
                                      <p:to>
                                        <p:strVal val="visible"/>
                                      </p:to>
                                    </p:set>
                                    <p:animEffect transition="in" filter="checkerboard(across)">
                                      <p:cBhvr>
                                        <p:cTn id="22" dur="500"/>
                                        <p:tgtEl>
                                          <p:spTgt spid="19662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96610">
                                            <p:txEl>
                                              <p:pRg st="2" end="2"/>
                                            </p:txEl>
                                          </p:spTgt>
                                        </p:tgtEl>
                                        <p:attrNameLst>
                                          <p:attrName>style.visibility</p:attrName>
                                        </p:attrNameLst>
                                      </p:cBhvr>
                                      <p:to>
                                        <p:strVal val="visible"/>
                                      </p:to>
                                    </p:set>
                                    <p:animEffect transition="in" filter="checkerboard(across)">
                                      <p:cBhvr>
                                        <p:cTn id="27" dur="500"/>
                                        <p:tgtEl>
                                          <p:spTgt spid="196610">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196621">
                                            <p:txEl>
                                              <p:pRg st="3" end="3"/>
                                            </p:txEl>
                                          </p:spTgt>
                                        </p:tgtEl>
                                        <p:attrNameLst>
                                          <p:attrName>style.visibility</p:attrName>
                                        </p:attrNameLst>
                                      </p:cBhvr>
                                      <p:to>
                                        <p:strVal val="visible"/>
                                      </p:to>
                                    </p:set>
                                    <p:animEffect transition="in" filter="checkerboard(across)">
                                      <p:cBhvr>
                                        <p:cTn id="32" dur="500"/>
                                        <p:tgtEl>
                                          <p:spTgt spid="196621">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196610">
                                            <p:txEl>
                                              <p:pRg st="3" end="3"/>
                                            </p:txEl>
                                          </p:spTgt>
                                        </p:tgtEl>
                                        <p:attrNameLst>
                                          <p:attrName>style.visibility</p:attrName>
                                        </p:attrNameLst>
                                      </p:cBhvr>
                                      <p:to>
                                        <p:strVal val="visible"/>
                                      </p:to>
                                    </p:set>
                                    <p:animEffect transition="in" filter="checkerboard(across)">
                                      <p:cBhvr>
                                        <p:cTn id="37" dur="500"/>
                                        <p:tgtEl>
                                          <p:spTgt spid="196610">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196621">
                                            <p:txEl>
                                              <p:pRg st="4" end="4"/>
                                            </p:txEl>
                                          </p:spTgt>
                                        </p:tgtEl>
                                        <p:attrNameLst>
                                          <p:attrName>style.visibility</p:attrName>
                                        </p:attrNameLst>
                                      </p:cBhvr>
                                      <p:to>
                                        <p:strVal val="visible"/>
                                      </p:to>
                                    </p:set>
                                    <p:animEffect transition="in" filter="checkerboard(across)">
                                      <p:cBhvr>
                                        <p:cTn id="42" dur="500"/>
                                        <p:tgtEl>
                                          <p:spTgt spid="1966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D4D306A-E5E4-8AD2-38A6-0DB8B30B1D3C}"/>
              </a:ext>
            </a:extLst>
          </p:cNvPr>
          <p:cNvSpPr txBox="1"/>
          <p:nvPr/>
        </p:nvSpPr>
        <p:spPr>
          <a:xfrm>
            <a:off x="1150938" y="752475"/>
            <a:ext cx="4573587" cy="358775"/>
          </a:xfrm>
          <a:prstGeom prst="rect">
            <a:avLst/>
          </a:prstGeom>
        </p:spPr>
        <p:txBody>
          <a:bodyPr lIns="0" tIns="13335" rIns="0" bIns="0">
            <a:spAutoFit/>
          </a:bodyPr>
          <a:lstStyle/>
          <a:p>
            <a:pPr marL="12700" eaLnBrk="1" fontAlgn="auto" hangingPunct="1">
              <a:spcBef>
                <a:spcPts val="105"/>
              </a:spcBef>
              <a:spcAft>
                <a:spcPts val="0"/>
              </a:spcAft>
              <a:defRPr/>
            </a:pPr>
            <a:r>
              <a:rPr sz="2250" i="1" spc="370" dirty="0">
                <a:solidFill>
                  <a:srgbClr val="FF0000"/>
                </a:solidFill>
                <a:latin typeface="Times New Roman"/>
                <a:cs typeface="Times New Roman"/>
              </a:rPr>
              <a:t>Complaints </a:t>
            </a:r>
            <a:r>
              <a:rPr sz="2250" i="1" spc="405" dirty="0">
                <a:solidFill>
                  <a:srgbClr val="FF0000"/>
                </a:solidFill>
                <a:latin typeface="Times New Roman"/>
                <a:cs typeface="Times New Roman"/>
              </a:rPr>
              <a:t>about</a:t>
            </a:r>
            <a:r>
              <a:rPr sz="2250" i="1" spc="385" dirty="0">
                <a:solidFill>
                  <a:srgbClr val="FF0000"/>
                </a:solidFill>
                <a:latin typeface="Times New Roman"/>
                <a:cs typeface="Times New Roman"/>
              </a:rPr>
              <a:t> </a:t>
            </a:r>
            <a:r>
              <a:rPr sz="2200" i="1" spc="200" dirty="0">
                <a:solidFill>
                  <a:srgbClr val="FF0000"/>
                </a:solidFill>
                <a:latin typeface="Times New Roman"/>
                <a:cs typeface="Times New Roman"/>
              </a:rPr>
              <a:t>Find-S</a:t>
            </a:r>
            <a:endParaRPr sz="2200">
              <a:solidFill>
                <a:srgbClr val="FF0000"/>
              </a:solidFill>
              <a:latin typeface="Times New Roman"/>
              <a:cs typeface="Times New Roman"/>
            </a:endParaRPr>
          </a:p>
        </p:txBody>
      </p:sp>
      <p:sp>
        <p:nvSpPr>
          <p:cNvPr id="4" name="object 4">
            <a:extLst>
              <a:ext uri="{FF2B5EF4-FFF2-40B4-BE49-F238E27FC236}">
                <a16:creationId xmlns:a16="http://schemas.microsoft.com/office/drawing/2014/main" id="{B77BE6BF-C540-AFE5-C8C5-FA185A3ADB46}"/>
              </a:ext>
            </a:extLst>
          </p:cNvPr>
          <p:cNvSpPr txBox="1"/>
          <p:nvPr/>
        </p:nvSpPr>
        <p:spPr>
          <a:xfrm>
            <a:off x="1204913" y="1579563"/>
            <a:ext cx="5907087" cy="1819275"/>
          </a:xfrm>
          <a:prstGeom prst="rect">
            <a:avLst/>
          </a:prstGeom>
        </p:spPr>
        <p:txBody>
          <a:bodyPr lIns="0" tIns="140335" rIns="0" bIns="0">
            <a:spAutoFit/>
          </a:bodyPr>
          <a:lstStyle/>
          <a:p>
            <a:pPr marL="12700" eaLnBrk="1" fontAlgn="auto" hangingPunct="1">
              <a:spcBef>
                <a:spcPts val="1105"/>
              </a:spcBef>
              <a:spcAft>
                <a:spcPts val="0"/>
              </a:spcAft>
              <a:defRPr/>
            </a:pPr>
            <a:r>
              <a:rPr sz="2100" i="1" spc="505" dirty="0">
                <a:latin typeface="Times New Roman"/>
                <a:cs typeface="Times New Roman"/>
              </a:rPr>
              <a:t> </a:t>
            </a:r>
            <a:r>
              <a:rPr sz="2100" i="1" spc="-25" dirty="0">
                <a:latin typeface="Times New Roman"/>
                <a:cs typeface="Times New Roman"/>
              </a:rPr>
              <a:t> </a:t>
            </a:r>
            <a:r>
              <a:rPr sz="2050" i="1" spc="120" dirty="0">
                <a:latin typeface="Times New Roman"/>
                <a:cs typeface="Times New Roman"/>
              </a:rPr>
              <a:t>Can't </a:t>
            </a:r>
            <a:r>
              <a:rPr sz="2050" i="1" spc="45" dirty="0">
                <a:latin typeface="Times New Roman"/>
                <a:cs typeface="Times New Roman"/>
              </a:rPr>
              <a:t>tell </a:t>
            </a:r>
            <a:r>
              <a:rPr sz="2050" i="1" spc="85" dirty="0">
                <a:latin typeface="Times New Roman"/>
                <a:cs typeface="Times New Roman"/>
              </a:rPr>
              <a:t>whether </a:t>
            </a:r>
            <a:r>
              <a:rPr sz="2050" i="1" spc="100" dirty="0">
                <a:latin typeface="Times New Roman"/>
                <a:cs typeface="Times New Roman"/>
              </a:rPr>
              <a:t>it </a:t>
            </a:r>
            <a:r>
              <a:rPr sz="2050" i="1" spc="50" dirty="0">
                <a:latin typeface="Times New Roman"/>
                <a:cs typeface="Times New Roman"/>
              </a:rPr>
              <a:t>has </a:t>
            </a:r>
            <a:r>
              <a:rPr sz="2050" i="1" spc="35" dirty="0">
                <a:latin typeface="Times New Roman"/>
                <a:cs typeface="Times New Roman"/>
              </a:rPr>
              <a:t>learned</a:t>
            </a:r>
            <a:r>
              <a:rPr sz="2050" i="1" spc="210" dirty="0">
                <a:latin typeface="Times New Roman"/>
                <a:cs typeface="Times New Roman"/>
              </a:rPr>
              <a:t> </a:t>
            </a:r>
            <a:r>
              <a:rPr sz="2050" i="1" spc="70" dirty="0">
                <a:latin typeface="Times New Roman"/>
                <a:cs typeface="Times New Roman"/>
              </a:rPr>
              <a:t>concept</a:t>
            </a:r>
            <a:endParaRPr sz="2050">
              <a:latin typeface="Times New Roman"/>
              <a:cs typeface="Times New Roman"/>
            </a:endParaRPr>
          </a:p>
          <a:p>
            <a:pPr marL="12700" eaLnBrk="1" fontAlgn="auto" hangingPunct="1">
              <a:spcBef>
                <a:spcPts val="1019"/>
              </a:spcBef>
              <a:spcAft>
                <a:spcPts val="0"/>
              </a:spcAft>
              <a:defRPr/>
            </a:pPr>
            <a:r>
              <a:rPr sz="2100" i="1" spc="505" dirty="0">
                <a:latin typeface="Times New Roman"/>
                <a:cs typeface="Times New Roman"/>
              </a:rPr>
              <a:t> </a:t>
            </a:r>
            <a:r>
              <a:rPr sz="2100" i="1" spc="-25" dirty="0">
                <a:latin typeface="Times New Roman"/>
                <a:cs typeface="Times New Roman"/>
              </a:rPr>
              <a:t> </a:t>
            </a:r>
            <a:r>
              <a:rPr sz="2050" i="1" spc="120" dirty="0">
                <a:latin typeface="Times New Roman"/>
                <a:cs typeface="Times New Roman"/>
              </a:rPr>
              <a:t>Can't </a:t>
            </a:r>
            <a:r>
              <a:rPr sz="2050" i="1" spc="45" dirty="0">
                <a:latin typeface="Times New Roman"/>
                <a:cs typeface="Times New Roman"/>
              </a:rPr>
              <a:t>tell </a:t>
            </a:r>
            <a:r>
              <a:rPr sz="2050" i="1" spc="90" dirty="0">
                <a:latin typeface="Times New Roman"/>
                <a:cs typeface="Times New Roman"/>
              </a:rPr>
              <a:t>when </a:t>
            </a:r>
            <a:r>
              <a:rPr sz="2050" i="1" spc="55" dirty="0">
                <a:latin typeface="Times New Roman"/>
                <a:cs typeface="Times New Roman"/>
              </a:rPr>
              <a:t>training </a:t>
            </a:r>
            <a:r>
              <a:rPr sz="2050" i="1" spc="90" dirty="0">
                <a:latin typeface="Times New Roman"/>
                <a:cs typeface="Times New Roman"/>
              </a:rPr>
              <a:t>data</a:t>
            </a:r>
            <a:r>
              <a:rPr sz="2050" i="1" spc="675" dirty="0">
                <a:latin typeface="Times New Roman"/>
                <a:cs typeface="Times New Roman"/>
              </a:rPr>
              <a:t> </a:t>
            </a:r>
            <a:r>
              <a:rPr sz="2050" i="1" spc="65" dirty="0">
                <a:latin typeface="Times New Roman"/>
                <a:cs typeface="Times New Roman"/>
              </a:rPr>
              <a:t>inconsistent</a:t>
            </a:r>
            <a:endParaRPr sz="2050">
              <a:latin typeface="Times New Roman"/>
              <a:cs typeface="Times New Roman"/>
            </a:endParaRPr>
          </a:p>
          <a:p>
            <a:pPr marL="12700" eaLnBrk="1" fontAlgn="auto" hangingPunct="1">
              <a:spcBef>
                <a:spcPts val="1045"/>
              </a:spcBef>
              <a:spcAft>
                <a:spcPts val="0"/>
              </a:spcAft>
              <a:defRPr/>
            </a:pPr>
            <a:r>
              <a:rPr sz="2100" i="1" spc="505" dirty="0">
                <a:latin typeface="Times New Roman"/>
                <a:cs typeface="Times New Roman"/>
              </a:rPr>
              <a:t> </a:t>
            </a:r>
            <a:r>
              <a:rPr sz="2100" i="1" spc="-25" dirty="0">
                <a:latin typeface="Times New Roman"/>
                <a:cs typeface="Times New Roman"/>
              </a:rPr>
              <a:t> </a:t>
            </a:r>
            <a:r>
              <a:rPr sz="2050" i="1" spc="55" dirty="0">
                <a:latin typeface="Times New Roman"/>
                <a:cs typeface="Times New Roman"/>
              </a:rPr>
              <a:t>Picks </a:t>
            </a:r>
            <a:r>
              <a:rPr sz="2050" i="1" spc="5" dirty="0">
                <a:latin typeface="Times New Roman"/>
                <a:cs typeface="Times New Roman"/>
              </a:rPr>
              <a:t>a </a:t>
            </a:r>
            <a:r>
              <a:rPr sz="2050" i="1" spc="90" dirty="0">
                <a:latin typeface="Times New Roman"/>
                <a:cs typeface="Times New Roman"/>
              </a:rPr>
              <a:t>maximally </a:t>
            </a:r>
            <a:r>
              <a:rPr sz="2050" i="1" spc="114" dirty="0">
                <a:latin typeface="Times New Roman"/>
                <a:cs typeface="Times New Roman"/>
              </a:rPr>
              <a:t>speci </a:t>
            </a:r>
            <a:r>
              <a:rPr sz="2050" i="1" spc="150" dirty="0">
                <a:latin typeface="Times New Roman"/>
                <a:cs typeface="Times New Roman"/>
              </a:rPr>
              <a:t>c </a:t>
            </a:r>
            <a:r>
              <a:rPr sz="1900" i="1" spc="250" dirty="0">
                <a:latin typeface="Times New Roman"/>
                <a:cs typeface="Times New Roman"/>
              </a:rPr>
              <a:t>h</a:t>
            </a:r>
            <a:r>
              <a:rPr sz="1900" i="1" spc="640" dirty="0">
                <a:latin typeface="Times New Roman"/>
                <a:cs typeface="Times New Roman"/>
              </a:rPr>
              <a:t> </a:t>
            </a:r>
            <a:r>
              <a:rPr sz="2050" i="1" spc="90" dirty="0">
                <a:latin typeface="Times New Roman"/>
                <a:cs typeface="Times New Roman"/>
              </a:rPr>
              <a:t>(why?)</a:t>
            </a:r>
            <a:endParaRPr sz="2050">
              <a:latin typeface="Times New Roman"/>
              <a:cs typeface="Times New Roman"/>
            </a:endParaRPr>
          </a:p>
          <a:p>
            <a:pPr marL="12700" eaLnBrk="1" fontAlgn="auto" hangingPunct="1">
              <a:spcBef>
                <a:spcPts val="1019"/>
              </a:spcBef>
              <a:spcAft>
                <a:spcPts val="0"/>
              </a:spcAft>
              <a:defRPr/>
            </a:pPr>
            <a:r>
              <a:rPr sz="2100" i="1" spc="505" dirty="0">
                <a:latin typeface="Times New Roman"/>
                <a:cs typeface="Times New Roman"/>
              </a:rPr>
              <a:t> </a:t>
            </a:r>
            <a:r>
              <a:rPr sz="2100" i="1" spc="-25" dirty="0">
                <a:latin typeface="Times New Roman"/>
                <a:cs typeface="Times New Roman"/>
              </a:rPr>
              <a:t> </a:t>
            </a:r>
            <a:r>
              <a:rPr sz="2050" i="1" spc="70" dirty="0">
                <a:latin typeface="Times New Roman"/>
                <a:cs typeface="Times New Roman"/>
              </a:rPr>
              <a:t>Depending </a:t>
            </a:r>
            <a:r>
              <a:rPr sz="2050" i="1" spc="65" dirty="0">
                <a:latin typeface="Times New Roman"/>
                <a:cs typeface="Times New Roman"/>
              </a:rPr>
              <a:t>on </a:t>
            </a:r>
            <a:r>
              <a:rPr sz="1900" i="1" spc="290" dirty="0">
                <a:latin typeface="Times New Roman"/>
                <a:cs typeface="Times New Roman"/>
              </a:rPr>
              <a:t>H</a:t>
            </a:r>
            <a:r>
              <a:rPr sz="2050" i="1" spc="290" dirty="0">
                <a:latin typeface="Times New Roman"/>
                <a:cs typeface="Times New Roman"/>
              </a:rPr>
              <a:t>, </a:t>
            </a:r>
            <a:r>
              <a:rPr sz="2050" i="1" spc="70" dirty="0">
                <a:latin typeface="Times New Roman"/>
                <a:cs typeface="Times New Roman"/>
              </a:rPr>
              <a:t>there </a:t>
            </a:r>
            <a:r>
              <a:rPr sz="2050" i="1" spc="110" dirty="0">
                <a:latin typeface="Times New Roman"/>
                <a:cs typeface="Times New Roman"/>
              </a:rPr>
              <a:t>might </a:t>
            </a:r>
            <a:r>
              <a:rPr sz="2050" i="1" spc="85" dirty="0">
                <a:latin typeface="Times New Roman"/>
                <a:cs typeface="Times New Roman"/>
              </a:rPr>
              <a:t>be</a:t>
            </a:r>
            <a:r>
              <a:rPr sz="2050" i="1" spc="420" dirty="0">
                <a:latin typeface="Times New Roman"/>
                <a:cs typeface="Times New Roman"/>
              </a:rPr>
              <a:t> </a:t>
            </a:r>
            <a:r>
              <a:rPr sz="2050" i="1" spc="5" dirty="0">
                <a:latin typeface="Times New Roman"/>
                <a:cs typeface="Times New Roman"/>
              </a:rPr>
              <a:t>several!</a:t>
            </a:r>
            <a:endParaRPr sz="205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2BED9A2-562E-C067-EAC8-8EBF98119DD9}"/>
              </a:ext>
            </a:extLst>
          </p:cNvPr>
          <p:cNvSpPr>
            <a:spLocks noGrp="1"/>
          </p:cNvSpPr>
          <p:nvPr>
            <p:ph type="title"/>
          </p:nvPr>
        </p:nvSpPr>
        <p:spPr/>
        <p:txBody>
          <a:bodyPr/>
          <a:lstStyle/>
          <a:p>
            <a:pPr eaLnBrk="1" hangingPunct="1"/>
            <a:r>
              <a:rPr lang="en-US" altLang="en-US">
                <a:latin typeface="Comic Sans MS" panose="030F0702030302020204" pitchFamily="66" charset="0"/>
              </a:rPr>
              <a:t>Problems with Find-S </a:t>
            </a:r>
          </a:p>
        </p:txBody>
      </p:sp>
      <p:sp>
        <p:nvSpPr>
          <p:cNvPr id="40963" name="Rectangle 3">
            <a:extLst>
              <a:ext uri="{FF2B5EF4-FFF2-40B4-BE49-F238E27FC236}">
                <a16:creationId xmlns:a16="http://schemas.microsoft.com/office/drawing/2014/main" id="{24EAE46F-57A7-A320-295E-17653AF1D74E}"/>
              </a:ext>
            </a:extLst>
          </p:cNvPr>
          <p:cNvSpPr>
            <a:spLocks noGrp="1"/>
          </p:cNvSpPr>
          <p:nvPr>
            <p:ph type="body" idx="1"/>
          </p:nvPr>
        </p:nvSpPr>
        <p:spPr/>
        <p:txBody>
          <a:bodyPr/>
          <a:lstStyle/>
          <a:p>
            <a:pPr eaLnBrk="1" hangingPunct="1">
              <a:lnSpc>
                <a:spcPct val="80000"/>
              </a:lnSpc>
            </a:pPr>
            <a:r>
              <a:rPr lang="en-US" altLang="en-US" sz="2300"/>
              <a:t>Problems:</a:t>
            </a:r>
          </a:p>
          <a:p>
            <a:pPr lvl="1" eaLnBrk="1" hangingPunct="1">
              <a:lnSpc>
                <a:spcPct val="80000"/>
              </a:lnSpc>
            </a:pPr>
            <a:r>
              <a:rPr lang="en-US" altLang="en-US" sz="2300"/>
              <a:t>Throws away information!</a:t>
            </a:r>
          </a:p>
          <a:p>
            <a:pPr lvl="2" eaLnBrk="1" hangingPunct="1">
              <a:lnSpc>
                <a:spcPct val="80000"/>
              </a:lnSpc>
            </a:pPr>
            <a:r>
              <a:rPr lang="en-US" altLang="en-US" sz="1900"/>
              <a:t>Negative examples</a:t>
            </a:r>
          </a:p>
          <a:p>
            <a:pPr lvl="1" eaLnBrk="1" hangingPunct="1">
              <a:lnSpc>
                <a:spcPct val="80000"/>
              </a:lnSpc>
            </a:pPr>
            <a:r>
              <a:rPr lang="en-US" altLang="en-US" sz="2300"/>
              <a:t>Can’t tell whether it has learned the concept</a:t>
            </a:r>
          </a:p>
          <a:p>
            <a:pPr lvl="2" eaLnBrk="1" hangingPunct="1">
              <a:lnSpc>
                <a:spcPct val="80000"/>
              </a:lnSpc>
            </a:pPr>
            <a:r>
              <a:rPr lang="en-US" altLang="en-US" sz="1900"/>
              <a:t>Depending on </a:t>
            </a:r>
            <a:r>
              <a:rPr lang="en-US" altLang="en-US" sz="1900" i="1"/>
              <a:t>H</a:t>
            </a:r>
            <a:r>
              <a:rPr lang="en-US" altLang="en-US" sz="1900"/>
              <a:t>, there might be several h’s that fit TEs! </a:t>
            </a:r>
          </a:p>
          <a:p>
            <a:pPr lvl="2" eaLnBrk="1" hangingPunct="1">
              <a:lnSpc>
                <a:spcPct val="80000"/>
              </a:lnSpc>
            </a:pPr>
            <a:r>
              <a:rPr lang="en-US" altLang="en-US" sz="1900"/>
              <a:t>Picks a maximally specific </a:t>
            </a:r>
            <a:r>
              <a:rPr lang="en-US" altLang="en-US" sz="1900" i="1"/>
              <a:t>h</a:t>
            </a:r>
            <a:r>
              <a:rPr lang="en-US" altLang="en-US" sz="1900"/>
              <a:t> (why?)</a:t>
            </a:r>
          </a:p>
          <a:p>
            <a:pPr lvl="1" eaLnBrk="1" hangingPunct="1">
              <a:lnSpc>
                <a:spcPct val="80000"/>
              </a:lnSpc>
            </a:pPr>
            <a:r>
              <a:rPr lang="en-US" altLang="en-US" sz="2300"/>
              <a:t>Can’t tell when training data is inconsistent</a:t>
            </a:r>
          </a:p>
          <a:p>
            <a:pPr lvl="2" eaLnBrk="1" hangingPunct="1">
              <a:lnSpc>
                <a:spcPct val="80000"/>
              </a:lnSpc>
            </a:pPr>
            <a:r>
              <a:rPr lang="en-US" altLang="en-US" sz="1900"/>
              <a:t>Since ignores negative TEs</a:t>
            </a:r>
          </a:p>
          <a:p>
            <a:pPr eaLnBrk="1" hangingPunct="1">
              <a:lnSpc>
                <a:spcPct val="80000"/>
              </a:lnSpc>
            </a:pPr>
            <a:r>
              <a:rPr lang="en-US" altLang="en-US" sz="2300"/>
              <a:t>But</a:t>
            </a:r>
          </a:p>
          <a:p>
            <a:pPr lvl="1" eaLnBrk="1" hangingPunct="1">
              <a:lnSpc>
                <a:spcPct val="80000"/>
              </a:lnSpc>
            </a:pPr>
            <a:r>
              <a:rPr lang="en-US" altLang="en-US" sz="2300"/>
              <a:t>It is simple</a:t>
            </a:r>
          </a:p>
          <a:p>
            <a:pPr lvl="1" eaLnBrk="1" hangingPunct="1">
              <a:lnSpc>
                <a:spcPct val="80000"/>
              </a:lnSpc>
            </a:pPr>
            <a:r>
              <a:rPr lang="en-US" altLang="en-US" sz="2300"/>
              <a:t>Outcome is independent of order of examples</a:t>
            </a:r>
          </a:p>
          <a:p>
            <a:pPr lvl="2" eaLnBrk="1" hangingPunct="1">
              <a:lnSpc>
                <a:spcPct val="80000"/>
              </a:lnSpc>
            </a:pPr>
            <a:r>
              <a:rPr lang="en-US" altLang="en-US" sz="1900"/>
              <a:t>Why?</a:t>
            </a:r>
            <a:endParaRPr lang="en-US" altLang="en-US" sz="2300"/>
          </a:p>
          <a:p>
            <a:pPr eaLnBrk="1" hangingPunct="1">
              <a:lnSpc>
                <a:spcPct val="80000"/>
              </a:lnSpc>
            </a:pPr>
            <a:r>
              <a:rPr lang="en-US" altLang="en-US" sz="2300"/>
              <a:t>What alternative overcomes these problems? </a:t>
            </a:r>
          </a:p>
          <a:p>
            <a:pPr lvl="1" eaLnBrk="1" hangingPunct="1">
              <a:lnSpc>
                <a:spcPct val="80000"/>
              </a:lnSpc>
            </a:pPr>
            <a:r>
              <a:rPr lang="en-US" altLang="en-US" sz="2300"/>
              <a:t>Keep </a:t>
            </a:r>
            <a:r>
              <a:rPr lang="en-US" altLang="en-US" sz="2300" i="1"/>
              <a:t>all</a:t>
            </a:r>
            <a:r>
              <a:rPr lang="en-US" altLang="en-US" sz="2300"/>
              <a:t> consistent hypotheses!</a:t>
            </a:r>
          </a:p>
          <a:p>
            <a:pPr lvl="2" eaLnBrk="1" hangingPunct="1">
              <a:lnSpc>
                <a:spcPct val="80000"/>
              </a:lnSpc>
            </a:pPr>
            <a:r>
              <a:rPr lang="en-US" altLang="en-US" sz="1900"/>
              <a:t>Candidate elimination algorithm</a:t>
            </a:r>
          </a:p>
        </p:txBody>
      </p:sp>
      <p:sp>
        <p:nvSpPr>
          <p:cNvPr id="40964" name="Slide Number Placeholder 3">
            <a:extLst>
              <a:ext uri="{FF2B5EF4-FFF2-40B4-BE49-F238E27FC236}">
                <a16:creationId xmlns:a16="http://schemas.microsoft.com/office/drawing/2014/main" id="{EDB4606E-CDB8-0539-AA6E-2753AF9D928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13001BC3-1058-4182-B83D-AA5A1229EF19}"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27</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984A2B53-D661-FBFB-C112-AA96B201EC9E}"/>
              </a:ext>
            </a:extLst>
          </p:cNvPr>
          <p:cNvSpPr>
            <a:spLocks noGrp="1"/>
          </p:cNvSpPr>
          <p:nvPr>
            <p:ph type="title"/>
          </p:nvPr>
        </p:nvSpPr>
        <p:spPr>
          <a:xfrm>
            <a:off x="457200" y="0"/>
            <a:ext cx="8229600" cy="1143000"/>
          </a:xfrm>
        </p:spPr>
        <p:txBody>
          <a:bodyPr/>
          <a:lstStyle/>
          <a:p>
            <a:pPr eaLnBrk="1" hangingPunct="1"/>
            <a:r>
              <a:rPr lang="en-US" altLang="en-US"/>
              <a:t>REVISION(FIND-S)</a:t>
            </a:r>
          </a:p>
        </p:txBody>
      </p:sp>
      <p:sp>
        <p:nvSpPr>
          <p:cNvPr id="43011" name="Content Placeholder 2">
            <a:extLst>
              <a:ext uri="{FF2B5EF4-FFF2-40B4-BE49-F238E27FC236}">
                <a16:creationId xmlns:a16="http://schemas.microsoft.com/office/drawing/2014/main" id="{55EF6B19-9BE5-EE3B-F825-0DD1344F011F}"/>
              </a:ext>
            </a:extLst>
          </p:cNvPr>
          <p:cNvSpPr>
            <a:spLocks noGrp="1"/>
          </p:cNvSpPr>
          <p:nvPr>
            <p:ph idx="1"/>
          </p:nvPr>
        </p:nvSpPr>
        <p:spPr>
          <a:xfrm>
            <a:off x="457200" y="1371600"/>
            <a:ext cx="8229600" cy="4953000"/>
          </a:xfrm>
        </p:spPr>
        <p:txBody>
          <a:bodyPr/>
          <a:lstStyle/>
          <a:p>
            <a:pPr eaLnBrk="1" hangingPunct="1"/>
            <a:r>
              <a:rPr lang="en-US" altLang="en-US"/>
              <a:t>Find-S algorithm is a basic concept learning algorithm in machine learning.</a:t>
            </a:r>
          </a:p>
          <a:p>
            <a:pPr eaLnBrk="1" hangingPunct="1"/>
            <a:r>
              <a:rPr lang="en-US" altLang="en-US"/>
              <a:t> Find-S algorithm finds the most specific hypothesis that fits all the positive examples. We have to note here that the algorithm considers only those positive training example.</a:t>
            </a:r>
          </a:p>
          <a:p>
            <a:pPr eaLnBrk="1" hangingPunct="1"/>
            <a:r>
              <a:rPr lang="en-US" altLang="en-US"/>
              <a:t> Find-S algorithm starts with the most specific hypothesis and generalizes this hypothesis each time it fails to classify an observed positive training data. </a:t>
            </a:r>
          </a:p>
          <a:p>
            <a:pPr eaLnBrk="1" hangingPunct="1"/>
            <a:r>
              <a:rPr lang="en-US" altLang="en-US"/>
              <a:t>Hence, Find-S algorithm moves from the most specific hypothesis to the most general hypothesis.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C42BE7B3-588C-D6F5-C951-704D2F7CC49A}"/>
              </a:ext>
            </a:extLst>
          </p:cNvPr>
          <p:cNvSpPr>
            <a:spLocks noGrp="1"/>
          </p:cNvSpPr>
          <p:nvPr>
            <p:ph type="title"/>
          </p:nvPr>
        </p:nvSpPr>
        <p:spPr/>
        <p:txBody>
          <a:bodyPr/>
          <a:lstStyle/>
          <a:p>
            <a:pPr eaLnBrk="1" hangingPunct="1"/>
            <a:endParaRPr lang="en-US" altLang="en-US"/>
          </a:p>
        </p:txBody>
      </p:sp>
      <p:sp>
        <p:nvSpPr>
          <p:cNvPr id="44035" name="Content Placeholder 2">
            <a:extLst>
              <a:ext uri="{FF2B5EF4-FFF2-40B4-BE49-F238E27FC236}">
                <a16:creationId xmlns:a16="http://schemas.microsoft.com/office/drawing/2014/main" id="{2DDF5158-B0C6-14B5-8C3D-9059D329DB7F}"/>
              </a:ext>
            </a:extLst>
          </p:cNvPr>
          <p:cNvSpPr>
            <a:spLocks noGrp="1"/>
          </p:cNvSpPr>
          <p:nvPr>
            <p:ph idx="1"/>
          </p:nvPr>
        </p:nvSpPr>
        <p:spPr/>
        <p:txBody>
          <a:bodyPr/>
          <a:lstStyle/>
          <a:p>
            <a:pPr eaLnBrk="1" hangingPunct="1"/>
            <a:r>
              <a:rPr lang="en-US" altLang="en-US" b="1"/>
              <a:t>Important Representation :</a:t>
            </a:r>
            <a:endParaRPr lang="en-US" altLang="en-US"/>
          </a:p>
          <a:p>
            <a:pPr eaLnBrk="1" hangingPunct="1"/>
            <a:r>
              <a:rPr lang="en-US" altLang="en-US" b="1"/>
              <a:t>?</a:t>
            </a:r>
            <a:r>
              <a:rPr lang="en-US" altLang="en-US"/>
              <a:t> indicates that any value is acceptable for the attribute.</a:t>
            </a:r>
          </a:p>
          <a:p>
            <a:pPr eaLnBrk="1" hangingPunct="1"/>
            <a:r>
              <a:rPr lang="en-US" altLang="en-US"/>
              <a:t>specify a single required value ( e.g., Cold ) for the attribute.</a:t>
            </a:r>
          </a:p>
          <a:p>
            <a:pPr eaLnBrk="1" hangingPunct="1"/>
            <a:r>
              <a:rPr lang="en-US" altLang="en-US" b="1"/>
              <a:t>ϕ</a:t>
            </a:r>
            <a:r>
              <a:rPr lang="en-US" altLang="en-US"/>
              <a:t>indicates that no value is acceptable.</a:t>
            </a:r>
          </a:p>
          <a:p>
            <a:pPr eaLnBrk="1" hangingPunct="1"/>
            <a:r>
              <a:rPr lang="en-US" altLang="en-US"/>
              <a:t>The most </a:t>
            </a:r>
            <a:r>
              <a:rPr lang="en-US" altLang="en-US" b="1"/>
              <a:t>general hypothesis</a:t>
            </a:r>
            <a:r>
              <a:rPr lang="en-US" altLang="en-US"/>
              <a:t> is represented by: </a:t>
            </a:r>
            <a:r>
              <a:rPr lang="en-US" altLang="en-US" b="1"/>
              <a:t>{?, ?, ?, ?, ?, ?}</a:t>
            </a:r>
            <a:endParaRPr lang="en-US" altLang="en-US"/>
          </a:p>
          <a:p>
            <a:pPr eaLnBrk="1" hangingPunct="1"/>
            <a:r>
              <a:rPr lang="en-US" altLang="en-US"/>
              <a:t>The most </a:t>
            </a:r>
            <a:r>
              <a:rPr lang="en-US" altLang="en-US" b="1"/>
              <a:t>specific hypothesis</a:t>
            </a:r>
            <a:r>
              <a:rPr lang="en-US" altLang="en-US"/>
              <a:t> is represented by : </a:t>
            </a:r>
            <a:r>
              <a:rPr lang="en-US" altLang="en-US" b="1"/>
              <a:t>{ϕ, ϕ, ϕ, ϕ, ϕ, ϕ}</a:t>
            </a:r>
            <a:endParaRPr lang="en-US" altLang="en-US"/>
          </a:p>
          <a:p>
            <a:pPr eaLnBrk="1" hangingPunct="1"/>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9B389145-11DD-C2A1-F0D0-7C4CBACEA1AC}"/>
              </a:ext>
            </a:extLst>
          </p:cNvPr>
          <p:cNvSpPr>
            <a:spLocks noGrp="1"/>
          </p:cNvSpPr>
          <p:nvPr>
            <p:ph type="ctrTitle"/>
          </p:nvPr>
        </p:nvSpPr>
        <p:spPr>
          <a:ln>
            <a:miter lim="800000"/>
            <a:headEnd/>
            <a:tailEnd/>
          </a:ln>
        </p:spPr>
        <p:txBody>
          <a:bodyPr/>
          <a:lstStyle/>
          <a:p>
            <a:pPr eaLnBrk="1" fontAlgn="auto" hangingPunct="1">
              <a:spcAft>
                <a:spcPts val="0"/>
              </a:spcAft>
              <a:defRPr/>
            </a:pPr>
            <a:r>
              <a:rPr lang="en-US"/>
              <a:t>Unit-1</a:t>
            </a:r>
            <a:br>
              <a:rPr lang="en-US"/>
            </a:br>
            <a:r>
              <a:rPr lang="en-US"/>
              <a:t>chapter-2</a:t>
            </a:r>
          </a:p>
        </p:txBody>
      </p:sp>
      <p:sp>
        <p:nvSpPr>
          <p:cNvPr id="11267" name="Subtitle 2">
            <a:extLst>
              <a:ext uri="{FF2B5EF4-FFF2-40B4-BE49-F238E27FC236}">
                <a16:creationId xmlns:a16="http://schemas.microsoft.com/office/drawing/2014/main" id="{B6EC559C-8F5B-06DA-B975-74BBFD649EA3}"/>
              </a:ext>
            </a:extLst>
          </p:cNvPr>
          <p:cNvSpPr>
            <a:spLocks noGrp="1"/>
          </p:cNvSpPr>
          <p:nvPr>
            <p:ph type="subTitle" idx="1"/>
          </p:nvPr>
        </p:nvSpPr>
        <p:spPr>
          <a:xfrm>
            <a:off x="533400" y="3228975"/>
            <a:ext cx="7854950" cy="1752600"/>
          </a:xfrm>
        </p:spPr>
        <p:txBody>
          <a:bodyPr/>
          <a:lstStyle/>
          <a:p>
            <a:pPr marR="0" eaLnBrk="1" hangingPunct="1"/>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AC6B885B-2B51-BBFE-12ED-67155A635762}"/>
              </a:ext>
            </a:extLst>
          </p:cNvPr>
          <p:cNvSpPr>
            <a:spLocks noGrp="1"/>
          </p:cNvSpPr>
          <p:nvPr>
            <p:ph idx="1"/>
          </p:nvPr>
        </p:nvSpPr>
        <p:spPr>
          <a:xfrm>
            <a:off x="457200" y="609600"/>
            <a:ext cx="8229600" cy="4389438"/>
          </a:xfrm>
        </p:spPr>
        <p:txBody>
          <a:bodyPr/>
          <a:lstStyle/>
          <a:p>
            <a:pPr eaLnBrk="1" hangingPunct="1"/>
            <a:r>
              <a:rPr lang="en-US" altLang="en-US" b="1"/>
              <a:t>Steps Involved In Find-S :</a:t>
            </a:r>
            <a:endParaRPr lang="en-US" altLang="en-US"/>
          </a:p>
          <a:p>
            <a:pPr eaLnBrk="1" hangingPunct="1"/>
            <a:r>
              <a:rPr lang="en-US" altLang="en-US"/>
              <a:t>Start with the most specific hypothesis.</a:t>
            </a:r>
            <a:br>
              <a:rPr lang="en-US" altLang="en-US"/>
            </a:br>
            <a:r>
              <a:rPr lang="en-US" altLang="en-US" b="1"/>
              <a:t>h = {ϕ, ϕ, ϕ, ϕ, ϕ, ϕ}</a:t>
            </a:r>
            <a:endParaRPr lang="en-US" altLang="en-US"/>
          </a:p>
          <a:p>
            <a:pPr eaLnBrk="1" hangingPunct="1"/>
            <a:r>
              <a:rPr lang="en-US" altLang="en-US"/>
              <a:t>Take the next example and if it is negative, then no changes occur to the hypothesis.</a:t>
            </a:r>
          </a:p>
          <a:p>
            <a:pPr eaLnBrk="1" hangingPunct="1"/>
            <a:r>
              <a:rPr lang="en-US" altLang="en-US"/>
              <a:t>If the example is positive and we find that our initial hypothesis is too specific then we update our current hypothesis to general condition.</a:t>
            </a:r>
          </a:p>
          <a:p>
            <a:pPr eaLnBrk="1" hangingPunct="1"/>
            <a:r>
              <a:rPr lang="en-US" altLang="en-US"/>
              <a:t>Keep repeating the above steps till all the training examples are complete.</a:t>
            </a:r>
          </a:p>
          <a:p>
            <a:pPr eaLnBrk="1" hangingPunct="1"/>
            <a:r>
              <a:rPr lang="en-US" altLang="en-US"/>
              <a:t>After we have completed all the training examples we will have the final hypothesis when can used to classify the new examples.</a:t>
            </a:r>
          </a:p>
          <a:p>
            <a:pPr eaLnBrk="1" hangingPunct="1"/>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60A4671D-F421-A01D-01BC-185A84DA98D6}"/>
              </a:ext>
            </a:extLst>
          </p:cNvPr>
          <p:cNvSpPr>
            <a:spLocks noGrp="1"/>
          </p:cNvSpPr>
          <p:nvPr>
            <p:ph type="title"/>
          </p:nvPr>
        </p:nvSpPr>
        <p:spPr/>
        <p:txBody>
          <a:bodyPr/>
          <a:lstStyle/>
          <a:p>
            <a:pPr eaLnBrk="1" hangingPunct="1"/>
            <a:r>
              <a:rPr lang="en-US" altLang="en-US" sz="2800"/>
              <a:t>EXAMPLE2: Consider the following data set having the data about which particular seeds are poisonous</a:t>
            </a:r>
          </a:p>
        </p:txBody>
      </p:sp>
      <p:pic>
        <p:nvPicPr>
          <p:cNvPr id="46083" name="Picture 2">
            <a:extLst>
              <a:ext uri="{FF2B5EF4-FFF2-40B4-BE49-F238E27FC236}">
                <a16:creationId xmlns:a16="http://schemas.microsoft.com/office/drawing/2014/main" id="{25BEBD21-0C54-24C7-4783-C4480A4257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2057400"/>
            <a:ext cx="7924800" cy="3395663"/>
          </a:xfr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id="{F16804FC-5CAF-0B99-6DF9-2E47BB2BC2B7}"/>
              </a:ext>
            </a:extLst>
          </p:cNvPr>
          <p:cNvSpPr>
            <a:spLocks noGrp="1"/>
          </p:cNvSpPr>
          <p:nvPr>
            <p:ph idx="1"/>
          </p:nvPr>
        </p:nvSpPr>
        <p:spPr>
          <a:xfrm>
            <a:off x="457200" y="381000"/>
            <a:ext cx="8229600" cy="4389438"/>
          </a:xfrm>
        </p:spPr>
        <p:txBody>
          <a:bodyPr/>
          <a:lstStyle/>
          <a:p>
            <a:pPr eaLnBrk="1" hangingPunct="1"/>
            <a:r>
              <a:rPr lang="en-US" altLang="en-US" sz="2000"/>
              <a:t>First we consider the hypothesis to be more specific hypothesis. Hence, our hypothesis would be :</a:t>
            </a:r>
            <a:br>
              <a:rPr lang="en-US" altLang="en-US" sz="2000"/>
            </a:br>
            <a:r>
              <a:rPr lang="en-US" altLang="en-US" sz="2000" b="1"/>
              <a:t>h = {ϕ, ϕ, ϕ, ϕ, ϕ, ϕ}</a:t>
            </a:r>
            <a:br>
              <a:rPr lang="en-US" altLang="en-US" sz="2000"/>
            </a:br>
            <a:r>
              <a:rPr lang="en-US" altLang="en-US" sz="2000"/>
              <a:t> </a:t>
            </a:r>
          </a:p>
          <a:p>
            <a:pPr eaLnBrk="1" hangingPunct="1"/>
            <a:r>
              <a:rPr lang="en-US" altLang="en-US" sz="2000" b="1"/>
              <a:t>Consider example 1 :</a:t>
            </a:r>
            <a:endParaRPr lang="en-US" altLang="en-US" sz="2000"/>
          </a:p>
          <a:p>
            <a:pPr eaLnBrk="1" hangingPunct="1"/>
            <a:r>
              <a:rPr lang="en-US" altLang="en-US" sz="2000"/>
              <a:t>The data in example 1 is { GREEN, HARD, NO, WRINKLED }. We see that our initial hypothesis is more specific and we have to generalize it for this example. Hence, the hypothesis becomes :</a:t>
            </a:r>
            <a:br>
              <a:rPr lang="en-US" altLang="en-US" sz="2000"/>
            </a:br>
            <a:r>
              <a:rPr lang="en-US" altLang="en-US" sz="2000" b="1"/>
              <a:t>h = { GREEN, HARD, NO, WRINKLED }</a:t>
            </a:r>
            <a:endParaRPr lang="en-US" altLang="en-US" sz="2000"/>
          </a:p>
          <a:p>
            <a:pPr eaLnBrk="1" hangingPunct="1"/>
            <a:r>
              <a:rPr lang="en-US" altLang="en-US" sz="2000" b="1"/>
              <a:t>Consider example 2 :</a:t>
            </a:r>
            <a:br>
              <a:rPr lang="en-US" altLang="en-US" sz="2000"/>
            </a:br>
            <a:r>
              <a:rPr lang="en-US" altLang="en-US" sz="2000"/>
              <a:t>Here we see that this example has a negative outcome. Hence we neglect this example and our hypothesis remains the same.</a:t>
            </a:r>
            <a:br>
              <a:rPr lang="en-US" altLang="en-US" sz="2000"/>
            </a:br>
            <a:r>
              <a:rPr lang="en-US" altLang="en-US" sz="2000" b="1"/>
              <a:t>h = { GREEN, HARD, NO, WRINKLED }</a:t>
            </a:r>
            <a:endParaRPr lang="en-US" altLang="en-US" sz="2000"/>
          </a:p>
          <a:p>
            <a:pPr eaLnBrk="1" hangingPunct="1"/>
            <a:r>
              <a:rPr lang="en-US" altLang="en-US" sz="2000" b="1"/>
              <a:t>Consider example 3 :</a:t>
            </a:r>
            <a:br>
              <a:rPr lang="en-US" altLang="en-US" sz="2000"/>
            </a:br>
            <a:r>
              <a:rPr lang="en-US" altLang="en-US" sz="2000"/>
              <a:t>Here we see that this example has a negative outcome. Hence we neglect this example and our hypothesis remains the same.</a:t>
            </a:r>
            <a:br>
              <a:rPr lang="en-US" altLang="en-US" sz="2000"/>
            </a:br>
            <a:r>
              <a:rPr lang="en-US" altLang="en-US" sz="2000" b="1"/>
              <a:t>h = { GREEN, HARD, NO, WRINKLED }</a:t>
            </a:r>
            <a:endParaRPr lang="en-US" altLang="en-US" sz="2000"/>
          </a:p>
          <a:p>
            <a:pPr eaLnBrk="1" hangingPunct="1"/>
            <a:endParaRPr lang="en-US" alt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a:extLst>
              <a:ext uri="{FF2B5EF4-FFF2-40B4-BE49-F238E27FC236}">
                <a16:creationId xmlns:a16="http://schemas.microsoft.com/office/drawing/2014/main" id="{19BF0C48-9EDB-BA0E-2FA4-0661996BC901}"/>
              </a:ext>
            </a:extLst>
          </p:cNvPr>
          <p:cNvSpPr>
            <a:spLocks noGrp="1"/>
          </p:cNvSpPr>
          <p:nvPr>
            <p:ph idx="1"/>
          </p:nvPr>
        </p:nvSpPr>
        <p:spPr>
          <a:xfrm>
            <a:off x="457200" y="76200"/>
            <a:ext cx="8229600" cy="6096000"/>
          </a:xfrm>
        </p:spPr>
        <p:txBody>
          <a:bodyPr/>
          <a:lstStyle/>
          <a:p>
            <a:pPr eaLnBrk="1" hangingPunct="1"/>
            <a:r>
              <a:rPr lang="en-US" altLang="en-US" sz="2000" b="1"/>
              <a:t>Consider example 4 :</a:t>
            </a:r>
            <a:br>
              <a:rPr lang="en-US" altLang="en-US" sz="2000"/>
            </a:br>
            <a:r>
              <a:rPr lang="en-US" altLang="en-US" sz="2000"/>
              <a:t>The data present in example 4 is { ORANGE, HARD, NO, WRINKLED }. We compare every single attribute with the initial data and if any mismatch is found we replace that particular attribute with general case ( ” ? ” ). After doing the process the hypothesis becomes :</a:t>
            </a:r>
            <a:br>
              <a:rPr lang="en-US" altLang="en-US" sz="2000"/>
            </a:br>
            <a:r>
              <a:rPr lang="en-US" altLang="en-US" sz="2000" b="1"/>
              <a:t>h = { ?, HARD, NO, WRINKLED }</a:t>
            </a:r>
            <a:endParaRPr lang="en-US" altLang="en-US" sz="2000"/>
          </a:p>
          <a:p>
            <a:pPr eaLnBrk="1" hangingPunct="1"/>
            <a:r>
              <a:rPr lang="en-US" altLang="en-US" sz="2000" b="1"/>
              <a:t>Consider example 5 :</a:t>
            </a:r>
            <a:br>
              <a:rPr lang="en-US" altLang="en-US" sz="2000"/>
            </a:br>
            <a:r>
              <a:rPr lang="en-US" altLang="en-US" sz="2000"/>
              <a:t>The data present in example 5 is { GREEN, SOFT, YES, SMOOTH }. We compare every single attribute with the initial data and if any mismatch is found we replace that particular attribute with general case ( ” ? ” ). After doing the process the hypothesis becomes :</a:t>
            </a:r>
            <a:br>
              <a:rPr lang="en-US" altLang="en-US" sz="2000"/>
            </a:br>
            <a:r>
              <a:rPr lang="en-US" altLang="en-US" sz="2000" b="1"/>
              <a:t>h = { ?, ?, ?, ? }</a:t>
            </a:r>
            <a:br>
              <a:rPr lang="en-US" altLang="en-US" sz="2000"/>
            </a:br>
            <a:r>
              <a:rPr lang="en-US" altLang="en-US" sz="2000"/>
              <a:t>Since we have reached a point where all the attributes in our hypothesis have the general condition, the example 6 and example 7 would result in the same hypothesizes with all general attributes.</a:t>
            </a:r>
            <a:br>
              <a:rPr lang="en-US" altLang="en-US" sz="2000"/>
            </a:br>
            <a:r>
              <a:rPr lang="en-US" altLang="en-US" sz="2000" b="1"/>
              <a:t>h = { ?, ?, ?, ? }</a:t>
            </a:r>
            <a:endParaRPr lang="en-US" altLang="en-US" sz="2000"/>
          </a:p>
          <a:p>
            <a:pPr eaLnBrk="1" hangingPunct="1"/>
            <a:r>
              <a:rPr lang="en-US" altLang="en-US" sz="2000"/>
              <a:t>Hence, for the given data the final hypothesis would be :</a:t>
            </a:r>
            <a:br>
              <a:rPr lang="en-US" altLang="en-US" sz="2000"/>
            </a:br>
            <a:r>
              <a:rPr lang="en-US" altLang="en-US" sz="2000" b="1"/>
              <a:t>Final Hyposthesis: h = { ?, ?, ?, ? }</a:t>
            </a:r>
            <a:endParaRPr lang="en-US" altLang="en-US" sz="2000"/>
          </a:p>
          <a:p>
            <a:pPr eaLnBrk="1" hangingPunct="1"/>
            <a:endParaRPr lang="en-US" alt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5854F50-1E9A-829F-4CA5-35B01D6A2CB0}"/>
              </a:ext>
            </a:extLst>
          </p:cNvPr>
          <p:cNvSpPr>
            <a:spLocks noGrp="1"/>
          </p:cNvSpPr>
          <p:nvPr>
            <p:ph type="title"/>
          </p:nvPr>
        </p:nvSpPr>
        <p:spPr>
          <a:xfrm>
            <a:off x="609600" y="533400"/>
            <a:ext cx="8305800" cy="838200"/>
          </a:xfrm>
        </p:spPr>
        <p:txBody>
          <a:bodyPr/>
          <a:lstStyle/>
          <a:p>
            <a:pPr eaLnBrk="1" hangingPunct="1"/>
            <a:r>
              <a:rPr lang="en-US" altLang="en-US" sz="4000">
                <a:latin typeface="Comic Sans MS" panose="030F0702030302020204" pitchFamily="66" charset="0"/>
              </a:rPr>
              <a:t>Consistent Hypotheses and Version Space</a:t>
            </a:r>
          </a:p>
        </p:txBody>
      </p:sp>
      <p:sp>
        <p:nvSpPr>
          <p:cNvPr id="49155" name="Rectangle 3">
            <a:extLst>
              <a:ext uri="{FF2B5EF4-FFF2-40B4-BE49-F238E27FC236}">
                <a16:creationId xmlns:a16="http://schemas.microsoft.com/office/drawing/2014/main" id="{11B0E53B-8B39-AD66-4333-E0CFF48CCE39}"/>
              </a:ext>
            </a:extLst>
          </p:cNvPr>
          <p:cNvSpPr>
            <a:spLocks noGrp="1"/>
          </p:cNvSpPr>
          <p:nvPr>
            <p:ph type="body" idx="1"/>
          </p:nvPr>
        </p:nvSpPr>
        <p:spPr/>
        <p:txBody>
          <a:bodyPr/>
          <a:lstStyle/>
          <a:p>
            <a:pPr eaLnBrk="1" hangingPunct="1">
              <a:lnSpc>
                <a:spcPct val="90000"/>
              </a:lnSpc>
            </a:pPr>
            <a:r>
              <a:rPr lang="en-US" altLang="en-US"/>
              <a:t>A hypothesis </a:t>
            </a:r>
            <a:r>
              <a:rPr lang="en-US" altLang="en-US" i="1"/>
              <a:t>h</a:t>
            </a:r>
            <a:r>
              <a:rPr lang="en-US" altLang="en-US"/>
              <a:t> is </a:t>
            </a:r>
            <a:r>
              <a:rPr lang="en-US" altLang="en-US">
                <a:solidFill>
                  <a:srgbClr val="CC00CC"/>
                </a:solidFill>
              </a:rPr>
              <a:t>consistent</a:t>
            </a:r>
            <a:r>
              <a:rPr lang="en-US" altLang="en-US"/>
              <a:t> with a set of training examples </a:t>
            </a:r>
            <a:r>
              <a:rPr lang="en-US" altLang="en-US" i="1"/>
              <a:t>D</a:t>
            </a:r>
            <a:r>
              <a:rPr lang="en-US" altLang="en-US"/>
              <a:t> of target concept </a:t>
            </a:r>
            <a:r>
              <a:rPr lang="en-US" altLang="en-US" i="1"/>
              <a:t>c</a:t>
            </a:r>
            <a:br>
              <a:rPr lang="en-US" altLang="en-US"/>
            </a:br>
            <a:r>
              <a:rPr lang="en-US" altLang="en-US"/>
              <a:t>if </a:t>
            </a:r>
            <a:r>
              <a:rPr lang="en-US" altLang="en-US" i="1"/>
              <a:t>h</a:t>
            </a:r>
            <a:r>
              <a:rPr lang="en-US" altLang="en-US">
                <a:latin typeface="Symbol" panose="05050102010706020507" pitchFamily="18" charset="2"/>
              </a:rPr>
              <a:t>(</a:t>
            </a:r>
            <a:r>
              <a:rPr lang="en-US" altLang="en-US" i="1"/>
              <a:t>x</a:t>
            </a:r>
            <a:r>
              <a:rPr lang="en-US" altLang="en-US">
                <a:latin typeface="Symbol" panose="05050102010706020507" pitchFamily="18" charset="2"/>
              </a:rPr>
              <a:t>) = </a:t>
            </a:r>
            <a:r>
              <a:rPr lang="en-US" altLang="en-US" i="1"/>
              <a:t>c</a:t>
            </a:r>
            <a:r>
              <a:rPr lang="en-US" altLang="en-US">
                <a:latin typeface="Symbol" panose="05050102010706020507" pitchFamily="18" charset="2"/>
              </a:rPr>
              <a:t>(</a:t>
            </a:r>
            <a:r>
              <a:rPr lang="en-US" altLang="en-US" i="1"/>
              <a:t>x</a:t>
            </a:r>
            <a:r>
              <a:rPr lang="en-US" altLang="en-US">
                <a:latin typeface="Symbol" panose="05050102010706020507" pitchFamily="18" charset="2"/>
              </a:rPr>
              <a:t>)</a:t>
            </a:r>
            <a:r>
              <a:rPr lang="en-US" altLang="en-US"/>
              <a:t> for each training example </a:t>
            </a:r>
            <a:r>
              <a:rPr lang="en-US" altLang="en-US">
                <a:sym typeface="Symbol" panose="05050102010706020507" pitchFamily="18" charset="2"/>
              </a:rPr>
              <a:t></a:t>
            </a:r>
            <a:r>
              <a:rPr lang="en-US" altLang="en-US" i="1"/>
              <a:t>x</a:t>
            </a:r>
            <a:r>
              <a:rPr lang="en-US" altLang="en-US">
                <a:latin typeface="Symbol" panose="05050102010706020507" pitchFamily="18" charset="2"/>
              </a:rPr>
              <a:t>, </a:t>
            </a:r>
            <a:r>
              <a:rPr lang="en-US" altLang="en-US" i="1"/>
              <a:t>c</a:t>
            </a:r>
            <a:r>
              <a:rPr lang="en-US" altLang="en-US">
                <a:latin typeface="Symbol" panose="05050102010706020507" pitchFamily="18" charset="2"/>
              </a:rPr>
              <a:t>(</a:t>
            </a:r>
            <a:r>
              <a:rPr lang="en-US" altLang="en-US" i="1"/>
              <a:t>x</a:t>
            </a:r>
            <a:r>
              <a:rPr lang="en-US" altLang="en-US">
                <a:latin typeface="Symbol" panose="05050102010706020507" pitchFamily="18" charset="2"/>
              </a:rPr>
              <a:t>)</a:t>
            </a:r>
            <a:r>
              <a:rPr lang="en-US" altLang="en-US">
                <a:sym typeface="Symbol" panose="05050102010706020507" pitchFamily="18" charset="2"/>
              </a:rPr>
              <a:t></a:t>
            </a:r>
            <a:r>
              <a:rPr lang="en-US" altLang="en-US"/>
              <a:t> in </a:t>
            </a:r>
            <a:r>
              <a:rPr lang="en-US" altLang="en-US" i="1"/>
              <a:t>D</a:t>
            </a:r>
            <a:endParaRPr lang="en-US" altLang="en-US"/>
          </a:p>
          <a:p>
            <a:pPr lvl="1" eaLnBrk="1" hangingPunct="1">
              <a:lnSpc>
                <a:spcPct val="90000"/>
              </a:lnSpc>
            </a:pPr>
            <a:r>
              <a:rPr lang="en-US" altLang="en-US"/>
              <a:t>Note that consistency is with respect to specific D.</a:t>
            </a:r>
          </a:p>
          <a:p>
            <a:pPr eaLnBrk="1" hangingPunct="1">
              <a:lnSpc>
                <a:spcPct val="90000"/>
              </a:lnSpc>
            </a:pPr>
            <a:r>
              <a:rPr lang="en-US" altLang="en-US"/>
              <a:t>Notation:</a:t>
            </a:r>
            <a:br>
              <a:rPr lang="en-US" altLang="en-US"/>
            </a:br>
            <a:r>
              <a:rPr lang="en-US" altLang="en-US" i="1"/>
              <a:t>	Consistent</a:t>
            </a:r>
            <a:r>
              <a:rPr lang="en-US" altLang="en-US" i="1" baseline="-25000"/>
              <a:t> </a:t>
            </a:r>
            <a:r>
              <a:rPr lang="en-US" altLang="en-US">
                <a:latin typeface="Symbol" panose="05050102010706020507" pitchFamily="18" charset="2"/>
              </a:rPr>
              <a:t>(</a:t>
            </a:r>
            <a:r>
              <a:rPr lang="en-US" altLang="en-US" i="1"/>
              <a:t>h</a:t>
            </a:r>
            <a:r>
              <a:rPr lang="en-US" altLang="en-US"/>
              <a:t>, </a:t>
            </a:r>
            <a:r>
              <a:rPr lang="en-US" altLang="en-US" i="1"/>
              <a:t>D</a:t>
            </a:r>
            <a:r>
              <a:rPr lang="en-US" altLang="en-US">
                <a:latin typeface="Symbol" panose="05050102010706020507" pitchFamily="18" charset="2"/>
              </a:rPr>
              <a:t>)</a:t>
            </a:r>
            <a:r>
              <a:rPr lang="en-US" altLang="en-US"/>
              <a:t> </a:t>
            </a:r>
            <a:r>
              <a:rPr lang="en-US" altLang="en-US">
                <a:sym typeface="Symbol" panose="05050102010706020507" pitchFamily="18" charset="2"/>
              </a:rPr>
              <a:t> </a:t>
            </a:r>
            <a:r>
              <a:rPr lang="en-US" altLang="en-US" i="1"/>
              <a:t>x</a:t>
            </a:r>
            <a:r>
              <a:rPr lang="en-US" altLang="en-US">
                <a:latin typeface="Symbol" panose="05050102010706020507" pitchFamily="18" charset="2"/>
              </a:rPr>
              <a:t>, </a:t>
            </a:r>
            <a:r>
              <a:rPr lang="en-US" altLang="en-US" i="1"/>
              <a:t>c</a:t>
            </a:r>
            <a:r>
              <a:rPr lang="en-US" altLang="en-US">
                <a:latin typeface="Symbol" panose="05050102010706020507" pitchFamily="18" charset="2"/>
              </a:rPr>
              <a:t>(</a:t>
            </a:r>
            <a:r>
              <a:rPr lang="en-US" altLang="en-US" i="1"/>
              <a:t>x</a:t>
            </a:r>
            <a:r>
              <a:rPr lang="en-US" altLang="en-US">
                <a:latin typeface="Symbol" panose="05050102010706020507" pitchFamily="18" charset="2"/>
              </a:rPr>
              <a:t>)</a:t>
            </a:r>
            <a:r>
              <a:rPr lang="en-US" altLang="en-US">
                <a:sym typeface="Symbol" panose="05050102010706020507" pitchFamily="18" charset="2"/>
              </a:rPr>
              <a:t></a:t>
            </a:r>
            <a:r>
              <a:rPr lang="en-US" altLang="en-US" i="1"/>
              <a:t>D</a:t>
            </a:r>
            <a:r>
              <a:rPr lang="en-US" altLang="en-US"/>
              <a:t> :: </a:t>
            </a:r>
            <a:r>
              <a:rPr lang="en-US" altLang="en-US" i="1"/>
              <a:t>h</a:t>
            </a:r>
            <a:r>
              <a:rPr lang="en-US" altLang="en-US">
                <a:latin typeface="Symbol" panose="05050102010706020507" pitchFamily="18" charset="2"/>
              </a:rPr>
              <a:t>(</a:t>
            </a:r>
            <a:r>
              <a:rPr lang="en-US" altLang="en-US" i="1"/>
              <a:t>x</a:t>
            </a:r>
            <a:r>
              <a:rPr lang="en-US" altLang="en-US">
                <a:latin typeface="Symbol" panose="05050102010706020507" pitchFamily="18" charset="2"/>
              </a:rPr>
              <a:t>) = </a:t>
            </a:r>
            <a:r>
              <a:rPr lang="en-US" altLang="en-US" i="1"/>
              <a:t>c</a:t>
            </a:r>
            <a:r>
              <a:rPr lang="en-US" altLang="en-US">
                <a:latin typeface="Symbol" panose="05050102010706020507" pitchFamily="18" charset="2"/>
              </a:rPr>
              <a:t>(</a:t>
            </a:r>
            <a:r>
              <a:rPr lang="en-US" altLang="en-US" i="1"/>
              <a:t>x</a:t>
            </a:r>
            <a:r>
              <a:rPr lang="en-US" altLang="en-US">
                <a:latin typeface="Symbol" panose="05050102010706020507" pitchFamily="18" charset="2"/>
              </a:rPr>
              <a:t>)</a:t>
            </a:r>
            <a:r>
              <a:rPr lang="en-US" altLang="en-US"/>
              <a:t> </a:t>
            </a:r>
          </a:p>
          <a:p>
            <a:pPr eaLnBrk="1" hangingPunct="1">
              <a:lnSpc>
                <a:spcPct val="90000"/>
              </a:lnSpc>
            </a:pPr>
            <a:r>
              <a:rPr lang="en-US" altLang="en-US"/>
              <a:t>The </a:t>
            </a:r>
            <a:r>
              <a:rPr lang="en-US" altLang="en-US">
                <a:solidFill>
                  <a:srgbClr val="CC00CC"/>
                </a:solidFill>
              </a:rPr>
              <a:t>version space</a:t>
            </a:r>
            <a:r>
              <a:rPr lang="en-US" altLang="en-US"/>
              <a:t>, </a:t>
            </a:r>
            <a:r>
              <a:rPr lang="en-US" altLang="en-US" i="1"/>
              <a:t>VS</a:t>
            </a:r>
            <a:r>
              <a:rPr lang="en-US" altLang="en-US" i="1" baseline="-25000"/>
              <a:t>H</a:t>
            </a:r>
            <a:r>
              <a:rPr lang="en-US" altLang="en-US" baseline="-25000"/>
              <a:t>,</a:t>
            </a:r>
            <a:r>
              <a:rPr lang="en-US" altLang="en-US" i="1" baseline="-25000"/>
              <a:t>D </a:t>
            </a:r>
            <a:r>
              <a:rPr lang="en-US" altLang="en-US"/>
              <a:t>, with respect to hypothesis space </a:t>
            </a:r>
            <a:r>
              <a:rPr lang="en-US" altLang="en-US" i="1"/>
              <a:t>H</a:t>
            </a:r>
            <a:r>
              <a:rPr lang="en-US" altLang="en-US"/>
              <a:t> and training examples </a:t>
            </a:r>
            <a:r>
              <a:rPr lang="en-US" altLang="en-US" i="1"/>
              <a:t>D</a:t>
            </a:r>
            <a:r>
              <a:rPr lang="en-US" altLang="en-US"/>
              <a:t>, is the subset of hypotheses from </a:t>
            </a:r>
            <a:r>
              <a:rPr lang="en-US" altLang="en-US" i="1"/>
              <a:t>H</a:t>
            </a:r>
            <a:r>
              <a:rPr lang="en-US" altLang="en-US"/>
              <a:t> consistent with </a:t>
            </a:r>
            <a:r>
              <a:rPr lang="en-US" altLang="en-US" i="1"/>
              <a:t>D</a:t>
            </a:r>
          </a:p>
          <a:p>
            <a:pPr eaLnBrk="1" hangingPunct="1">
              <a:lnSpc>
                <a:spcPct val="90000"/>
              </a:lnSpc>
            </a:pPr>
            <a:r>
              <a:rPr lang="en-US" altLang="en-US"/>
              <a:t>Notation:</a:t>
            </a:r>
            <a:br>
              <a:rPr lang="en-US" altLang="en-US"/>
            </a:br>
            <a:r>
              <a:rPr lang="en-US" altLang="en-US"/>
              <a:t>	</a:t>
            </a:r>
            <a:r>
              <a:rPr lang="en-US" altLang="en-US" i="1"/>
              <a:t>VS</a:t>
            </a:r>
            <a:r>
              <a:rPr lang="en-US" altLang="en-US" i="1" baseline="-25000"/>
              <a:t>H</a:t>
            </a:r>
            <a:r>
              <a:rPr lang="en-US" altLang="en-US" baseline="-25000"/>
              <a:t>,</a:t>
            </a:r>
            <a:r>
              <a:rPr lang="en-US" altLang="en-US" i="1" baseline="-25000"/>
              <a:t>D </a:t>
            </a:r>
            <a:r>
              <a:rPr lang="en-US" altLang="en-US">
                <a:sym typeface="Symbol" panose="05050102010706020507" pitchFamily="18" charset="2"/>
              </a:rPr>
              <a:t>= </a:t>
            </a:r>
            <a:r>
              <a:rPr lang="en-US" altLang="en-US">
                <a:latin typeface="Symbol" panose="05050102010706020507" pitchFamily="18" charset="2"/>
              </a:rPr>
              <a:t>{</a:t>
            </a:r>
            <a:r>
              <a:rPr lang="en-US" altLang="en-US" i="1"/>
              <a:t>h | h </a:t>
            </a:r>
            <a:r>
              <a:rPr lang="en-US" altLang="en-US">
                <a:sym typeface="Symbol" panose="05050102010706020507" pitchFamily="18" charset="2"/>
              </a:rPr>
              <a:t> </a:t>
            </a:r>
            <a:r>
              <a:rPr lang="en-US" altLang="en-US" i="1"/>
              <a:t>H</a:t>
            </a:r>
            <a:r>
              <a:rPr lang="en-US" altLang="en-US"/>
              <a:t> </a:t>
            </a:r>
            <a:r>
              <a:rPr lang="en-US" altLang="en-US">
                <a:sym typeface="Symbol" panose="05050102010706020507" pitchFamily="18" charset="2"/>
              </a:rPr>
              <a:t> </a:t>
            </a:r>
            <a:r>
              <a:rPr lang="en-US" altLang="en-US" i="1"/>
              <a:t>Consistent</a:t>
            </a:r>
            <a:r>
              <a:rPr lang="en-US" altLang="en-US" i="1" baseline="-25000"/>
              <a:t> </a:t>
            </a:r>
            <a:r>
              <a:rPr lang="en-US" altLang="en-US">
                <a:latin typeface="Symbol" panose="05050102010706020507" pitchFamily="18" charset="2"/>
              </a:rPr>
              <a:t>(</a:t>
            </a:r>
            <a:r>
              <a:rPr lang="en-US" altLang="en-US" i="1"/>
              <a:t>h</a:t>
            </a:r>
            <a:r>
              <a:rPr lang="en-US" altLang="en-US"/>
              <a:t>, </a:t>
            </a:r>
            <a:r>
              <a:rPr lang="en-US" altLang="en-US" i="1"/>
              <a:t>D</a:t>
            </a:r>
            <a:r>
              <a:rPr lang="en-US" altLang="en-US">
                <a:latin typeface="Symbol" panose="05050102010706020507" pitchFamily="18" charset="2"/>
              </a:rPr>
              <a:t>)}</a:t>
            </a:r>
            <a:r>
              <a:rPr lang="en-US" altLang="en-US">
                <a:sym typeface="Symbol" panose="05050102010706020507" pitchFamily="18" charset="2"/>
              </a:rPr>
              <a:t> </a:t>
            </a:r>
            <a:endParaRPr lang="en-US" altLang="en-US"/>
          </a:p>
        </p:txBody>
      </p:sp>
      <p:sp>
        <p:nvSpPr>
          <p:cNvPr id="49156" name="Slide Number Placeholder 3">
            <a:extLst>
              <a:ext uri="{FF2B5EF4-FFF2-40B4-BE49-F238E27FC236}">
                <a16:creationId xmlns:a16="http://schemas.microsoft.com/office/drawing/2014/main" id="{00DB739D-04AE-BCBB-6740-DB1F209CD4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2510B498-C97A-4528-9F70-C57ABD74FCA1}"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34</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C72160F-3927-35E8-6987-9B010F3F1C43}"/>
              </a:ext>
            </a:extLst>
          </p:cNvPr>
          <p:cNvSpPr>
            <a:spLocks noGrp="1"/>
          </p:cNvSpPr>
          <p:nvPr>
            <p:ph type="title"/>
          </p:nvPr>
        </p:nvSpPr>
        <p:spPr/>
        <p:txBody>
          <a:bodyPr/>
          <a:lstStyle/>
          <a:p>
            <a:pPr eaLnBrk="1" hangingPunct="1"/>
            <a:r>
              <a:rPr lang="en-US" altLang="en-US">
                <a:latin typeface="Comic Sans MS" panose="030F0702030302020204" pitchFamily="66" charset="0"/>
              </a:rPr>
              <a:t>List-Then-Eliminate Algorithm</a:t>
            </a:r>
          </a:p>
        </p:txBody>
      </p:sp>
      <p:sp>
        <p:nvSpPr>
          <p:cNvPr id="51203" name="Rectangle 3">
            <a:extLst>
              <a:ext uri="{FF2B5EF4-FFF2-40B4-BE49-F238E27FC236}">
                <a16:creationId xmlns:a16="http://schemas.microsoft.com/office/drawing/2014/main" id="{89F9302A-1ED6-2A9B-916B-F1F163A0FE8F}"/>
              </a:ext>
            </a:extLst>
          </p:cNvPr>
          <p:cNvSpPr>
            <a:spLocks noGrp="1"/>
          </p:cNvSpPr>
          <p:nvPr>
            <p:ph type="body" idx="1"/>
          </p:nvPr>
        </p:nvSpPr>
        <p:spPr/>
        <p:txBody>
          <a:bodyPr/>
          <a:lstStyle/>
          <a:p>
            <a:pPr marL="219075" indent="-219075" eaLnBrk="1" hangingPunct="1">
              <a:buFont typeface="Webdings" panose="05030102010509060703" pitchFamily="18" charset="2"/>
              <a:buAutoNum type="arabicPeriod"/>
            </a:pPr>
            <a:r>
              <a:rPr lang="en-US" altLang="en-US"/>
              <a:t> </a:t>
            </a:r>
            <a:r>
              <a:rPr lang="en-US" altLang="en-US" i="1"/>
              <a:t>VersionSpace</a:t>
            </a:r>
            <a:r>
              <a:rPr lang="en-US" altLang="en-US"/>
              <a:t>  </a:t>
            </a:r>
            <a:r>
              <a:rPr lang="en-US" altLang="en-US">
                <a:sym typeface="Symbol" panose="05050102010706020507" pitchFamily="18" charset="2"/>
              </a:rPr>
              <a:t></a:t>
            </a:r>
            <a:r>
              <a:rPr lang="en-US" altLang="en-US"/>
              <a:t>  list of all hypotheses in </a:t>
            </a:r>
            <a:r>
              <a:rPr lang="en-US" altLang="en-US" i="1"/>
              <a:t>H</a:t>
            </a:r>
          </a:p>
          <a:p>
            <a:pPr marL="219075" indent="-219075" eaLnBrk="1" hangingPunct="1">
              <a:buFont typeface="Webdings" panose="05030102010509060703" pitchFamily="18" charset="2"/>
              <a:buAutoNum type="arabicPeriod"/>
            </a:pPr>
            <a:r>
              <a:rPr lang="en-US" altLang="en-US"/>
              <a:t> For each training example </a:t>
            </a:r>
            <a:r>
              <a:rPr lang="en-US" altLang="en-US">
                <a:sym typeface="Symbol" panose="05050102010706020507" pitchFamily="18" charset="2"/>
              </a:rPr>
              <a:t></a:t>
            </a:r>
            <a:r>
              <a:rPr lang="en-US" altLang="en-US" i="1"/>
              <a:t>x</a:t>
            </a:r>
            <a:r>
              <a:rPr lang="en-US" altLang="en-US">
                <a:latin typeface="Symbol" panose="05050102010706020507" pitchFamily="18" charset="2"/>
              </a:rPr>
              <a:t>, </a:t>
            </a:r>
            <a:r>
              <a:rPr lang="en-US" altLang="en-US" i="1"/>
              <a:t>c</a:t>
            </a:r>
            <a:r>
              <a:rPr lang="en-US" altLang="en-US">
                <a:latin typeface="Symbol" panose="05050102010706020507" pitchFamily="18" charset="2"/>
              </a:rPr>
              <a:t>(</a:t>
            </a:r>
            <a:r>
              <a:rPr lang="en-US" altLang="en-US" i="1"/>
              <a:t>x</a:t>
            </a:r>
            <a:r>
              <a:rPr lang="en-US" altLang="en-US">
                <a:latin typeface="Symbol" panose="05050102010706020507" pitchFamily="18" charset="2"/>
              </a:rPr>
              <a:t>)</a:t>
            </a:r>
            <a:r>
              <a:rPr lang="en-US" altLang="en-US">
                <a:sym typeface="Symbol" panose="05050102010706020507" pitchFamily="18" charset="2"/>
              </a:rPr>
              <a:t></a:t>
            </a:r>
            <a:r>
              <a:rPr lang="en-US" altLang="en-US"/>
              <a:t> </a:t>
            </a:r>
          </a:p>
          <a:p>
            <a:pPr marL="219075" indent="-219075" eaLnBrk="1" hangingPunct="1">
              <a:buFontTx/>
              <a:buNone/>
            </a:pPr>
            <a:r>
              <a:rPr lang="en-US" altLang="en-US"/>
              <a:t>	   remove from </a:t>
            </a:r>
            <a:r>
              <a:rPr lang="en-US" altLang="en-US" i="1"/>
              <a:t>VersionSpace</a:t>
            </a:r>
            <a:r>
              <a:rPr lang="en-US" altLang="en-US"/>
              <a:t> any hypothesis </a:t>
            </a:r>
            <a:r>
              <a:rPr lang="en-US" altLang="en-US" i="1"/>
              <a:t>h</a:t>
            </a:r>
            <a:r>
              <a:rPr lang="en-US" altLang="en-US"/>
              <a:t> for which 	 	</a:t>
            </a:r>
            <a:r>
              <a:rPr lang="en-US" altLang="en-US" i="1"/>
              <a:t>h</a:t>
            </a:r>
            <a:r>
              <a:rPr lang="en-US" altLang="en-US">
                <a:latin typeface="Symbol" panose="05050102010706020507" pitchFamily="18" charset="2"/>
              </a:rPr>
              <a:t>(</a:t>
            </a:r>
            <a:r>
              <a:rPr lang="en-US" altLang="en-US" i="1"/>
              <a:t>x</a:t>
            </a:r>
            <a:r>
              <a:rPr lang="en-US" altLang="en-US">
                <a:latin typeface="Symbol" panose="05050102010706020507" pitchFamily="18" charset="2"/>
              </a:rPr>
              <a:t>) </a:t>
            </a:r>
            <a:r>
              <a:rPr lang="en-US" altLang="en-US">
                <a:latin typeface="Symbol" panose="05050102010706020507" pitchFamily="18" charset="2"/>
                <a:sym typeface="Symbol" panose="05050102010706020507" pitchFamily="18" charset="2"/>
              </a:rPr>
              <a:t></a:t>
            </a:r>
            <a:r>
              <a:rPr lang="en-US" altLang="en-US">
                <a:latin typeface="Symbol" panose="05050102010706020507" pitchFamily="18" charset="2"/>
              </a:rPr>
              <a:t> </a:t>
            </a:r>
            <a:r>
              <a:rPr lang="en-US" altLang="en-US" i="1"/>
              <a:t>c</a:t>
            </a:r>
            <a:r>
              <a:rPr lang="en-US" altLang="en-US">
                <a:latin typeface="Symbol" panose="05050102010706020507" pitchFamily="18" charset="2"/>
              </a:rPr>
              <a:t>(</a:t>
            </a:r>
            <a:r>
              <a:rPr lang="en-US" altLang="en-US" i="1"/>
              <a:t>x</a:t>
            </a:r>
            <a:r>
              <a:rPr lang="en-US" altLang="en-US">
                <a:latin typeface="Symbol" panose="05050102010706020507" pitchFamily="18" charset="2"/>
              </a:rPr>
              <a:t>)</a:t>
            </a:r>
            <a:endParaRPr lang="en-US" altLang="en-US"/>
          </a:p>
          <a:p>
            <a:pPr marL="219075" indent="-219075" eaLnBrk="1" hangingPunct="1">
              <a:buFont typeface="Webdings" panose="05030102010509060703" pitchFamily="18" charset="2"/>
              <a:buAutoNum type="arabicPeriod" startAt="3"/>
            </a:pPr>
            <a:r>
              <a:rPr lang="en-US" altLang="en-US"/>
              <a:t> Output the list of hypotheses in </a:t>
            </a:r>
            <a:r>
              <a:rPr lang="en-US" altLang="en-US" i="1"/>
              <a:t>VersionSpace</a:t>
            </a:r>
          </a:p>
          <a:p>
            <a:pPr marL="219075" indent="-219075" eaLnBrk="1" hangingPunct="1">
              <a:buFont typeface="Webdings" panose="05030102010509060703" pitchFamily="18" charset="2"/>
              <a:buAutoNum type="arabicPeriod" startAt="3"/>
            </a:pPr>
            <a:r>
              <a:rPr lang="en-US" altLang="en-US" i="1"/>
              <a:t> </a:t>
            </a:r>
            <a:r>
              <a:rPr lang="en-US" altLang="en-US"/>
              <a:t>This is essentially a brute force procedure</a:t>
            </a:r>
            <a:endParaRPr lang="en-US" altLang="en-US" i="1"/>
          </a:p>
          <a:p>
            <a:pPr marL="219075" indent="-219075" eaLnBrk="1" hangingPunct="1"/>
            <a:endParaRPr lang="en-US" altLang="en-US"/>
          </a:p>
        </p:txBody>
      </p:sp>
      <p:sp>
        <p:nvSpPr>
          <p:cNvPr id="51204" name="Slide Number Placeholder 3">
            <a:extLst>
              <a:ext uri="{FF2B5EF4-FFF2-40B4-BE49-F238E27FC236}">
                <a16:creationId xmlns:a16="http://schemas.microsoft.com/office/drawing/2014/main" id="{290C9FF7-F3B4-903C-E5F2-99EB49347CA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0F88893D-9395-41EA-AB39-5B568758A4CB}"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35</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8">
            <a:extLst>
              <a:ext uri="{FF2B5EF4-FFF2-40B4-BE49-F238E27FC236}">
                <a16:creationId xmlns:a16="http://schemas.microsoft.com/office/drawing/2014/main" id="{B6DAB881-BE1E-57D9-6E6F-F500F56F899D}"/>
              </a:ext>
            </a:extLst>
          </p:cNvPr>
          <p:cNvSpPr txBox="1">
            <a:spLocks noChangeArrowheads="1"/>
          </p:cNvSpPr>
          <p:nvPr/>
        </p:nvSpPr>
        <p:spPr bwMode="auto">
          <a:xfrm>
            <a:off x="0" y="4546600"/>
            <a:ext cx="4448175"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x</a:t>
            </a:r>
            <a:r>
              <a:rPr lang="en-US" altLang="en-US" sz="1700" baseline="-25000">
                <a:latin typeface="Symbol" panose="05050102010706020507" pitchFamily="18" charset="2"/>
                <a:sym typeface="Symbol" panose="05050102010706020507" pitchFamily="18" charset="2"/>
              </a:rPr>
              <a:t>1</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Normal</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 +</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x</a:t>
            </a:r>
            <a:r>
              <a:rPr lang="en-US" altLang="en-US" sz="1700" baseline="-25000">
                <a:latin typeface="Symbol" panose="05050102010706020507" pitchFamily="18" charset="2"/>
                <a:sym typeface="Symbol" panose="05050102010706020507" pitchFamily="18" charset="2"/>
              </a:rPr>
              <a:t>2</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High</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 +</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x</a:t>
            </a:r>
            <a:r>
              <a:rPr lang="en-US" altLang="en-US" sz="1700" baseline="-25000">
                <a:latin typeface="Symbol" panose="05050102010706020507" pitchFamily="18" charset="2"/>
                <a:sym typeface="Symbol" panose="05050102010706020507" pitchFamily="18" charset="2"/>
              </a:rPr>
              <a:t>3</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Rainy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Cold</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High</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Change</a:t>
            </a:r>
            <a:r>
              <a:rPr lang="en-US" altLang="en-US" sz="1700">
                <a:latin typeface="Symbol" panose="05050102010706020507" pitchFamily="18" charset="2"/>
                <a:sym typeface="Symbol" panose="05050102010706020507" pitchFamily="18" charset="2"/>
              </a:rPr>
              <a:t> -</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x</a:t>
            </a:r>
            <a:r>
              <a:rPr lang="en-US" altLang="en-US" sz="1700" baseline="-25000">
                <a:latin typeface="Symbol" panose="05050102010706020507" pitchFamily="18" charset="2"/>
                <a:sym typeface="Symbol" panose="05050102010706020507" pitchFamily="18" charset="2"/>
              </a:rPr>
              <a:t>3</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High</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Cool</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Change</a:t>
            </a:r>
            <a:r>
              <a:rPr lang="en-US" altLang="en-US" sz="1700">
                <a:latin typeface="Symbol" panose="05050102010706020507" pitchFamily="18" charset="2"/>
                <a:sym typeface="Symbol" panose="05050102010706020507" pitchFamily="18" charset="2"/>
              </a:rPr>
              <a:t> +</a:t>
            </a:r>
          </a:p>
        </p:txBody>
      </p:sp>
      <p:sp>
        <p:nvSpPr>
          <p:cNvPr id="53251" name="Rectangle 2">
            <a:extLst>
              <a:ext uri="{FF2B5EF4-FFF2-40B4-BE49-F238E27FC236}">
                <a16:creationId xmlns:a16="http://schemas.microsoft.com/office/drawing/2014/main" id="{FE7AEE26-CFCA-51EA-3634-842C7C78A9B0}"/>
              </a:ext>
            </a:extLst>
          </p:cNvPr>
          <p:cNvSpPr>
            <a:spLocks noGrp="1"/>
          </p:cNvSpPr>
          <p:nvPr>
            <p:ph type="title"/>
          </p:nvPr>
        </p:nvSpPr>
        <p:spPr>
          <a:xfrm>
            <a:off x="685800" y="228600"/>
            <a:ext cx="8991600" cy="762000"/>
          </a:xfrm>
        </p:spPr>
        <p:txBody>
          <a:bodyPr/>
          <a:lstStyle/>
          <a:p>
            <a:pPr eaLnBrk="1" hangingPunct="1"/>
            <a:r>
              <a:rPr lang="en-US" altLang="en-US">
                <a:latin typeface="Comic Sans MS" panose="030F0702030302020204" pitchFamily="66" charset="0"/>
              </a:rPr>
              <a:t>Example of Find-S, Revisited</a:t>
            </a:r>
          </a:p>
        </p:txBody>
      </p:sp>
      <p:pic>
        <p:nvPicPr>
          <p:cNvPr id="53252" name="Picture 3">
            <a:extLst>
              <a:ext uri="{FF2B5EF4-FFF2-40B4-BE49-F238E27FC236}">
                <a16:creationId xmlns:a16="http://schemas.microsoft.com/office/drawing/2014/main" id="{682CDF6A-A385-7181-2671-DA2DC0DD2CB6}"/>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946150" y="1358900"/>
            <a:ext cx="6483350" cy="2984500"/>
          </a:xfrm>
          <a:noFill/>
        </p:spPr>
      </p:pic>
      <p:sp>
        <p:nvSpPr>
          <p:cNvPr id="53253" name="Text Box 5">
            <a:extLst>
              <a:ext uri="{FF2B5EF4-FFF2-40B4-BE49-F238E27FC236}">
                <a16:creationId xmlns:a16="http://schemas.microsoft.com/office/drawing/2014/main" id="{51C79AE0-E30B-01D0-67AC-42C32DC9D369}"/>
              </a:ext>
            </a:extLst>
          </p:cNvPr>
          <p:cNvSpPr txBox="1">
            <a:spLocks noChangeArrowheads="1"/>
          </p:cNvSpPr>
          <p:nvPr/>
        </p:nvSpPr>
        <p:spPr bwMode="auto">
          <a:xfrm>
            <a:off x="1279525" y="884238"/>
            <a:ext cx="2141538"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a:solidFill>
                  <a:srgbClr val="000066"/>
                </a:solidFill>
                <a:latin typeface="Arial" panose="020B0604020202020204" pitchFamily="34" charset="0"/>
              </a:rPr>
              <a:t>Instances </a:t>
            </a:r>
            <a:r>
              <a:rPr lang="en-US" altLang="en-US" i="1">
                <a:latin typeface="Times New Roman" panose="02020603050405020304" pitchFamily="18" charset="0"/>
              </a:rPr>
              <a:t>X</a:t>
            </a:r>
          </a:p>
        </p:txBody>
      </p:sp>
      <p:sp>
        <p:nvSpPr>
          <p:cNvPr id="53254" name="Text Box 6">
            <a:extLst>
              <a:ext uri="{FF2B5EF4-FFF2-40B4-BE49-F238E27FC236}">
                <a16:creationId xmlns:a16="http://schemas.microsoft.com/office/drawing/2014/main" id="{7B860B16-BCB1-2FF3-BC2E-E0553B76BD03}"/>
              </a:ext>
            </a:extLst>
          </p:cNvPr>
          <p:cNvSpPr txBox="1">
            <a:spLocks noChangeArrowheads="1"/>
          </p:cNvSpPr>
          <p:nvPr/>
        </p:nvSpPr>
        <p:spPr bwMode="auto">
          <a:xfrm>
            <a:off x="4918075" y="808038"/>
            <a:ext cx="248126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a:solidFill>
                  <a:srgbClr val="000066"/>
                </a:solidFill>
                <a:latin typeface="Arial" panose="020B0604020202020204" pitchFamily="34" charset="0"/>
              </a:rPr>
              <a:t>Hypotheses </a:t>
            </a:r>
            <a:r>
              <a:rPr lang="en-US" altLang="en-US" i="1">
                <a:latin typeface="Times New Roman" panose="02020603050405020304" pitchFamily="18" charset="0"/>
              </a:rPr>
              <a:t>H</a:t>
            </a:r>
          </a:p>
        </p:txBody>
      </p:sp>
      <p:grpSp>
        <p:nvGrpSpPr>
          <p:cNvPr id="53255" name="Group 7">
            <a:extLst>
              <a:ext uri="{FF2B5EF4-FFF2-40B4-BE49-F238E27FC236}">
                <a16:creationId xmlns:a16="http://schemas.microsoft.com/office/drawing/2014/main" id="{9BA3F2B3-9D0D-366A-79A7-DC61C1B0AE03}"/>
              </a:ext>
            </a:extLst>
          </p:cNvPr>
          <p:cNvGrpSpPr>
            <a:grpSpLocks/>
          </p:cNvGrpSpPr>
          <p:nvPr/>
        </p:nvGrpSpPr>
        <p:grpSpPr bwMode="auto">
          <a:xfrm>
            <a:off x="7597775" y="1600200"/>
            <a:ext cx="901700" cy="2438400"/>
            <a:chOff x="5324" y="1168"/>
            <a:chExt cx="597" cy="1639"/>
          </a:xfrm>
        </p:grpSpPr>
        <p:sp>
          <p:nvSpPr>
            <p:cNvPr id="53259" name="Line 8">
              <a:extLst>
                <a:ext uri="{FF2B5EF4-FFF2-40B4-BE49-F238E27FC236}">
                  <a16:creationId xmlns:a16="http://schemas.microsoft.com/office/drawing/2014/main" id="{5A7F5269-1588-1F43-976A-DE9F9F690371}"/>
                </a:ext>
              </a:extLst>
            </p:cNvPr>
            <p:cNvSpPr>
              <a:spLocks noChangeShapeType="1"/>
            </p:cNvSpPr>
            <p:nvPr/>
          </p:nvSpPr>
          <p:spPr bwMode="auto">
            <a:xfrm>
              <a:off x="5354" y="1170"/>
              <a:ext cx="0" cy="1637"/>
            </a:xfrm>
            <a:prstGeom prst="line">
              <a:avLst/>
            </a:prstGeom>
            <a:noFill/>
            <a:ln w="25400">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53260" name="Text Box 9">
              <a:extLst>
                <a:ext uri="{FF2B5EF4-FFF2-40B4-BE49-F238E27FC236}">
                  <a16:creationId xmlns:a16="http://schemas.microsoft.com/office/drawing/2014/main" id="{D8AF87D5-98E4-40E6-DE7F-55D288157888}"/>
                </a:ext>
              </a:extLst>
            </p:cNvPr>
            <p:cNvSpPr txBox="1">
              <a:spLocks noChangeArrowheads="1"/>
            </p:cNvSpPr>
            <p:nvPr/>
          </p:nvSpPr>
          <p:spPr bwMode="auto">
            <a:xfrm>
              <a:off x="5324" y="1168"/>
              <a:ext cx="59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Times New Roman" panose="02020603050405020304" pitchFamily="18" charset="0"/>
                </a:rPr>
                <a:t>specific</a:t>
              </a:r>
            </a:p>
          </p:txBody>
        </p:sp>
        <p:sp>
          <p:nvSpPr>
            <p:cNvPr id="53261" name="Text Box 10">
              <a:extLst>
                <a:ext uri="{FF2B5EF4-FFF2-40B4-BE49-F238E27FC236}">
                  <a16:creationId xmlns:a16="http://schemas.microsoft.com/office/drawing/2014/main" id="{99F52914-D07F-5493-A063-4A4ED28BFBF2}"/>
                </a:ext>
              </a:extLst>
            </p:cNvPr>
            <p:cNvSpPr txBox="1">
              <a:spLocks noChangeArrowheads="1"/>
            </p:cNvSpPr>
            <p:nvPr/>
          </p:nvSpPr>
          <p:spPr bwMode="auto">
            <a:xfrm>
              <a:off x="5326" y="2442"/>
              <a:ext cx="57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Times New Roman" panose="02020603050405020304" pitchFamily="18" charset="0"/>
                </a:rPr>
                <a:t>general</a:t>
              </a:r>
            </a:p>
          </p:txBody>
        </p:sp>
      </p:grpSp>
      <p:sp>
        <p:nvSpPr>
          <p:cNvPr id="53256" name="Rectangle 12">
            <a:extLst>
              <a:ext uri="{FF2B5EF4-FFF2-40B4-BE49-F238E27FC236}">
                <a16:creationId xmlns:a16="http://schemas.microsoft.com/office/drawing/2014/main" id="{71C3B730-4375-DAB4-AD5F-973FE3C32D46}"/>
              </a:ext>
            </a:extLst>
          </p:cNvPr>
          <p:cNvSpPr>
            <a:spLocks noChangeArrowheads="1"/>
          </p:cNvSpPr>
          <p:nvPr/>
        </p:nvSpPr>
        <p:spPr bwMode="auto">
          <a:xfrm>
            <a:off x="0" y="5334000"/>
            <a:ext cx="4210050" cy="315913"/>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86493" tIns="43247" rIns="86493" bIns="43247"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53257" name="Rectangle 13">
            <a:extLst>
              <a:ext uri="{FF2B5EF4-FFF2-40B4-BE49-F238E27FC236}">
                <a16:creationId xmlns:a16="http://schemas.microsoft.com/office/drawing/2014/main" id="{E21D9B5B-1BBA-FC60-A5BD-E66DE2671673}"/>
              </a:ext>
            </a:extLst>
          </p:cNvPr>
          <p:cNvSpPr>
            <a:spLocks noChangeArrowheads="1"/>
          </p:cNvSpPr>
          <p:nvPr/>
        </p:nvSpPr>
        <p:spPr bwMode="auto">
          <a:xfrm>
            <a:off x="4683125" y="5710238"/>
            <a:ext cx="3014663" cy="315912"/>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86493" tIns="43247" rIns="86493" bIns="43247"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53258" name="Text Box 21">
            <a:extLst>
              <a:ext uri="{FF2B5EF4-FFF2-40B4-BE49-F238E27FC236}">
                <a16:creationId xmlns:a16="http://schemas.microsoft.com/office/drawing/2014/main" id="{3A9DBF84-F384-4D6C-F29E-46663A95885B}"/>
              </a:ext>
            </a:extLst>
          </p:cNvPr>
          <p:cNvSpPr txBox="1">
            <a:spLocks noChangeArrowheads="1"/>
          </p:cNvSpPr>
          <p:nvPr/>
        </p:nvSpPr>
        <p:spPr bwMode="auto">
          <a:xfrm>
            <a:off x="4679950" y="4273550"/>
            <a:ext cx="4160838"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0</a:t>
            </a:r>
            <a:r>
              <a:rPr lang="en-US" altLang="en-US" sz="1700">
                <a:latin typeface="Symbol" panose="05050102010706020507" pitchFamily="18" charset="2"/>
                <a:sym typeface="Symbol" panose="05050102010706020507" pitchFamily="18" charset="2"/>
              </a:rPr>
              <a:t>=</a:t>
            </a:r>
            <a:r>
              <a:rPr lang="en-US" altLang="en-US" sz="1700">
                <a:latin typeface="Arial" panose="020B0604020202020204" pitchFamily="34" charset="0"/>
                <a:sym typeface="Symbol" panose="05050102010706020507" pitchFamily="18" charset="2"/>
              </a:rPr>
              <a:t></a:t>
            </a:r>
            <a:r>
              <a:rPr lang="en-US" altLang="en-US" sz="1700">
                <a:latin typeface="Arial" panose="020B0604020202020204" pitchFamily="34" charset="0"/>
              </a:rPr>
              <a:t> </a:t>
            </a:r>
            <a:r>
              <a:rPr lang="en-US" altLang="en-US" sz="1700">
                <a:latin typeface="Arial" panose="020B0604020202020204" pitchFamily="34" charset="0"/>
                <a:sym typeface="Symbol" panose="05050102010706020507" pitchFamily="18" charset="2"/>
              </a:rPr>
              <a:t></a:t>
            </a:r>
            <a:r>
              <a:rPr lang="en-US" altLang="en-US" sz="1700">
                <a:latin typeface="Arial" panose="020B0604020202020204" pitchFamily="34" charset="0"/>
              </a:rPr>
              <a:t> </a:t>
            </a:r>
            <a:r>
              <a:rPr lang="en-US" altLang="en-US" sz="1700">
                <a:latin typeface="Arial" panose="020B0604020202020204" pitchFamily="34" charset="0"/>
                <a:sym typeface="Symbol" panose="05050102010706020507" pitchFamily="18" charset="2"/>
              </a:rPr>
              <a:t></a:t>
            </a:r>
            <a:r>
              <a:rPr lang="en-US" altLang="en-US" sz="1700">
                <a:latin typeface="Arial" panose="020B0604020202020204" pitchFamily="34" charset="0"/>
              </a:rPr>
              <a:t> </a:t>
            </a:r>
            <a:r>
              <a:rPr lang="en-US" altLang="en-US" sz="1700">
                <a:latin typeface="Arial" panose="020B0604020202020204" pitchFamily="34" charset="0"/>
                <a:sym typeface="Symbol" panose="05050102010706020507" pitchFamily="18" charset="2"/>
              </a:rPr>
              <a:t></a:t>
            </a:r>
            <a:r>
              <a:rPr lang="en-US" altLang="en-US" sz="1700">
                <a:latin typeface="Arial" panose="020B0604020202020204" pitchFamily="34" charset="0"/>
              </a:rPr>
              <a:t> </a:t>
            </a:r>
            <a:r>
              <a:rPr lang="en-US" altLang="en-US" sz="1700">
                <a:latin typeface="Arial" panose="020B0604020202020204" pitchFamily="34" charset="0"/>
                <a:sym typeface="Symbol" panose="05050102010706020507" pitchFamily="18" charset="2"/>
              </a:rPr>
              <a:t></a:t>
            </a:r>
            <a:r>
              <a:rPr lang="en-US" altLang="en-US" sz="1700">
                <a:latin typeface="Arial" panose="020B0604020202020204" pitchFamily="34" charset="0"/>
              </a:rPr>
              <a:t> </a:t>
            </a:r>
            <a:r>
              <a:rPr lang="en-US" altLang="en-US" sz="1700">
                <a:latin typeface="Arial" panose="020B0604020202020204" pitchFamily="34" charset="0"/>
                <a:sym typeface="Symbol" panose="05050102010706020507" pitchFamily="18" charset="2"/>
              </a:rPr>
              <a:t></a:t>
            </a:r>
            <a:endParaRPr lang="en-US" altLang="en-US" sz="1700" i="1">
              <a:latin typeface="Times New Roman" panose="02020603050405020304" pitchFamily="18" charset="0"/>
              <a:sym typeface="Symbol" panose="05050102010706020507" pitchFamily="18" charset="2"/>
            </a:endParaRP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1</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Normal</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2</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3</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Same</a:t>
            </a:r>
            <a:r>
              <a:rPr lang="en-US" altLang="en-US" sz="1700">
                <a:latin typeface="Symbol" panose="05050102010706020507" pitchFamily="18" charset="2"/>
                <a:sym typeface="Symbol" panose="05050102010706020507" pitchFamily="18" charset="2"/>
              </a:rPr>
              <a:t></a:t>
            </a:r>
          </a:p>
          <a:p>
            <a:pPr eaLnBrk="1" hangingPunct="1">
              <a:lnSpc>
                <a:spcPct val="130000"/>
              </a:lnSpc>
              <a:spcBef>
                <a:spcPct val="0"/>
              </a:spcBef>
              <a:buClrTx/>
              <a:buSzTx/>
              <a:buFontTx/>
              <a:buNone/>
            </a:pPr>
            <a:r>
              <a:rPr lang="en-US" altLang="en-US" sz="1700" i="1">
                <a:latin typeface="Times New Roman" panose="02020603050405020304" pitchFamily="18" charset="0"/>
                <a:sym typeface="Symbol" panose="05050102010706020507" pitchFamily="18" charset="2"/>
              </a:rPr>
              <a:t>h</a:t>
            </a:r>
            <a:r>
              <a:rPr lang="en-US" altLang="en-US" sz="1700" baseline="-25000">
                <a:latin typeface="Symbol" panose="05050102010706020507" pitchFamily="18" charset="2"/>
                <a:sym typeface="Symbol" panose="05050102010706020507" pitchFamily="18" charset="2"/>
              </a:rPr>
              <a:t>4</a:t>
            </a:r>
            <a:r>
              <a:rPr lang="en-US" altLang="en-US" sz="1700">
                <a:latin typeface="Symbol" panose="05050102010706020507" pitchFamily="18" charset="2"/>
                <a:sym typeface="Symbol" panose="05050102010706020507" pitchFamily="18" charset="2"/>
              </a:rPr>
              <a:t>=</a:t>
            </a:r>
            <a:r>
              <a:rPr lang="en-US" altLang="en-US" sz="1700" i="1">
                <a:latin typeface="Times New Roman" panose="02020603050405020304" pitchFamily="18" charset="0"/>
                <a:sym typeface="Symbol" panose="05050102010706020507" pitchFamily="18" charset="2"/>
              </a:rPr>
              <a:t>Sunny</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Warm</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Strong </a:t>
            </a:r>
            <a:r>
              <a:rPr lang="en-US" altLang="en-US" sz="1700" i="1">
                <a:latin typeface="Times New Roman" panose="02020603050405020304" pitchFamily="18" charset="0"/>
                <a:sym typeface="Symbol" panose="05050102010706020507" pitchFamily="18" charset="2"/>
              </a:rPr>
              <a:t>?</a:t>
            </a:r>
            <a:r>
              <a:rPr lang="en-US" altLang="en-US" sz="1700" i="1">
                <a:latin typeface="Times New Roman" panose="02020603050405020304" pitchFamily="18" charset="0"/>
              </a:rPr>
              <a:t> </a:t>
            </a:r>
            <a:r>
              <a:rPr lang="en-US" altLang="en-US" sz="1700" i="1">
                <a:latin typeface="Times New Roman" panose="02020603050405020304" pitchFamily="18" charset="0"/>
                <a:sym typeface="Symbol" panose="05050102010706020507" pitchFamily="18" charset="2"/>
              </a:rPr>
              <a:t>?</a:t>
            </a:r>
            <a:r>
              <a:rPr lang="en-US" altLang="en-US" sz="1700">
                <a:latin typeface="Symbol" panose="05050102010706020507" pitchFamily="18" charset="2"/>
                <a:sym typeface="Symbol" panose="05050102010706020507" pitchFamily="18" charset="2"/>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a:extLst>
              <a:ext uri="{FF2B5EF4-FFF2-40B4-BE49-F238E27FC236}">
                <a16:creationId xmlns:a16="http://schemas.microsoft.com/office/drawing/2014/main" id="{0CFEF450-FFD6-A46D-4D00-E5501357BE08}"/>
              </a:ext>
            </a:extLst>
          </p:cNvPr>
          <p:cNvSpPr>
            <a:spLocks noGrp="1"/>
          </p:cNvSpPr>
          <p:nvPr>
            <p:ph type="title"/>
          </p:nvPr>
        </p:nvSpPr>
        <p:spPr/>
        <p:txBody>
          <a:bodyPr/>
          <a:lstStyle/>
          <a:p>
            <a:pPr eaLnBrk="1" hangingPunct="1"/>
            <a:r>
              <a:rPr lang="en-US" altLang="en-US">
                <a:latin typeface="Comic Sans MS" panose="030F0702030302020204" pitchFamily="66" charset="0"/>
              </a:rPr>
              <a:t>Version Space for this Example</a:t>
            </a:r>
          </a:p>
        </p:txBody>
      </p:sp>
      <p:sp>
        <p:nvSpPr>
          <p:cNvPr id="55299" name="Text Box 9">
            <a:extLst>
              <a:ext uri="{FF2B5EF4-FFF2-40B4-BE49-F238E27FC236}">
                <a16:creationId xmlns:a16="http://schemas.microsoft.com/office/drawing/2014/main" id="{D2808F51-DC11-0E6E-B276-18BC719F8090}"/>
              </a:ext>
            </a:extLst>
          </p:cNvPr>
          <p:cNvSpPr txBox="1">
            <a:spLocks noChangeArrowheads="1"/>
          </p:cNvSpPr>
          <p:nvPr/>
        </p:nvSpPr>
        <p:spPr bwMode="auto">
          <a:xfrm>
            <a:off x="2862263" y="1344613"/>
            <a:ext cx="26812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55300" name="Text Box 11">
            <a:extLst>
              <a:ext uri="{FF2B5EF4-FFF2-40B4-BE49-F238E27FC236}">
                <a16:creationId xmlns:a16="http://schemas.microsoft.com/office/drawing/2014/main" id="{F62E64A5-B318-35F7-1C97-38B00E275612}"/>
              </a:ext>
            </a:extLst>
          </p:cNvPr>
          <p:cNvSpPr txBox="1">
            <a:spLocks noChangeArrowheads="1"/>
          </p:cNvSpPr>
          <p:nvPr/>
        </p:nvSpPr>
        <p:spPr bwMode="auto">
          <a:xfrm>
            <a:off x="168275" y="2733675"/>
            <a:ext cx="22288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55301" name="Text Box 12">
            <a:extLst>
              <a:ext uri="{FF2B5EF4-FFF2-40B4-BE49-F238E27FC236}">
                <a16:creationId xmlns:a16="http://schemas.microsoft.com/office/drawing/2014/main" id="{115F347D-6E57-509B-73EF-CCFCE1A760BE}"/>
              </a:ext>
            </a:extLst>
          </p:cNvPr>
          <p:cNvSpPr txBox="1">
            <a:spLocks noChangeArrowheads="1"/>
          </p:cNvSpPr>
          <p:nvPr/>
        </p:nvSpPr>
        <p:spPr bwMode="auto">
          <a:xfrm>
            <a:off x="3190875" y="2733675"/>
            <a:ext cx="21701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55302" name="Text Box 13">
            <a:extLst>
              <a:ext uri="{FF2B5EF4-FFF2-40B4-BE49-F238E27FC236}">
                <a16:creationId xmlns:a16="http://schemas.microsoft.com/office/drawing/2014/main" id="{81C00E27-4F3B-EAC6-4F76-A4CABA926121}"/>
              </a:ext>
            </a:extLst>
          </p:cNvPr>
          <p:cNvSpPr txBox="1">
            <a:spLocks noChangeArrowheads="1"/>
          </p:cNvSpPr>
          <p:nvPr/>
        </p:nvSpPr>
        <p:spPr bwMode="auto">
          <a:xfrm>
            <a:off x="6265863" y="2733675"/>
            <a:ext cx="21939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55303" name="Text Box 14">
            <a:extLst>
              <a:ext uri="{FF2B5EF4-FFF2-40B4-BE49-F238E27FC236}">
                <a16:creationId xmlns:a16="http://schemas.microsoft.com/office/drawing/2014/main" id="{06976EF2-4E70-99FB-30D8-114D68862198}"/>
              </a:ext>
            </a:extLst>
          </p:cNvPr>
          <p:cNvSpPr txBox="1">
            <a:spLocks noChangeArrowheads="1"/>
          </p:cNvSpPr>
          <p:nvPr/>
        </p:nvSpPr>
        <p:spPr bwMode="auto">
          <a:xfrm>
            <a:off x="2182813" y="4521200"/>
            <a:ext cx="17176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55304" name="Text Box 15">
            <a:extLst>
              <a:ext uri="{FF2B5EF4-FFF2-40B4-BE49-F238E27FC236}">
                <a16:creationId xmlns:a16="http://schemas.microsoft.com/office/drawing/2014/main" id="{04F8FBAC-08AB-7DB2-C80F-27BB3C410ED3}"/>
              </a:ext>
            </a:extLst>
          </p:cNvPr>
          <p:cNvSpPr txBox="1">
            <a:spLocks noChangeArrowheads="1"/>
          </p:cNvSpPr>
          <p:nvPr/>
        </p:nvSpPr>
        <p:spPr bwMode="auto">
          <a:xfrm>
            <a:off x="4451350" y="4521200"/>
            <a:ext cx="17383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cxnSp>
        <p:nvCxnSpPr>
          <p:cNvPr id="55305" name="AutoShape 16">
            <a:extLst>
              <a:ext uri="{FF2B5EF4-FFF2-40B4-BE49-F238E27FC236}">
                <a16:creationId xmlns:a16="http://schemas.microsoft.com/office/drawing/2014/main" id="{F6562BAA-411D-7C20-DAF9-677243DF20C5}"/>
              </a:ext>
            </a:extLst>
          </p:cNvPr>
          <p:cNvCxnSpPr>
            <a:cxnSpLocks noChangeShapeType="1"/>
            <a:stCxn id="55304" idx="0"/>
            <a:endCxn id="55302" idx="2"/>
          </p:cNvCxnSpPr>
          <p:nvPr/>
        </p:nvCxnSpPr>
        <p:spPr bwMode="auto">
          <a:xfrm rot="5400000" flipH="1" flipV="1">
            <a:off x="5630863" y="2789237"/>
            <a:ext cx="1422400" cy="2041525"/>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5306" name="AutoShape 17">
            <a:extLst>
              <a:ext uri="{FF2B5EF4-FFF2-40B4-BE49-F238E27FC236}">
                <a16:creationId xmlns:a16="http://schemas.microsoft.com/office/drawing/2014/main" id="{5B7A109C-80A4-CCFA-A01D-872FCCFAD3EE}"/>
              </a:ext>
            </a:extLst>
          </p:cNvPr>
          <p:cNvCxnSpPr>
            <a:cxnSpLocks noChangeShapeType="1"/>
            <a:stCxn id="55304" idx="0"/>
            <a:endCxn id="55301" idx="2"/>
          </p:cNvCxnSpPr>
          <p:nvPr/>
        </p:nvCxnSpPr>
        <p:spPr bwMode="auto">
          <a:xfrm rot="16200000" flipV="1">
            <a:off x="4087813" y="3287712"/>
            <a:ext cx="1422400" cy="1044575"/>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5307" name="AutoShape 18">
            <a:extLst>
              <a:ext uri="{FF2B5EF4-FFF2-40B4-BE49-F238E27FC236}">
                <a16:creationId xmlns:a16="http://schemas.microsoft.com/office/drawing/2014/main" id="{494B6020-20D5-FC81-18FF-FB630F389EB9}"/>
              </a:ext>
            </a:extLst>
          </p:cNvPr>
          <p:cNvCxnSpPr>
            <a:cxnSpLocks noChangeShapeType="1"/>
            <a:stCxn id="55303" idx="0"/>
            <a:endCxn id="55301" idx="2"/>
          </p:cNvCxnSpPr>
          <p:nvPr/>
        </p:nvCxnSpPr>
        <p:spPr bwMode="auto">
          <a:xfrm rot="5400000" flipH="1" flipV="1">
            <a:off x="2947988" y="3192462"/>
            <a:ext cx="1422400" cy="1235075"/>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5308" name="AutoShape 19">
            <a:extLst>
              <a:ext uri="{FF2B5EF4-FFF2-40B4-BE49-F238E27FC236}">
                <a16:creationId xmlns:a16="http://schemas.microsoft.com/office/drawing/2014/main" id="{E4D52F9D-F37F-C687-B06E-FE4BF1DE1643}"/>
              </a:ext>
            </a:extLst>
          </p:cNvPr>
          <p:cNvCxnSpPr>
            <a:cxnSpLocks noChangeShapeType="1"/>
            <a:stCxn id="55303" idx="0"/>
            <a:endCxn id="55300" idx="2"/>
          </p:cNvCxnSpPr>
          <p:nvPr/>
        </p:nvCxnSpPr>
        <p:spPr bwMode="auto">
          <a:xfrm rot="16200000" flipV="1">
            <a:off x="1450975" y="2930525"/>
            <a:ext cx="1422400" cy="1758950"/>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5309" name="AutoShape 20">
            <a:extLst>
              <a:ext uri="{FF2B5EF4-FFF2-40B4-BE49-F238E27FC236}">
                <a16:creationId xmlns:a16="http://schemas.microsoft.com/office/drawing/2014/main" id="{8BCC36C8-BDD6-6058-DB8A-00889232B2D8}"/>
              </a:ext>
            </a:extLst>
          </p:cNvPr>
          <p:cNvCxnSpPr>
            <a:cxnSpLocks noChangeShapeType="1"/>
            <a:stCxn id="55300" idx="0"/>
            <a:endCxn id="55299" idx="2"/>
          </p:cNvCxnSpPr>
          <p:nvPr/>
        </p:nvCxnSpPr>
        <p:spPr bwMode="auto">
          <a:xfrm rot="5400000" flipH="1" flipV="1">
            <a:off x="2230438" y="762000"/>
            <a:ext cx="1023937" cy="2919413"/>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5310" name="AutoShape 21">
            <a:extLst>
              <a:ext uri="{FF2B5EF4-FFF2-40B4-BE49-F238E27FC236}">
                <a16:creationId xmlns:a16="http://schemas.microsoft.com/office/drawing/2014/main" id="{F571A42E-069E-8E4B-2634-9DB2993163DE}"/>
              </a:ext>
            </a:extLst>
          </p:cNvPr>
          <p:cNvCxnSpPr>
            <a:cxnSpLocks noChangeShapeType="1"/>
            <a:stCxn id="55301" idx="0"/>
            <a:endCxn id="55299" idx="2"/>
          </p:cNvCxnSpPr>
          <p:nvPr/>
        </p:nvCxnSpPr>
        <p:spPr bwMode="auto">
          <a:xfrm rot="16200000" flipV="1">
            <a:off x="3727450" y="2184401"/>
            <a:ext cx="1023937" cy="74612"/>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5311" name="AutoShape 22">
            <a:extLst>
              <a:ext uri="{FF2B5EF4-FFF2-40B4-BE49-F238E27FC236}">
                <a16:creationId xmlns:a16="http://schemas.microsoft.com/office/drawing/2014/main" id="{96AC5288-D8B8-83A8-81E8-2C9E8C31B894}"/>
              </a:ext>
            </a:extLst>
          </p:cNvPr>
          <p:cNvCxnSpPr>
            <a:cxnSpLocks noChangeShapeType="1"/>
            <a:stCxn id="55302" idx="0"/>
            <a:endCxn id="55299" idx="2"/>
          </p:cNvCxnSpPr>
          <p:nvPr/>
        </p:nvCxnSpPr>
        <p:spPr bwMode="auto">
          <a:xfrm rot="16200000" flipV="1">
            <a:off x="5270500" y="641351"/>
            <a:ext cx="1023937" cy="3160712"/>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grpSp>
        <p:nvGrpSpPr>
          <p:cNvPr id="55312" name="Group 25">
            <a:extLst>
              <a:ext uri="{FF2B5EF4-FFF2-40B4-BE49-F238E27FC236}">
                <a16:creationId xmlns:a16="http://schemas.microsoft.com/office/drawing/2014/main" id="{CC5C4D60-0C9F-8127-579C-823BB66A9EF7}"/>
              </a:ext>
            </a:extLst>
          </p:cNvPr>
          <p:cNvGrpSpPr>
            <a:grpSpLocks/>
          </p:cNvGrpSpPr>
          <p:nvPr/>
        </p:nvGrpSpPr>
        <p:grpSpPr bwMode="auto">
          <a:xfrm>
            <a:off x="1676400" y="4513263"/>
            <a:ext cx="4714875" cy="373062"/>
            <a:chOff x="1118" y="3032"/>
            <a:chExt cx="3119" cy="251"/>
          </a:xfrm>
        </p:grpSpPr>
        <p:sp>
          <p:nvSpPr>
            <p:cNvPr id="55317" name="Text Box 8">
              <a:extLst>
                <a:ext uri="{FF2B5EF4-FFF2-40B4-BE49-F238E27FC236}">
                  <a16:creationId xmlns:a16="http://schemas.microsoft.com/office/drawing/2014/main" id="{C4472443-8669-30C2-8664-5C4531E34B98}"/>
                </a:ext>
              </a:extLst>
            </p:cNvPr>
            <p:cNvSpPr txBox="1">
              <a:spLocks noChangeArrowheads="1"/>
            </p:cNvSpPr>
            <p:nvPr/>
          </p:nvSpPr>
          <p:spPr bwMode="auto">
            <a:xfrm>
              <a:off x="1372" y="3032"/>
              <a:ext cx="2865"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solidFill>
                    <a:schemeClr val="hlink"/>
                  </a:solidFill>
                  <a:latin typeface="Symbol" panose="05050102010706020507" pitchFamily="18" charset="2"/>
                </a:rPr>
                <a:t>{</a:t>
              </a:r>
              <a:r>
                <a:rPr lang="en-US" altLang="en-US" sz="1800">
                  <a:solidFill>
                    <a:schemeClr val="hlink"/>
                  </a:solidFill>
                  <a:latin typeface="Symbol" panose="05050102010706020507" pitchFamily="18" charset="2"/>
                  <a:sym typeface="Symbol" panose="05050102010706020507" pitchFamily="18" charset="2"/>
                </a:rPr>
                <a:t>                              ,                                    </a:t>
              </a:r>
              <a:r>
                <a:rPr lang="en-US" altLang="en-US" sz="1800">
                  <a:solidFill>
                    <a:schemeClr val="hlink"/>
                  </a:solidFill>
                  <a:latin typeface="Symbol" panose="05050102010706020507" pitchFamily="18" charset="2"/>
                </a:rPr>
                <a:t>}</a:t>
              </a:r>
            </a:p>
          </p:txBody>
        </p:sp>
        <p:sp>
          <p:nvSpPr>
            <p:cNvPr id="55318" name="Text Box 23">
              <a:extLst>
                <a:ext uri="{FF2B5EF4-FFF2-40B4-BE49-F238E27FC236}">
                  <a16:creationId xmlns:a16="http://schemas.microsoft.com/office/drawing/2014/main" id="{043F2A26-88B3-450D-B177-3DF365FC9DDD}"/>
                </a:ext>
              </a:extLst>
            </p:cNvPr>
            <p:cNvSpPr txBox="1">
              <a:spLocks noChangeArrowheads="1"/>
            </p:cNvSpPr>
            <p:nvPr/>
          </p:nvSpPr>
          <p:spPr bwMode="auto">
            <a:xfrm>
              <a:off x="1118" y="3035"/>
              <a:ext cx="23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p>
          </p:txBody>
        </p:sp>
      </p:grpSp>
      <p:grpSp>
        <p:nvGrpSpPr>
          <p:cNvPr id="55313" name="Group 26">
            <a:extLst>
              <a:ext uri="{FF2B5EF4-FFF2-40B4-BE49-F238E27FC236}">
                <a16:creationId xmlns:a16="http://schemas.microsoft.com/office/drawing/2014/main" id="{C07A1244-9972-DC79-1AB2-63F9B8B3FD73}"/>
              </a:ext>
            </a:extLst>
          </p:cNvPr>
          <p:cNvGrpSpPr>
            <a:grpSpLocks/>
          </p:cNvGrpSpPr>
          <p:nvPr/>
        </p:nvGrpSpPr>
        <p:grpSpPr bwMode="auto">
          <a:xfrm>
            <a:off x="2420938" y="1331913"/>
            <a:ext cx="3273425" cy="369887"/>
            <a:chOff x="1585" y="903"/>
            <a:chExt cx="2166" cy="248"/>
          </a:xfrm>
        </p:grpSpPr>
        <p:sp>
          <p:nvSpPr>
            <p:cNvPr id="55315" name="Text Box 10">
              <a:extLst>
                <a:ext uri="{FF2B5EF4-FFF2-40B4-BE49-F238E27FC236}">
                  <a16:creationId xmlns:a16="http://schemas.microsoft.com/office/drawing/2014/main" id="{2E74A279-B54D-2B09-00A6-52402F9F6C5A}"/>
                </a:ext>
              </a:extLst>
            </p:cNvPr>
            <p:cNvSpPr txBox="1">
              <a:spLocks noChangeArrowheads="1"/>
            </p:cNvSpPr>
            <p:nvPr/>
          </p:nvSpPr>
          <p:spPr bwMode="auto">
            <a:xfrm>
              <a:off x="1802" y="903"/>
              <a:ext cx="1949"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solidFill>
                    <a:schemeClr val="hlink"/>
                  </a:solidFill>
                  <a:latin typeface="Symbol" panose="05050102010706020507" pitchFamily="18" charset="2"/>
                </a:rPr>
                <a:t>{</a:t>
              </a:r>
              <a:r>
                <a:rPr lang="en-US" altLang="en-US" sz="1800">
                  <a:solidFill>
                    <a:schemeClr val="hlink"/>
                  </a:solidFill>
                  <a:latin typeface="Symbol" panose="05050102010706020507" pitchFamily="18" charset="2"/>
                  <a:sym typeface="Symbol" panose="05050102010706020507" pitchFamily="18" charset="2"/>
                </a:rPr>
                <a:t>                                            </a:t>
              </a:r>
              <a:r>
                <a:rPr lang="en-US" altLang="en-US" sz="1800">
                  <a:solidFill>
                    <a:schemeClr val="hlink"/>
                  </a:solidFill>
                  <a:latin typeface="Symbol" panose="05050102010706020507" pitchFamily="18" charset="2"/>
                </a:rPr>
                <a:t>}</a:t>
              </a:r>
            </a:p>
          </p:txBody>
        </p:sp>
        <p:sp>
          <p:nvSpPr>
            <p:cNvPr id="55316" name="Text Box 24">
              <a:extLst>
                <a:ext uri="{FF2B5EF4-FFF2-40B4-BE49-F238E27FC236}">
                  <a16:creationId xmlns:a16="http://schemas.microsoft.com/office/drawing/2014/main" id="{F50E5B2C-1AEB-84A5-5E29-B746CB08A440}"/>
                </a:ext>
              </a:extLst>
            </p:cNvPr>
            <p:cNvSpPr txBox="1">
              <a:spLocks noChangeArrowheads="1"/>
            </p:cNvSpPr>
            <p:nvPr/>
          </p:nvSpPr>
          <p:spPr bwMode="auto">
            <a:xfrm>
              <a:off x="1585" y="903"/>
              <a:ext cx="1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p>
          </p:txBody>
        </p:sp>
      </p:grpSp>
      <p:sp>
        <p:nvSpPr>
          <p:cNvPr id="55314" name="Slide Number Placeholder 21">
            <a:extLst>
              <a:ext uri="{FF2B5EF4-FFF2-40B4-BE49-F238E27FC236}">
                <a16:creationId xmlns:a16="http://schemas.microsoft.com/office/drawing/2014/main" id="{0443C2E9-1F8E-8370-CCF2-E95D30531DB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F3A565E3-8A3C-48C3-87B3-C5EAE69F45D7}"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37</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CB3E96C-EA29-66B8-E212-B7480E2980F8}"/>
              </a:ext>
            </a:extLst>
          </p:cNvPr>
          <p:cNvSpPr>
            <a:spLocks noGrp="1"/>
          </p:cNvSpPr>
          <p:nvPr>
            <p:ph type="title"/>
          </p:nvPr>
        </p:nvSpPr>
        <p:spPr>
          <a:xfrm>
            <a:off x="533400" y="0"/>
            <a:ext cx="8229600" cy="1143000"/>
          </a:xfrm>
        </p:spPr>
        <p:txBody>
          <a:bodyPr/>
          <a:lstStyle/>
          <a:p>
            <a:pPr eaLnBrk="1" hangingPunct="1"/>
            <a:r>
              <a:rPr lang="en-US" altLang="en-US" sz="4000">
                <a:latin typeface="Comic Sans MS" panose="030F0702030302020204" pitchFamily="66" charset="0"/>
              </a:rPr>
              <a:t>Representing Version Spaces</a:t>
            </a:r>
          </a:p>
        </p:txBody>
      </p:sp>
      <p:sp>
        <p:nvSpPr>
          <p:cNvPr id="57347" name="Rectangle 3">
            <a:extLst>
              <a:ext uri="{FF2B5EF4-FFF2-40B4-BE49-F238E27FC236}">
                <a16:creationId xmlns:a16="http://schemas.microsoft.com/office/drawing/2014/main" id="{2988F584-55BA-20F1-9276-4A442056935B}"/>
              </a:ext>
            </a:extLst>
          </p:cNvPr>
          <p:cNvSpPr>
            <a:spLocks noGrp="1"/>
          </p:cNvSpPr>
          <p:nvPr>
            <p:ph type="body" idx="1"/>
          </p:nvPr>
        </p:nvSpPr>
        <p:spPr>
          <a:xfrm>
            <a:off x="685800" y="1143000"/>
            <a:ext cx="7772400" cy="4876800"/>
          </a:xfrm>
        </p:spPr>
        <p:txBody>
          <a:bodyPr/>
          <a:lstStyle/>
          <a:p>
            <a:pPr eaLnBrk="1" hangingPunct="1">
              <a:lnSpc>
                <a:spcPct val="90000"/>
              </a:lnSpc>
            </a:pPr>
            <a:r>
              <a:rPr lang="en-US" altLang="en-US" sz="2000"/>
              <a:t>Want more compact representation of VS</a:t>
            </a:r>
          </a:p>
          <a:p>
            <a:pPr lvl="1" eaLnBrk="1" hangingPunct="1">
              <a:lnSpc>
                <a:spcPct val="90000"/>
              </a:lnSpc>
            </a:pPr>
            <a:r>
              <a:rPr lang="en-US" altLang="en-US" sz="2000"/>
              <a:t>Store most/least general boundaries of space</a:t>
            </a:r>
          </a:p>
          <a:p>
            <a:pPr lvl="1" eaLnBrk="1" hangingPunct="1">
              <a:lnSpc>
                <a:spcPct val="90000"/>
              </a:lnSpc>
            </a:pPr>
            <a:r>
              <a:rPr lang="en-US" altLang="en-US" sz="2000"/>
              <a:t>Generate all intermediate h</a:t>
            </a:r>
            <a:r>
              <a:rPr lang="ja-JP" altLang="en-US" sz="2000">
                <a:cs typeface="HGP明朝E"/>
              </a:rPr>
              <a:t>’</a:t>
            </a:r>
            <a:r>
              <a:rPr lang="en-US" altLang="ja-JP" sz="2000">
                <a:cs typeface="HGP明朝E"/>
              </a:rPr>
              <a:t>s in VS</a:t>
            </a:r>
          </a:p>
          <a:p>
            <a:pPr lvl="1" eaLnBrk="1" hangingPunct="1">
              <a:lnSpc>
                <a:spcPct val="90000"/>
              </a:lnSpc>
            </a:pPr>
            <a:r>
              <a:rPr lang="en-US" altLang="en-US" sz="2000"/>
              <a:t>Idea that any h in VS must be consistent with all TE</a:t>
            </a:r>
            <a:r>
              <a:rPr lang="ja-JP" altLang="en-US" sz="2000">
                <a:cs typeface="HGP明朝E"/>
              </a:rPr>
              <a:t>’</a:t>
            </a:r>
            <a:r>
              <a:rPr lang="en-US" altLang="ja-JP" sz="2000">
                <a:cs typeface="HGP明朝E"/>
              </a:rPr>
              <a:t>s</a:t>
            </a:r>
          </a:p>
          <a:p>
            <a:pPr lvl="2" eaLnBrk="1" hangingPunct="1">
              <a:lnSpc>
                <a:spcPct val="90000"/>
              </a:lnSpc>
            </a:pPr>
            <a:r>
              <a:rPr lang="en-US" altLang="en-US" sz="2000"/>
              <a:t>Generalize from most specific boundaries</a:t>
            </a:r>
          </a:p>
          <a:p>
            <a:pPr lvl="2" eaLnBrk="1" hangingPunct="1">
              <a:lnSpc>
                <a:spcPct val="90000"/>
              </a:lnSpc>
            </a:pPr>
            <a:r>
              <a:rPr lang="en-US" altLang="en-US" sz="2000"/>
              <a:t>Specialize from most general boundaries</a:t>
            </a:r>
          </a:p>
          <a:p>
            <a:pPr eaLnBrk="1" hangingPunct="1">
              <a:lnSpc>
                <a:spcPct val="90000"/>
              </a:lnSpc>
            </a:pPr>
            <a:r>
              <a:rPr lang="en-US" altLang="en-US" sz="2000"/>
              <a:t>The </a:t>
            </a:r>
            <a:r>
              <a:rPr lang="en-US" altLang="en-US" sz="2000">
                <a:solidFill>
                  <a:srgbClr val="CC00CC"/>
                </a:solidFill>
              </a:rPr>
              <a:t>general boundary</a:t>
            </a:r>
            <a:r>
              <a:rPr lang="en-US" altLang="en-US" sz="2000"/>
              <a:t>, </a:t>
            </a:r>
            <a:r>
              <a:rPr lang="en-US" altLang="en-US" sz="2000" i="1"/>
              <a:t>G</a:t>
            </a:r>
            <a:r>
              <a:rPr lang="en-US" altLang="en-US" sz="2000"/>
              <a:t>, of version space </a:t>
            </a:r>
            <a:r>
              <a:rPr lang="en-US" altLang="en-US" sz="2000" i="1"/>
              <a:t>VS</a:t>
            </a:r>
            <a:r>
              <a:rPr lang="en-US" altLang="en-US" sz="2000" i="1" baseline="-25000"/>
              <a:t>H</a:t>
            </a:r>
            <a:r>
              <a:rPr lang="en-US" altLang="en-US" sz="2000" baseline="-25000"/>
              <a:t>,</a:t>
            </a:r>
            <a:r>
              <a:rPr lang="en-US" altLang="en-US" sz="2000" i="1" baseline="-25000"/>
              <a:t>D</a:t>
            </a:r>
            <a:r>
              <a:rPr lang="en-US" altLang="en-US" sz="2000"/>
              <a:t> is the set of its maximally general members consistent with D</a:t>
            </a:r>
          </a:p>
          <a:p>
            <a:pPr lvl="1" eaLnBrk="1" hangingPunct="1">
              <a:lnSpc>
                <a:spcPct val="90000"/>
              </a:lnSpc>
            </a:pPr>
            <a:r>
              <a:rPr lang="en-US" altLang="en-US" sz="2000"/>
              <a:t>Summarizes the negative examples; anything more general will cover a negative TE</a:t>
            </a:r>
          </a:p>
          <a:p>
            <a:pPr eaLnBrk="1" hangingPunct="1">
              <a:lnSpc>
                <a:spcPct val="90000"/>
              </a:lnSpc>
            </a:pPr>
            <a:r>
              <a:rPr lang="en-US" altLang="en-US" sz="2000"/>
              <a:t>The </a:t>
            </a:r>
            <a:r>
              <a:rPr lang="en-US" altLang="en-US" sz="2000">
                <a:solidFill>
                  <a:srgbClr val="CC00CC"/>
                </a:solidFill>
              </a:rPr>
              <a:t>specific boundary</a:t>
            </a:r>
            <a:r>
              <a:rPr lang="en-US" altLang="en-US" sz="2000"/>
              <a:t>, </a:t>
            </a:r>
            <a:r>
              <a:rPr lang="en-US" altLang="en-US" sz="2000" i="1"/>
              <a:t>S</a:t>
            </a:r>
            <a:r>
              <a:rPr lang="en-US" altLang="en-US" sz="2000"/>
              <a:t>, of version space </a:t>
            </a:r>
            <a:r>
              <a:rPr lang="en-US" altLang="en-US" sz="2000" i="1"/>
              <a:t>VS</a:t>
            </a:r>
            <a:r>
              <a:rPr lang="en-US" altLang="en-US" sz="2000" i="1" baseline="-25000"/>
              <a:t>H</a:t>
            </a:r>
            <a:r>
              <a:rPr lang="en-US" altLang="en-US" sz="2000" baseline="-25000"/>
              <a:t>,</a:t>
            </a:r>
            <a:r>
              <a:rPr lang="en-US" altLang="en-US" sz="2000" i="1" baseline="-25000"/>
              <a:t>D</a:t>
            </a:r>
            <a:r>
              <a:rPr lang="en-US" altLang="en-US" sz="2000"/>
              <a:t> is the set of its maximally specific members consistent with D</a:t>
            </a:r>
          </a:p>
          <a:p>
            <a:pPr lvl="1" eaLnBrk="1" hangingPunct="1">
              <a:lnSpc>
                <a:spcPct val="90000"/>
              </a:lnSpc>
            </a:pPr>
            <a:r>
              <a:rPr lang="en-US" altLang="en-US" sz="2000"/>
              <a:t>Summarizes the positive examples; anything more specific will fail to cover a positive TE</a:t>
            </a:r>
          </a:p>
          <a:p>
            <a:pPr eaLnBrk="1" hangingPunct="1">
              <a:lnSpc>
                <a:spcPct val="90000"/>
              </a:lnSpc>
            </a:pPr>
            <a:endParaRPr lang="en-US" altLang="en-US" sz="2000"/>
          </a:p>
        </p:txBody>
      </p:sp>
      <p:sp>
        <p:nvSpPr>
          <p:cNvPr id="57348" name="Slide Number Placeholder 3">
            <a:extLst>
              <a:ext uri="{FF2B5EF4-FFF2-40B4-BE49-F238E27FC236}">
                <a16:creationId xmlns:a16="http://schemas.microsoft.com/office/drawing/2014/main" id="{0E9454B0-507C-DBF5-0ACD-CF5CCE4D57F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58DEE78C-5D36-4C04-904F-F54CF5E46BD4}"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38</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EC3CFA2-84CD-95AB-6F81-9B7842968FD1}"/>
              </a:ext>
            </a:extLst>
          </p:cNvPr>
          <p:cNvSpPr>
            <a:spLocks noGrp="1"/>
          </p:cNvSpPr>
          <p:nvPr>
            <p:ph type="title"/>
          </p:nvPr>
        </p:nvSpPr>
        <p:spPr>
          <a:xfrm>
            <a:off x="533400" y="0"/>
            <a:ext cx="8229600" cy="1143000"/>
          </a:xfrm>
        </p:spPr>
        <p:txBody>
          <a:bodyPr/>
          <a:lstStyle/>
          <a:p>
            <a:pPr eaLnBrk="1" hangingPunct="1"/>
            <a:r>
              <a:rPr lang="en-US" altLang="en-US">
                <a:latin typeface="Comic Sans MS" panose="030F0702030302020204" pitchFamily="66" charset="0"/>
              </a:rPr>
              <a:t>Theorem</a:t>
            </a:r>
          </a:p>
        </p:txBody>
      </p:sp>
      <p:sp>
        <p:nvSpPr>
          <p:cNvPr id="59395" name="Rectangle 3">
            <a:extLst>
              <a:ext uri="{FF2B5EF4-FFF2-40B4-BE49-F238E27FC236}">
                <a16:creationId xmlns:a16="http://schemas.microsoft.com/office/drawing/2014/main" id="{56A85FE9-69DB-A01B-5F9F-43C5F179E6A2}"/>
              </a:ext>
            </a:extLst>
          </p:cNvPr>
          <p:cNvSpPr>
            <a:spLocks noGrp="1"/>
          </p:cNvSpPr>
          <p:nvPr>
            <p:ph type="body" idx="1"/>
          </p:nvPr>
        </p:nvSpPr>
        <p:spPr>
          <a:xfrm>
            <a:off x="152400" y="2438400"/>
            <a:ext cx="8991600" cy="5640388"/>
          </a:xfrm>
        </p:spPr>
        <p:txBody>
          <a:bodyPr/>
          <a:lstStyle/>
          <a:p>
            <a:pPr eaLnBrk="1" hangingPunct="1"/>
            <a:r>
              <a:rPr lang="en-US" altLang="en-US" sz="2000"/>
              <a:t>Must prove: </a:t>
            </a:r>
          </a:p>
          <a:p>
            <a:pPr lvl="1" eaLnBrk="1" hangingPunct="1"/>
            <a:r>
              <a:rPr lang="en-US" altLang="en-US" sz="2000"/>
              <a:t>1) every h satisfying RHS is in </a:t>
            </a:r>
            <a:r>
              <a:rPr lang="en-US" altLang="en-US" sz="2000" i="1"/>
              <a:t>VS</a:t>
            </a:r>
            <a:r>
              <a:rPr lang="en-US" altLang="en-US" sz="2000" i="1" baseline="-25000"/>
              <a:t>H</a:t>
            </a:r>
            <a:r>
              <a:rPr lang="en-US" altLang="en-US" sz="2000" baseline="-25000"/>
              <a:t>,</a:t>
            </a:r>
            <a:r>
              <a:rPr lang="en-US" altLang="en-US" sz="2000" i="1" baseline="-25000"/>
              <a:t>D; </a:t>
            </a:r>
          </a:p>
          <a:p>
            <a:pPr lvl="1" eaLnBrk="1" hangingPunct="1"/>
            <a:r>
              <a:rPr lang="en-US" altLang="en-US" sz="2000"/>
              <a:t>2) every member of </a:t>
            </a:r>
            <a:r>
              <a:rPr lang="en-US" altLang="en-US" sz="2000" i="1"/>
              <a:t>VS</a:t>
            </a:r>
            <a:r>
              <a:rPr lang="en-US" altLang="en-US" sz="2000" i="1" baseline="-25000"/>
              <a:t>H</a:t>
            </a:r>
            <a:r>
              <a:rPr lang="en-US" altLang="en-US" sz="2000" baseline="-25000"/>
              <a:t>,</a:t>
            </a:r>
            <a:r>
              <a:rPr lang="en-US" altLang="en-US" sz="2000" i="1" baseline="-25000"/>
              <a:t>D </a:t>
            </a:r>
            <a:r>
              <a:rPr lang="en-US" altLang="en-US" sz="2000"/>
              <a:t>satisfies RHS.</a:t>
            </a:r>
          </a:p>
          <a:p>
            <a:pPr eaLnBrk="1" hangingPunct="1"/>
            <a:r>
              <a:rPr lang="en-US" altLang="en-US" sz="2000"/>
              <a:t>For 1), let g, h, s be arbitrary members of G, H, S respectively with g&gt;h&gt;s</a:t>
            </a:r>
          </a:p>
          <a:p>
            <a:pPr lvl="1" eaLnBrk="1" hangingPunct="1"/>
            <a:r>
              <a:rPr lang="en-US" altLang="en-US" sz="2000"/>
              <a:t>s must be satisfied by all + TEs and so must h because it is more general; </a:t>
            </a:r>
          </a:p>
          <a:p>
            <a:pPr lvl="1" eaLnBrk="1" hangingPunct="1"/>
            <a:r>
              <a:rPr lang="en-US" altLang="en-US" sz="2000"/>
              <a:t>g cannot be satisfied by any – TEs, and so nor can h</a:t>
            </a:r>
          </a:p>
          <a:p>
            <a:pPr lvl="1" eaLnBrk="1" hangingPunct="1"/>
            <a:r>
              <a:rPr lang="en-US" altLang="en-US" sz="2000"/>
              <a:t>h is in </a:t>
            </a:r>
            <a:r>
              <a:rPr lang="en-US" altLang="en-US" sz="2000" i="1"/>
              <a:t>VS</a:t>
            </a:r>
            <a:r>
              <a:rPr lang="en-US" altLang="en-US" sz="2000" i="1" baseline="-25000"/>
              <a:t>H</a:t>
            </a:r>
            <a:r>
              <a:rPr lang="en-US" altLang="en-US" sz="2000" baseline="-25000"/>
              <a:t>,</a:t>
            </a:r>
            <a:r>
              <a:rPr lang="en-US" altLang="en-US" sz="2000" i="1" baseline="-25000"/>
              <a:t>D</a:t>
            </a:r>
            <a:r>
              <a:rPr lang="en-US" altLang="en-US" sz="2000"/>
              <a:t> since satisfied by all + TEs and no – TEs </a:t>
            </a:r>
          </a:p>
          <a:p>
            <a:pPr eaLnBrk="1" hangingPunct="1"/>
            <a:r>
              <a:rPr lang="en-US" altLang="en-US" sz="2000"/>
              <a:t>For 2),</a:t>
            </a:r>
          </a:p>
          <a:p>
            <a:pPr lvl="1" eaLnBrk="1" hangingPunct="1"/>
            <a:r>
              <a:rPr lang="en-US" altLang="en-US" sz="2000"/>
              <a:t>Since h satisfies all + TEs and no – TEs, h </a:t>
            </a:r>
            <a:r>
              <a:rPr lang="en-US" altLang="en-US" sz="2000">
                <a:sym typeface="Symbol" panose="05050102010706020507" pitchFamily="18" charset="2"/>
              </a:rPr>
              <a:t> s, and</a:t>
            </a:r>
            <a:r>
              <a:rPr lang="en-US" altLang="en-US" sz="2000"/>
              <a:t> </a:t>
            </a:r>
            <a:r>
              <a:rPr lang="en-US" altLang="en-US" sz="2000" i="1">
                <a:sym typeface="Symbol" panose="05050102010706020507" pitchFamily="18" charset="2"/>
              </a:rPr>
              <a:t>g</a:t>
            </a:r>
            <a:r>
              <a:rPr lang="en-US" altLang="en-US" sz="2000">
                <a:latin typeface="Symbol" panose="05050102010706020507" pitchFamily="18" charset="2"/>
              </a:rPr>
              <a:t> </a:t>
            </a:r>
            <a:r>
              <a:rPr lang="en-US" altLang="en-US" sz="2000">
                <a:sym typeface="Symbol" panose="05050102010706020507" pitchFamily="18" charset="2"/>
              </a:rPr>
              <a:t> </a:t>
            </a:r>
            <a:r>
              <a:rPr lang="en-US" altLang="en-US" sz="2000" i="1"/>
              <a:t>h</a:t>
            </a:r>
            <a:r>
              <a:rPr lang="en-US" altLang="en-US" sz="2000"/>
              <a:t>.</a:t>
            </a:r>
          </a:p>
          <a:p>
            <a:pPr eaLnBrk="1" hangingPunct="1"/>
            <a:endParaRPr lang="en-US" altLang="en-US" sz="2000"/>
          </a:p>
        </p:txBody>
      </p:sp>
      <p:sp>
        <p:nvSpPr>
          <p:cNvPr id="59396" name="Slide Number Placeholder 3">
            <a:extLst>
              <a:ext uri="{FF2B5EF4-FFF2-40B4-BE49-F238E27FC236}">
                <a16:creationId xmlns:a16="http://schemas.microsoft.com/office/drawing/2014/main" id="{75492218-CF9A-7D6C-C43E-112F312D132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852218EA-4B7B-4636-8888-A3024AB84F88}"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39</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59397" name="Rectangle 4">
            <a:extLst>
              <a:ext uri="{FF2B5EF4-FFF2-40B4-BE49-F238E27FC236}">
                <a16:creationId xmlns:a16="http://schemas.microsoft.com/office/drawing/2014/main" id="{D6EA873A-0AD7-03AF-1EA2-FBCE9E0F9CE5}"/>
              </a:ext>
            </a:extLst>
          </p:cNvPr>
          <p:cNvSpPr>
            <a:spLocks noChangeArrowheads="1"/>
          </p:cNvSpPr>
          <p:nvPr/>
        </p:nvSpPr>
        <p:spPr bwMode="auto">
          <a:xfrm>
            <a:off x="609600" y="1371600"/>
            <a:ext cx="77724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lnSpc>
                <a:spcPct val="90000"/>
              </a:lnSpc>
              <a:spcBef>
                <a:spcPct val="0"/>
              </a:spcBef>
              <a:buClrTx/>
              <a:buSzTx/>
              <a:buFontTx/>
              <a:buNone/>
            </a:pPr>
            <a:r>
              <a:rPr lang="en-US" altLang="en-US" sz="2400">
                <a:latin typeface="Arial" panose="020B0604020202020204" pitchFamily="34" charset="0"/>
              </a:rPr>
              <a:t>Every member of the version space lies between the S,G boundary</a:t>
            </a:r>
          </a:p>
          <a:p>
            <a:pPr eaLnBrk="1" hangingPunct="1">
              <a:lnSpc>
                <a:spcPct val="90000"/>
              </a:lnSpc>
              <a:spcBef>
                <a:spcPct val="0"/>
              </a:spcBef>
              <a:buClrTx/>
              <a:buSzTx/>
              <a:buFont typeface="Webdings" panose="05030102010509060703" pitchFamily="18" charset="2"/>
              <a:buNone/>
            </a:pPr>
            <a:r>
              <a:rPr lang="en-US" altLang="en-US" sz="2400" i="1">
                <a:latin typeface="Arial" panose="020B0604020202020204" pitchFamily="34" charset="0"/>
              </a:rPr>
              <a:t>	VS</a:t>
            </a:r>
            <a:r>
              <a:rPr lang="en-US" altLang="en-US" sz="2400" i="1" baseline="-25000">
                <a:latin typeface="Arial" panose="020B0604020202020204" pitchFamily="34" charset="0"/>
              </a:rPr>
              <a:t>H</a:t>
            </a:r>
            <a:r>
              <a:rPr lang="en-US" altLang="en-US" sz="2400" baseline="-25000">
                <a:latin typeface="Arial" panose="020B0604020202020204" pitchFamily="34" charset="0"/>
              </a:rPr>
              <a:t>,</a:t>
            </a:r>
            <a:r>
              <a:rPr lang="en-US" altLang="en-US" sz="2400" i="1" baseline="-25000">
                <a:latin typeface="Arial" panose="020B0604020202020204" pitchFamily="34" charset="0"/>
              </a:rPr>
              <a:t>D</a:t>
            </a:r>
            <a:r>
              <a:rPr lang="en-US" altLang="en-US" sz="2400">
                <a:latin typeface="Arial" panose="020B0604020202020204" pitchFamily="34" charset="0"/>
              </a:rPr>
              <a:t> </a:t>
            </a:r>
            <a:r>
              <a:rPr lang="en-US" altLang="en-US" sz="2400">
                <a:latin typeface="Symbol" panose="05050102010706020507" pitchFamily="18" charset="2"/>
              </a:rPr>
              <a:t>= {</a:t>
            </a:r>
            <a:r>
              <a:rPr lang="en-US" altLang="en-US" sz="2400" i="1">
                <a:latin typeface="Arial" panose="020B0604020202020204" pitchFamily="34" charset="0"/>
              </a:rPr>
              <a:t>h | h </a:t>
            </a:r>
            <a:r>
              <a:rPr lang="en-US" altLang="en-US" sz="2400">
                <a:latin typeface="Arial" panose="020B0604020202020204" pitchFamily="34" charset="0"/>
                <a:sym typeface="Symbol" panose="05050102010706020507" pitchFamily="18" charset="2"/>
              </a:rPr>
              <a:t> </a:t>
            </a:r>
            <a:r>
              <a:rPr lang="en-US" altLang="en-US" sz="2400" i="1">
                <a:latin typeface="Arial" panose="020B0604020202020204" pitchFamily="34" charset="0"/>
              </a:rPr>
              <a:t>H</a:t>
            </a:r>
            <a:r>
              <a:rPr lang="en-US" altLang="en-US" sz="2400">
                <a:latin typeface="Arial" panose="020B0604020202020204" pitchFamily="34" charset="0"/>
              </a:rPr>
              <a:t> </a:t>
            </a:r>
            <a:r>
              <a:rPr lang="en-US" altLang="en-US" sz="2400">
                <a:latin typeface="Arial" panose="020B0604020202020204" pitchFamily="34" charset="0"/>
                <a:sym typeface="Symbol" panose="05050102010706020507" pitchFamily="18" charset="2"/>
              </a:rPr>
              <a:t> </a:t>
            </a:r>
            <a:r>
              <a:rPr lang="en-US" altLang="en-US" sz="2400" i="1">
                <a:latin typeface="Arial" panose="020B0604020202020204" pitchFamily="34" charset="0"/>
                <a:sym typeface="Symbol" panose="05050102010706020507" pitchFamily="18" charset="2"/>
              </a:rPr>
              <a:t>s</a:t>
            </a:r>
            <a:r>
              <a:rPr lang="en-US" altLang="en-US" sz="2400">
                <a:latin typeface="Arial" panose="020B0604020202020204" pitchFamily="34" charset="0"/>
                <a:sym typeface="Symbol" panose="05050102010706020507" pitchFamily="18" charset="2"/>
              </a:rPr>
              <a:t></a:t>
            </a:r>
            <a:r>
              <a:rPr lang="en-US" altLang="en-US" sz="2400" i="1">
                <a:latin typeface="Arial" panose="020B0604020202020204" pitchFamily="34" charset="0"/>
              </a:rPr>
              <a:t>S</a:t>
            </a:r>
            <a:r>
              <a:rPr lang="en-US" altLang="en-US" sz="2400">
                <a:latin typeface="Arial" panose="020B0604020202020204" pitchFamily="34" charset="0"/>
                <a:sym typeface="Symbol" panose="05050102010706020507" pitchFamily="18" charset="2"/>
              </a:rPr>
              <a:t> </a:t>
            </a:r>
            <a:r>
              <a:rPr lang="en-US" altLang="en-US" sz="2400" i="1">
                <a:latin typeface="Arial" panose="020B0604020202020204" pitchFamily="34" charset="0"/>
                <a:sym typeface="Symbol" panose="05050102010706020507" pitchFamily="18" charset="2"/>
              </a:rPr>
              <a:t>g</a:t>
            </a:r>
            <a:r>
              <a:rPr lang="en-US" altLang="en-US" sz="2400">
                <a:latin typeface="Arial" panose="020B0604020202020204" pitchFamily="34" charset="0"/>
                <a:sym typeface="Symbol" panose="05050102010706020507" pitchFamily="18" charset="2"/>
              </a:rPr>
              <a:t></a:t>
            </a:r>
            <a:r>
              <a:rPr lang="en-US" altLang="en-US" sz="2400" i="1">
                <a:latin typeface="Arial" panose="020B0604020202020204" pitchFamily="34" charset="0"/>
              </a:rPr>
              <a:t>G</a:t>
            </a:r>
            <a:r>
              <a:rPr lang="en-US" altLang="en-US" sz="2400">
                <a:latin typeface="Arial" panose="020B0604020202020204" pitchFamily="34" charset="0"/>
                <a:sym typeface="Symbol" panose="05050102010706020507" pitchFamily="18" charset="2"/>
              </a:rPr>
              <a:t> </a:t>
            </a:r>
            <a:r>
              <a:rPr lang="en-US" altLang="en-US" sz="2400">
                <a:latin typeface="Symbol" panose="05050102010706020507" pitchFamily="18" charset="2"/>
              </a:rPr>
              <a:t>(</a:t>
            </a:r>
            <a:r>
              <a:rPr lang="en-US" altLang="en-US" sz="2400" i="1">
                <a:latin typeface="Arial" panose="020B0604020202020204" pitchFamily="34" charset="0"/>
                <a:sym typeface="Symbol" panose="05050102010706020507" pitchFamily="18" charset="2"/>
              </a:rPr>
              <a:t>g</a:t>
            </a:r>
            <a:r>
              <a:rPr lang="en-US" altLang="en-US" sz="2400">
                <a:latin typeface="Symbol" panose="05050102010706020507" pitchFamily="18" charset="2"/>
              </a:rPr>
              <a:t> </a:t>
            </a:r>
            <a:r>
              <a:rPr lang="en-US" altLang="en-US" sz="2400">
                <a:latin typeface="Arial" panose="020B0604020202020204" pitchFamily="34" charset="0"/>
                <a:sym typeface="Symbol" panose="05050102010706020507" pitchFamily="18" charset="2"/>
              </a:rPr>
              <a:t> </a:t>
            </a:r>
            <a:r>
              <a:rPr lang="en-US" altLang="en-US" sz="2400" i="1">
                <a:latin typeface="Arial" panose="020B0604020202020204" pitchFamily="34" charset="0"/>
              </a:rPr>
              <a:t>h </a:t>
            </a:r>
            <a:r>
              <a:rPr lang="en-US" altLang="en-US" sz="2400">
                <a:latin typeface="Arial" panose="020B0604020202020204" pitchFamily="34" charset="0"/>
                <a:sym typeface="Symbol" panose="05050102010706020507" pitchFamily="18" charset="2"/>
              </a:rPr>
              <a:t> </a:t>
            </a:r>
            <a:r>
              <a:rPr lang="en-US" altLang="en-US" sz="2400" i="1">
                <a:latin typeface="Arial" panose="020B0604020202020204" pitchFamily="34" charset="0"/>
                <a:sym typeface="Symbol" panose="05050102010706020507" pitchFamily="18" charset="2"/>
              </a:rPr>
              <a:t>s</a:t>
            </a:r>
            <a:r>
              <a:rPr lang="en-US" altLang="en-US" sz="2400">
                <a:latin typeface="Symbol" panose="05050102010706020507" pitchFamily="18" charset="2"/>
              </a:rPr>
              <a:t>)}</a:t>
            </a:r>
            <a:endParaRPr lang="en-US" altLang="en-US" sz="240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890F7-3060-3C75-3CBF-6430838A79D1}"/>
              </a:ext>
            </a:extLst>
          </p:cNvPr>
          <p:cNvSpPr>
            <a:spLocks noGrp="1"/>
          </p:cNvSpPr>
          <p:nvPr>
            <p:ph type="title"/>
          </p:nvPr>
        </p:nvSpPr>
        <p:spPr>
          <a:xfrm>
            <a:off x="457200" y="274638"/>
            <a:ext cx="8229600" cy="1706562"/>
          </a:xfrm>
        </p:spPr>
        <p:txBody>
          <a:bodyPr rtlCol="0">
            <a:normAutofit fontScale="90000"/>
          </a:bodyPr>
          <a:lstStyle/>
          <a:p>
            <a:pPr eaLnBrk="1" fontAlgn="auto" hangingPunct="1">
              <a:spcAft>
                <a:spcPts val="0"/>
              </a:spcAft>
              <a:defRPr/>
            </a:pPr>
            <a:br>
              <a:rPr lang="en-US" dirty="0"/>
            </a:br>
            <a:r>
              <a:rPr lang="en-US" dirty="0"/>
              <a:t>CHAPTER-2</a:t>
            </a:r>
            <a:br>
              <a:rPr lang="en-US" dirty="0"/>
            </a:br>
            <a:r>
              <a:rPr lang="en-US" dirty="0"/>
              <a:t>Concept learning and the General-to-specific ordering </a:t>
            </a:r>
            <a:br>
              <a:rPr lang="en-US" dirty="0"/>
            </a:br>
            <a:endParaRPr lang="en-US" dirty="0"/>
          </a:p>
        </p:txBody>
      </p:sp>
      <p:sp>
        <p:nvSpPr>
          <p:cNvPr id="12291" name="Content Placeholder 2">
            <a:extLst>
              <a:ext uri="{FF2B5EF4-FFF2-40B4-BE49-F238E27FC236}">
                <a16:creationId xmlns:a16="http://schemas.microsoft.com/office/drawing/2014/main" id="{CC16F6F9-62A5-7537-C0AA-4A6479A3E381}"/>
              </a:ext>
            </a:extLst>
          </p:cNvPr>
          <p:cNvSpPr>
            <a:spLocks noGrp="1"/>
          </p:cNvSpPr>
          <p:nvPr>
            <p:ph idx="1"/>
          </p:nvPr>
        </p:nvSpPr>
        <p:spPr>
          <a:xfrm>
            <a:off x="533400" y="2332038"/>
            <a:ext cx="8229600" cy="4525962"/>
          </a:xfrm>
        </p:spPr>
        <p:txBody>
          <a:bodyPr/>
          <a:lstStyle/>
          <a:p>
            <a:pPr eaLnBrk="1" hangingPunct="1">
              <a:buFont typeface="Arial" panose="020B0604020202020204" pitchFamily="34" charset="0"/>
              <a:buNone/>
            </a:pPr>
            <a:r>
              <a:rPr lang="en-US" altLang="en-US"/>
              <a:t>CONTENTS:</a:t>
            </a:r>
          </a:p>
          <a:p>
            <a:pPr eaLnBrk="1" hangingPunct="1"/>
            <a:r>
              <a:rPr lang="en-US" altLang="en-US" sz="2000"/>
              <a:t>Introduction</a:t>
            </a:r>
          </a:p>
          <a:p>
            <a:pPr eaLnBrk="1" hangingPunct="1"/>
            <a:r>
              <a:rPr lang="en-US" altLang="en-US" sz="2000"/>
              <a:t>A concept learning task</a:t>
            </a:r>
          </a:p>
          <a:p>
            <a:pPr eaLnBrk="1" hangingPunct="1"/>
            <a:r>
              <a:rPr lang="en-US" altLang="en-US" sz="2000"/>
              <a:t>Concept learning as  search</a:t>
            </a:r>
          </a:p>
          <a:p>
            <a:pPr eaLnBrk="1" hangingPunct="1"/>
            <a:r>
              <a:rPr lang="en-US" altLang="en-US" sz="2000"/>
              <a:t>Find-S:Finding a Maximally specific Hypotheses</a:t>
            </a:r>
          </a:p>
          <a:p>
            <a:pPr eaLnBrk="1" hangingPunct="1"/>
            <a:r>
              <a:rPr lang="en-US" altLang="en-US" sz="2000"/>
              <a:t>Version spaces and the CANDIDATE-Elimination algorithm with remarks</a:t>
            </a:r>
          </a:p>
          <a:p>
            <a:pPr eaLnBrk="1" hangingPunct="1"/>
            <a:r>
              <a:rPr lang="en-US" altLang="en-US" sz="2000"/>
              <a:t>Inductive bias</a:t>
            </a:r>
          </a:p>
          <a:p>
            <a:pPr eaLnBrk="1" hangingPunct="1"/>
            <a:endParaRPr lang="en-US" altLang="en-US"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2C98EB5E-BF2F-FC96-E19A-340B0B7ED1A4}"/>
              </a:ext>
            </a:extLst>
          </p:cNvPr>
          <p:cNvSpPr>
            <a:spLocks noGrp="1"/>
          </p:cNvSpPr>
          <p:nvPr>
            <p:ph type="title"/>
          </p:nvPr>
        </p:nvSpPr>
        <p:spPr>
          <a:xfrm>
            <a:off x="457200" y="704850"/>
            <a:ext cx="8229600" cy="895350"/>
          </a:xfrm>
        </p:spPr>
        <p:txBody>
          <a:bodyPr/>
          <a:lstStyle/>
          <a:p>
            <a:pPr eaLnBrk="1" hangingPunct="1"/>
            <a:r>
              <a:rPr lang="en-US" altLang="en-US" dirty="0">
                <a:latin typeface="Comic Sans MS" panose="030F0702030302020204" pitchFamily="66" charset="0"/>
              </a:rPr>
              <a:t>Candidate Elimination Algorithm</a:t>
            </a:r>
          </a:p>
        </p:txBody>
      </p:sp>
      <p:sp>
        <p:nvSpPr>
          <p:cNvPr id="183299" name="Rectangle 3">
            <a:extLst>
              <a:ext uri="{FF2B5EF4-FFF2-40B4-BE49-F238E27FC236}">
                <a16:creationId xmlns:a16="http://schemas.microsoft.com/office/drawing/2014/main" id="{80582609-FF24-218E-72EF-D8C68585832E}"/>
              </a:ext>
            </a:extLst>
          </p:cNvPr>
          <p:cNvSpPr>
            <a:spLocks noGrp="1"/>
          </p:cNvSpPr>
          <p:nvPr>
            <p:ph type="body" idx="1"/>
          </p:nvPr>
        </p:nvSpPr>
        <p:spPr>
          <a:xfrm>
            <a:off x="457200" y="1600200"/>
            <a:ext cx="8534400" cy="5257799"/>
          </a:xfrm>
        </p:spPr>
        <p:txBody>
          <a:bodyPr/>
          <a:lstStyle/>
          <a:p>
            <a:pPr eaLnBrk="1" hangingPunct="1">
              <a:buFont typeface="Webdings" panose="05030102010509060703" pitchFamily="18" charset="2"/>
              <a:buNone/>
            </a:pPr>
            <a:r>
              <a:rPr lang="en-US" altLang="en-US" i="1" dirty="0"/>
              <a:t>G</a:t>
            </a:r>
            <a:r>
              <a:rPr lang="en-US" altLang="en-US" dirty="0"/>
              <a:t> </a:t>
            </a:r>
            <a:r>
              <a:rPr lang="en-US" altLang="en-US" dirty="0">
                <a:sym typeface="Symbol" panose="05050102010706020507" pitchFamily="18" charset="2"/>
              </a:rPr>
              <a:t></a:t>
            </a:r>
            <a:r>
              <a:rPr lang="en-US" altLang="en-US" dirty="0"/>
              <a:t> maximally general hypotheses in </a:t>
            </a:r>
            <a:r>
              <a:rPr lang="en-US" altLang="en-US" i="1" dirty="0"/>
              <a:t>H</a:t>
            </a:r>
          </a:p>
          <a:p>
            <a:pPr eaLnBrk="1" hangingPunct="1">
              <a:spcBef>
                <a:spcPct val="0"/>
              </a:spcBef>
              <a:buFont typeface="Webdings" panose="05030102010509060703" pitchFamily="18" charset="2"/>
              <a:buNone/>
            </a:pPr>
            <a:r>
              <a:rPr lang="en-US" altLang="en-US" i="1" dirty="0"/>
              <a:t>S</a:t>
            </a:r>
            <a:r>
              <a:rPr lang="en-US" altLang="en-US" dirty="0"/>
              <a:t> </a:t>
            </a:r>
            <a:r>
              <a:rPr lang="en-US" altLang="en-US" dirty="0">
                <a:sym typeface="Symbol" panose="05050102010706020507" pitchFamily="18" charset="2"/>
              </a:rPr>
              <a:t></a:t>
            </a:r>
            <a:r>
              <a:rPr lang="en-US" altLang="en-US" dirty="0"/>
              <a:t> maximally specific hypotheses in </a:t>
            </a:r>
            <a:r>
              <a:rPr lang="en-US" altLang="en-US" i="1" dirty="0"/>
              <a:t>H</a:t>
            </a:r>
          </a:p>
          <a:p>
            <a:pPr eaLnBrk="1" hangingPunct="1">
              <a:buFont typeface="Webdings" panose="05030102010509060703" pitchFamily="18" charset="2"/>
              <a:buNone/>
            </a:pPr>
            <a:r>
              <a:rPr lang="en-US" altLang="en-US" dirty="0"/>
              <a:t>For each training example </a:t>
            </a:r>
            <a:r>
              <a:rPr lang="en-US" altLang="en-US" i="1" dirty="0"/>
              <a:t>d</a:t>
            </a:r>
            <a:r>
              <a:rPr lang="en-US" altLang="en-US" dirty="0"/>
              <a:t>, do</a:t>
            </a:r>
          </a:p>
          <a:p>
            <a:pPr eaLnBrk="1" hangingPunct="1"/>
            <a:r>
              <a:rPr lang="en-US" altLang="en-US" dirty="0"/>
              <a:t>If </a:t>
            </a:r>
            <a:r>
              <a:rPr lang="en-US" altLang="en-US" i="1" dirty="0"/>
              <a:t>d</a:t>
            </a:r>
            <a:r>
              <a:rPr lang="en-US" altLang="en-US" dirty="0"/>
              <a:t> is positive</a:t>
            </a:r>
          </a:p>
          <a:p>
            <a:pPr lvl="1" eaLnBrk="1" hangingPunct="1"/>
            <a:r>
              <a:rPr lang="en-US" altLang="en-US" dirty="0"/>
              <a:t>Remove from </a:t>
            </a:r>
            <a:r>
              <a:rPr lang="en-US" altLang="en-US" i="1" dirty="0"/>
              <a:t>G</a:t>
            </a:r>
            <a:r>
              <a:rPr lang="en-US" altLang="en-US" dirty="0"/>
              <a:t> every hypothesis inconsistent with </a:t>
            </a:r>
            <a:r>
              <a:rPr lang="en-US" altLang="en-US" i="1" dirty="0"/>
              <a:t>d</a:t>
            </a:r>
          </a:p>
          <a:p>
            <a:pPr lvl="1" eaLnBrk="1" hangingPunct="1"/>
            <a:r>
              <a:rPr lang="en-US" altLang="en-US" dirty="0"/>
              <a:t>For each hypothesis </a:t>
            </a:r>
            <a:r>
              <a:rPr lang="en-US" altLang="en-US" i="1" dirty="0"/>
              <a:t>s</a:t>
            </a:r>
            <a:r>
              <a:rPr lang="en-US" altLang="en-US" dirty="0"/>
              <a:t> in </a:t>
            </a:r>
            <a:r>
              <a:rPr lang="en-US" altLang="en-US" i="1" dirty="0"/>
              <a:t>S</a:t>
            </a:r>
            <a:r>
              <a:rPr lang="en-US" altLang="en-US" dirty="0"/>
              <a:t> that is inconsistent with </a:t>
            </a:r>
            <a:r>
              <a:rPr lang="en-US" altLang="en-US" i="1" dirty="0"/>
              <a:t>d</a:t>
            </a:r>
          </a:p>
          <a:p>
            <a:pPr lvl="2" eaLnBrk="1" hangingPunct="1"/>
            <a:r>
              <a:rPr lang="en-US" altLang="en-US" sz="2400" dirty="0">
                <a:solidFill>
                  <a:srgbClr val="FF0000"/>
                </a:solidFill>
              </a:rPr>
              <a:t>Remove </a:t>
            </a:r>
            <a:r>
              <a:rPr lang="en-US" altLang="en-US" sz="2400" i="1" dirty="0">
                <a:solidFill>
                  <a:srgbClr val="FF0000"/>
                </a:solidFill>
              </a:rPr>
              <a:t>s</a:t>
            </a:r>
            <a:r>
              <a:rPr lang="en-US" altLang="en-US" sz="2400" dirty="0">
                <a:solidFill>
                  <a:srgbClr val="FF0000"/>
                </a:solidFill>
              </a:rPr>
              <a:t> from </a:t>
            </a:r>
            <a:r>
              <a:rPr lang="en-US" altLang="en-US" sz="2400" i="1" dirty="0">
                <a:solidFill>
                  <a:srgbClr val="FF0000"/>
                </a:solidFill>
              </a:rPr>
              <a:t>S</a:t>
            </a:r>
          </a:p>
          <a:p>
            <a:pPr lvl="2" eaLnBrk="1" hangingPunct="1"/>
            <a:r>
              <a:rPr lang="en-US" altLang="en-US" sz="2400" dirty="0">
                <a:solidFill>
                  <a:srgbClr val="FF0000"/>
                </a:solidFill>
              </a:rPr>
              <a:t>Add to </a:t>
            </a:r>
            <a:r>
              <a:rPr lang="en-US" altLang="en-US" sz="2400" i="1" dirty="0">
                <a:solidFill>
                  <a:srgbClr val="FF0000"/>
                </a:solidFill>
              </a:rPr>
              <a:t>S</a:t>
            </a:r>
            <a:r>
              <a:rPr lang="en-US" altLang="en-US" sz="2400" dirty="0">
                <a:solidFill>
                  <a:srgbClr val="FF0000"/>
                </a:solidFill>
              </a:rPr>
              <a:t> all minimal generalizations </a:t>
            </a:r>
            <a:r>
              <a:rPr lang="en-US" altLang="en-US" sz="2400" i="1" dirty="0">
                <a:solidFill>
                  <a:srgbClr val="FF0000"/>
                </a:solidFill>
              </a:rPr>
              <a:t>h</a:t>
            </a:r>
            <a:r>
              <a:rPr lang="en-US" altLang="en-US" sz="2400" dirty="0">
                <a:solidFill>
                  <a:srgbClr val="FF0000"/>
                </a:solidFill>
              </a:rPr>
              <a:t> of </a:t>
            </a:r>
            <a:r>
              <a:rPr lang="en-US" altLang="en-US" sz="2400" i="1" dirty="0">
                <a:solidFill>
                  <a:srgbClr val="FF0000"/>
                </a:solidFill>
              </a:rPr>
              <a:t>s</a:t>
            </a:r>
            <a:r>
              <a:rPr lang="en-US" altLang="en-US" sz="2400" dirty="0">
                <a:solidFill>
                  <a:srgbClr val="FF0000"/>
                </a:solidFill>
              </a:rPr>
              <a:t> such that</a:t>
            </a:r>
          </a:p>
          <a:p>
            <a:pPr lvl="2" eaLnBrk="1" hangingPunct="1">
              <a:buFont typeface="Wingdings" panose="05000000000000000000" pitchFamily="2" charset="2"/>
              <a:buNone/>
            </a:pPr>
            <a:r>
              <a:rPr lang="en-US" altLang="en-US" sz="2400" dirty="0">
                <a:solidFill>
                  <a:srgbClr val="FF0000"/>
                </a:solidFill>
              </a:rPr>
              <a:t>	1. </a:t>
            </a:r>
            <a:r>
              <a:rPr lang="en-US" altLang="en-US" sz="2400" i="1" dirty="0">
                <a:solidFill>
                  <a:srgbClr val="FF0000"/>
                </a:solidFill>
              </a:rPr>
              <a:t>h</a:t>
            </a:r>
            <a:r>
              <a:rPr lang="en-US" altLang="en-US" sz="2400" dirty="0">
                <a:solidFill>
                  <a:srgbClr val="FF0000"/>
                </a:solidFill>
              </a:rPr>
              <a:t> is consistent with </a:t>
            </a:r>
            <a:r>
              <a:rPr lang="en-US" altLang="en-US" sz="2400" i="1" dirty="0">
                <a:solidFill>
                  <a:srgbClr val="FF0000"/>
                </a:solidFill>
              </a:rPr>
              <a:t>d</a:t>
            </a:r>
            <a:r>
              <a:rPr lang="en-US" altLang="en-US" sz="2400" dirty="0">
                <a:solidFill>
                  <a:srgbClr val="FF0000"/>
                </a:solidFill>
              </a:rPr>
              <a:t>, and</a:t>
            </a:r>
          </a:p>
          <a:p>
            <a:pPr lvl="2" eaLnBrk="1" hangingPunct="1">
              <a:buFont typeface="Wingdings" panose="05000000000000000000" pitchFamily="2" charset="2"/>
              <a:buNone/>
            </a:pPr>
            <a:r>
              <a:rPr lang="en-US" altLang="en-US" sz="2400" dirty="0">
                <a:solidFill>
                  <a:srgbClr val="FF0000"/>
                </a:solidFill>
              </a:rPr>
              <a:t>	2. some member of </a:t>
            </a:r>
            <a:r>
              <a:rPr lang="en-US" altLang="en-US" sz="2400" i="1" dirty="0">
                <a:solidFill>
                  <a:srgbClr val="FF0000"/>
                </a:solidFill>
              </a:rPr>
              <a:t>G</a:t>
            </a:r>
            <a:r>
              <a:rPr lang="en-US" altLang="en-US" sz="2400" dirty="0">
                <a:solidFill>
                  <a:srgbClr val="FF0000"/>
                </a:solidFill>
              </a:rPr>
              <a:t> is more general than </a:t>
            </a:r>
            <a:r>
              <a:rPr lang="en-US" altLang="en-US" sz="2400" i="1" dirty="0">
                <a:solidFill>
                  <a:srgbClr val="FF0000"/>
                </a:solidFill>
              </a:rPr>
              <a:t>h</a:t>
            </a:r>
          </a:p>
          <a:p>
            <a:pPr lvl="1" eaLnBrk="1" hangingPunct="1"/>
            <a:r>
              <a:rPr lang="en-US" altLang="en-US" dirty="0"/>
              <a:t>Remove from </a:t>
            </a:r>
            <a:r>
              <a:rPr lang="en-US" altLang="en-US" i="1" dirty="0"/>
              <a:t>S</a:t>
            </a:r>
            <a:r>
              <a:rPr lang="en-US" altLang="en-US" dirty="0"/>
              <a:t> every hypothesis that is more general than another hypothesis in </a:t>
            </a:r>
            <a:r>
              <a:rPr lang="en-US" altLang="en-US" i="1" dirty="0"/>
              <a:t>S</a:t>
            </a:r>
            <a:endParaRPr lang="en-US" altLang="en-US" dirty="0"/>
          </a:p>
        </p:txBody>
      </p:sp>
      <p:sp>
        <p:nvSpPr>
          <p:cNvPr id="61444" name="Slide Number Placeholder 3">
            <a:extLst>
              <a:ext uri="{FF2B5EF4-FFF2-40B4-BE49-F238E27FC236}">
                <a16:creationId xmlns:a16="http://schemas.microsoft.com/office/drawing/2014/main" id="{DE4FE381-7CF1-8CCA-DC01-A50118BBE52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B3D7ADC6-0232-409E-872C-AD8DDB8C8F76}"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40</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3299">
                                            <p:txEl>
                                              <p:pRg st="4" end="4"/>
                                            </p:txEl>
                                          </p:spTgt>
                                        </p:tgtEl>
                                        <p:attrNameLst>
                                          <p:attrName>style.visibility</p:attrName>
                                        </p:attrNameLst>
                                      </p:cBhvr>
                                      <p:to>
                                        <p:strVal val="visible"/>
                                      </p:to>
                                    </p:set>
                                    <p:animEffect transition="in" filter="checkerboard(across)">
                                      <p:cBhvr>
                                        <p:cTn id="7" dur="500"/>
                                        <p:tgtEl>
                                          <p:spTgt spid="183299">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83299">
                                            <p:txEl>
                                              <p:pRg st="5" end="5"/>
                                            </p:txEl>
                                          </p:spTgt>
                                        </p:tgtEl>
                                        <p:attrNameLst>
                                          <p:attrName>style.visibility</p:attrName>
                                        </p:attrNameLst>
                                      </p:cBhvr>
                                      <p:to>
                                        <p:strVal val="visible"/>
                                      </p:to>
                                    </p:set>
                                    <p:animEffect transition="in" filter="checkerboard(across)">
                                      <p:cBhvr>
                                        <p:cTn id="12" dur="500"/>
                                        <p:tgtEl>
                                          <p:spTgt spid="183299">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83299">
                                            <p:txEl>
                                              <p:pRg st="6" end="6"/>
                                            </p:txEl>
                                          </p:spTgt>
                                        </p:tgtEl>
                                        <p:attrNameLst>
                                          <p:attrName>style.visibility</p:attrName>
                                        </p:attrNameLst>
                                      </p:cBhvr>
                                      <p:to>
                                        <p:strVal val="visible"/>
                                      </p:to>
                                    </p:set>
                                    <p:animEffect transition="in" filter="checkerboard(across)">
                                      <p:cBhvr>
                                        <p:cTn id="17" dur="500"/>
                                        <p:tgtEl>
                                          <p:spTgt spid="183299">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83299">
                                            <p:txEl>
                                              <p:pRg st="7" end="7"/>
                                            </p:txEl>
                                          </p:spTgt>
                                        </p:tgtEl>
                                        <p:attrNameLst>
                                          <p:attrName>style.visibility</p:attrName>
                                        </p:attrNameLst>
                                      </p:cBhvr>
                                      <p:to>
                                        <p:strVal val="visible"/>
                                      </p:to>
                                    </p:set>
                                    <p:animEffect transition="in" filter="checkerboard(across)">
                                      <p:cBhvr>
                                        <p:cTn id="22" dur="500"/>
                                        <p:tgtEl>
                                          <p:spTgt spid="183299">
                                            <p:txEl>
                                              <p:pRg st="7" end="7"/>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83299">
                                            <p:txEl>
                                              <p:pRg st="8" end="8"/>
                                            </p:txEl>
                                          </p:spTgt>
                                        </p:tgtEl>
                                        <p:attrNameLst>
                                          <p:attrName>style.visibility</p:attrName>
                                        </p:attrNameLst>
                                      </p:cBhvr>
                                      <p:to>
                                        <p:strVal val="visible"/>
                                      </p:to>
                                    </p:set>
                                    <p:animEffect transition="in" filter="checkerboard(across)">
                                      <p:cBhvr>
                                        <p:cTn id="25" dur="500"/>
                                        <p:tgtEl>
                                          <p:spTgt spid="183299">
                                            <p:txEl>
                                              <p:pRg st="8" end="8"/>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83299">
                                            <p:txEl>
                                              <p:pRg st="9" end="9"/>
                                            </p:txEl>
                                          </p:spTgt>
                                        </p:tgtEl>
                                        <p:attrNameLst>
                                          <p:attrName>style.visibility</p:attrName>
                                        </p:attrNameLst>
                                      </p:cBhvr>
                                      <p:to>
                                        <p:strVal val="visible"/>
                                      </p:to>
                                    </p:set>
                                    <p:animEffect transition="in" filter="checkerboard(across)">
                                      <p:cBhvr>
                                        <p:cTn id="28" dur="500"/>
                                        <p:tgtEl>
                                          <p:spTgt spid="183299">
                                            <p:txEl>
                                              <p:pRg st="9" end="9"/>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183299">
                                            <p:txEl>
                                              <p:pRg st="10" end="10"/>
                                            </p:txEl>
                                          </p:spTgt>
                                        </p:tgtEl>
                                        <p:attrNameLst>
                                          <p:attrName>style.visibility</p:attrName>
                                        </p:attrNameLst>
                                      </p:cBhvr>
                                      <p:to>
                                        <p:strVal val="visible"/>
                                      </p:to>
                                    </p:set>
                                    <p:animEffect transition="in" filter="checkerboard(across)">
                                      <p:cBhvr>
                                        <p:cTn id="33" dur="500"/>
                                        <p:tgtEl>
                                          <p:spTgt spid="1832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EC223746-9D62-E965-108B-16ADFB0132DC}"/>
              </a:ext>
            </a:extLst>
          </p:cNvPr>
          <p:cNvSpPr>
            <a:spLocks noGrp="1"/>
          </p:cNvSpPr>
          <p:nvPr>
            <p:ph type="title"/>
          </p:nvPr>
        </p:nvSpPr>
        <p:spPr>
          <a:xfrm>
            <a:off x="381000" y="228600"/>
            <a:ext cx="8229600" cy="1143000"/>
          </a:xfrm>
        </p:spPr>
        <p:txBody>
          <a:bodyPr/>
          <a:lstStyle/>
          <a:p>
            <a:pPr eaLnBrk="1" hangingPunct="1"/>
            <a:r>
              <a:rPr lang="en-US" altLang="en-US" sz="4000">
                <a:latin typeface="Comic Sans MS" panose="030F0702030302020204" pitchFamily="66" charset="0"/>
              </a:rPr>
              <a:t>Candidate Elimination Algorithm (cont)</a:t>
            </a:r>
          </a:p>
        </p:txBody>
      </p:sp>
      <p:sp>
        <p:nvSpPr>
          <p:cNvPr id="63491" name="Rectangle 3">
            <a:extLst>
              <a:ext uri="{FF2B5EF4-FFF2-40B4-BE49-F238E27FC236}">
                <a16:creationId xmlns:a16="http://schemas.microsoft.com/office/drawing/2014/main" id="{6A055913-476E-858A-DF76-7958535ECD38}"/>
              </a:ext>
            </a:extLst>
          </p:cNvPr>
          <p:cNvSpPr>
            <a:spLocks noGrp="1"/>
          </p:cNvSpPr>
          <p:nvPr>
            <p:ph type="body" idx="1"/>
          </p:nvPr>
        </p:nvSpPr>
        <p:spPr>
          <a:xfrm>
            <a:off x="0" y="1219200"/>
            <a:ext cx="9144000" cy="5638800"/>
          </a:xfrm>
        </p:spPr>
        <p:txBody>
          <a:bodyPr/>
          <a:lstStyle/>
          <a:p>
            <a:pPr eaLnBrk="1" hangingPunct="1">
              <a:lnSpc>
                <a:spcPct val="80000"/>
              </a:lnSpc>
            </a:pPr>
            <a:r>
              <a:rPr lang="en-US" altLang="en-US" sz="2300"/>
              <a:t>If </a:t>
            </a:r>
            <a:r>
              <a:rPr lang="en-US" altLang="en-US" sz="2300" i="1"/>
              <a:t>d</a:t>
            </a:r>
            <a:r>
              <a:rPr lang="en-US" altLang="en-US" sz="2300"/>
              <a:t> is a negative example</a:t>
            </a:r>
          </a:p>
          <a:p>
            <a:pPr lvl="1" eaLnBrk="1" hangingPunct="1">
              <a:lnSpc>
                <a:spcPct val="80000"/>
              </a:lnSpc>
            </a:pPr>
            <a:r>
              <a:rPr lang="en-US" altLang="en-US" sz="2300"/>
              <a:t>Remove from </a:t>
            </a:r>
            <a:r>
              <a:rPr lang="en-US" altLang="en-US" sz="2300" i="1"/>
              <a:t>S</a:t>
            </a:r>
            <a:r>
              <a:rPr lang="en-US" altLang="en-US" sz="2300"/>
              <a:t> every hypothesis inconsistent with </a:t>
            </a:r>
            <a:r>
              <a:rPr lang="en-US" altLang="en-US" sz="2300" i="1"/>
              <a:t>d</a:t>
            </a:r>
          </a:p>
          <a:p>
            <a:pPr lvl="1" eaLnBrk="1" hangingPunct="1">
              <a:lnSpc>
                <a:spcPct val="80000"/>
              </a:lnSpc>
            </a:pPr>
            <a:r>
              <a:rPr lang="en-US" altLang="en-US" sz="2300"/>
              <a:t>For each hypothesis </a:t>
            </a:r>
            <a:r>
              <a:rPr lang="en-US" altLang="en-US" sz="2300" i="1"/>
              <a:t>g</a:t>
            </a:r>
            <a:r>
              <a:rPr lang="en-US" altLang="en-US" sz="2300"/>
              <a:t> in </a:t>
            </a:r>
            <a:r>
              <a:rPr lang="en-US" altLang="en-US" sz="2300" i="1"/>
              <a:t>G</a:t>
            </a:r>
            <a:r>
              <a:rPr lang="en-US" altLang="en-US" sz="2300"/>
              <a:t> that is inconsistent with </a:t>
            </a:r>
            <a:r>
              <a:rPr lang="en-US" altLang="en-US" sz="2300" i="1"/>
              <a:t>d</a:t>
            </a:r>
          </a:p>
          <a:p>
            <a:pPr lvl="2" eaLnBrk="1" hangingPunct="1">
              <a:lnSpc>
                <a:spcPct val="80000"/>
              </a:lnSpc>
            </a:pPr>
            <a:r>
              <a:rPr lang="en-US" altLang="en-US"/>
              <a:t>Remove </a:t>
            </a:r>
            <a:r>
              <a:rPr lang="en-US" altLang="en-US" i="1"/>
              <a:t>g</a:t>
            </a:r>
            <a:r>
              <a:rPr lang="en-US" altLang="en-US"/>
              <a:t> from </a:t>
            </a:r>
            <a:r>
              <a:rPr lang="en-US" altLang="en-US" i="1"/>
              <a:t>G</a:t>
            </a:r>
          </a:p>
          <a:p>
            <a:pPr lvl="2" eaLnBrk="1" hangingPunct="1">
              <a:lnSpc>
                <a:spcPct val="80000"/>
              </a:lnSpc>
            </a:pPr>
            <a:r>
              <a:rPr lang="en-US" altLang="en-US"/>
              <a:t>Add to </a:t>
            </a:r>
            <a:r>
              <a:rPr lang="en-US" altLang="en-US" i="1"/>
              <a:t>G</a:t>
            </a:r>
            <a:r>
              <a:rPr lang="en-US" altLang="en-US"/>
              <a:t> all minimal specializations </a:t>
            </a:r>
            <a:r>
              <a:rPr lang="en-US" altLang="en-US" i="1"/>
              <a:t>h</a:t>
            </a:r>
            <a:r>
              <a:rPr lang="en-US" altLang="en-US"/>
              <a:t> of </a:t>
            </a:r>
            <a:r>
              <a:rPr lang="en-US" altLang="en-US" i="1"/>
              <a:t>g</a:t>
            </a:r>
            <a:r>
              <a:rPr lang="en-US" altLang="en-US"/>
              <a:t> such that</a:t>
            </a:r>
          </a:p>
          <a:p>
            <a:pPr lvl="2" eaLnBrk="1" hangingPunct="1">
              <a:lnSpc>
                <a:spcPct val="80000"/>
              </a:lnSpc>
              <a:buFont typeface="Wingdings" panose="05000000000000000000" pitchFamily="2" charset="2"/>
              <a:buNone/>
            </a:pPr>
            <a:r>
              <a:rPr lang="en-US" altLang="en-US"/>
              <a:t>	1. </a:t>
            </a:r>
            <a:r>
              <a:rPr lang="en-US" altLang="en-US" i="1"/>
              <a:t>h</a:t>
            </a:r>
            <a:r>
              <a:rPr lang="en-US" altLang="en-US"/>
              <a:t> is consistent with </a:t>
            </a:r>
            <a:r>
              <a:rPr lang="en-US" altLang="en-US" i="1"/>
              <a:t>d</a:t>
            </a:r>
            <a:r>
              <a:rPr lang="en-US" altLang="en-US"/>
              <a:t>, and</a:t>
            </a:r>
          </a:p>
          <a:p>
            <a:pPr lvl="2" eaLnBrk="1" hangingPunct="1">
              <a:lnSpc>
                <a:spcPct val="80000"/>
              </a:lnSpc>
              <a:buFont typeface="Wingdings" panose="05000000000000000000" pitchFamily="2" charset="2"/>
              <a:buNone/>
            </a:pPr>
            <a:r>
              <a:rPr lang="en-US" altLang="en-US"/>
              <a:t>	2. some member of </a:t>
            </a:r>
            <a:r>
              <a:rPr lang="en-US" altLang="en-US" i="1"/>
              <a:t>S</a:t>
            </a:r>
            <a:r>
              <a:rPr lang="en-US" altLang="en-US"/>
              <a:t> is more specific than </a:t>
            </a:r>
            <a:r>
              <a:rPr lang="en-US" altLang="en-US" i="1"/>
              <a:t>h</a:t>
            </a:r>
          </a:p>
          <a:p>
            <a:pPr lvl="1" eaLnBrk="1" hangingPunct="1">
              <a:lnSpc>
                <a:spcPct val="80000"/>
              </a:lnSpc>
            </a:pPr>
            <a:r>
              <a:rPr lang="en-US" altLang="en-US" sz="2300"/>
              <a:t>Remove from </a:t>
            </a:r>
            <a:r>
              <a:rPr lang="en-US" altLang="en-US" sz="2300" i="1"/>
              <a:t>G</a:t>
            </a:r>
            <a:r>
              <a:rPr lang="en-US" altLang="en-US" sz="2300"/>
              <a:t> every hypothesis that is less general than another hypothesis in </a:t>
            </a:r>
            <a:r>
              <a:rPr lang="en-US" altLang="en-US" sz="2300" i="1"/>
              <a:t>G</a:t>
            </a:r>
          </a:p>
          <a:p>
            <a:pPr eaLnBrk="1" hangingPunct="1">
              <a:lnSpc>
                <a:spcPct val="80000"/>
              </a:lnSpc>
            </a:pPr>
            <a:r>
              <a:rPr lang="en-US" altLang="en-US" sz="2300"/>
              <a:t>Essentially use</a:t>
            </a:r>
          </a:p>
          <a:p>
            <a:pPr lvl="1" eaLnBrk="1" hangingPunct="1">
              <a:lnSpc>
                <a:spcPct val="80000"/>
              </a:lnSpc>
            </a:pPr>
            <a:r>
              <a:rPr lang="en-US" altLang="en-US" sz="2300"/>
              <a:t>Pos TEs to generalize S</a:t>
            </a:r>
          </a:p>
          <a:p>
            <a:pPr lvl="1" eaLnBrk="1" hangingPunct="1">
              <a:lnSpc>
                <a:spcPct val="80000"/>
              </a:lnSpc>
            </a:pPr>
            <a:r>
              <a:rPr lang="en-US" altLang="en-US" sz="2300"/>
              <a:t>Neg TEs to specialize G</a:t>
            </a:r>
          </a:p>
          <a:p>
            <a:pPr eaLnBrk="1" hangingPunct="1">
              <a:lnSpc>
                <a:spcPct val="80000"/>
              </a:lnSpc>
            </a:pPr>
            <a:r>
              <a:rPr lang="en-US" altLang="en-US" sz="2300"/>
              <a:t>Independent of order of TEs</a:t>
            </a:r>
          </a:p>
          <a:p>
            <a:pPr eaLnBrk="1" hangingPunct="1">
              <a:lnSpc>
                <a:spcPct val="80000"/>
              </a:lnSpc>
            </a:pPr>
            <a:r>
              <a:rPr lang="en-US" altLang="en-US" sz="2300"/>
              <a:t>Convergence guaranteed if: </a:t>
            </a:r>
          </a:p>
          <a:p>
            <a:pPr lvl="1" eaLnBrk="1" hangingPunct="1">
              <a:lnSpc>
                <a:spcPct val="80000"/>
              </a:lnSpc>
            </a:pPr>
            <a:r>
              <a:rPr lang="en-US" altLang="en-US" sz="2300" b="1" i="1"/>
              <a:t>no errors</a:t>
            </a:r>
            <a:r>
              <a:rPr lang="en-US" altLang="en-US" sz="2300" b="1"/>
              <a:t> </a:t>
            </a:r>
            <a:endParaRPr lang="en-US" altLang="en-US" sz="2300"/>
          </a:p>
          <a:p>
            <a:pPr lvl="1" eaLnBrk="1" hangingPunct="1">
              <a:lnSpc>
                <a:spcPct val="80000"/>
              </a:lnSpc>
            </a:pPr>
            <a:r>
              <a:rPr lang="en-US" altLang="en-US" sz="2300" b="1" i="1"/>
              <a:t>there is h in H describing c</a:t>
            </a:r>
            <a:r>
              <a:rPr lang="en-US" altLang="en-US" sz="2300"/>
              <a:t>.</a:t>
            </a:r>
          </a:p>
        </p:txBody>
      </p:sp>
      <p:sp>
        <p:nvSpPr>
          <p:cNvPr id="63492" name="Slide Number Placeholder 3">
            <a:extLst>
              <a:ext uri="{FF2B5EF4-FFF2-40B4-BE49-F238E27FC236}">
                <a16:creationId xmlns:a16="http://schemas.microsoft.com/office/drawing/2014/main" id="{8A4E721D-647F-0405-F87C-DC8E9D86733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A0EF04BD-96C0-4089-BE42-F7C33B3C8BF1}"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41</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F6208B8-FCA9-1CE3-D7C2-CA7CF47092AA}"/>
              </a:ext>
            </a:extLst>
          </p:cNvPr>
          <p:cNvSpPr txBox="1"/>
          <p:nvPr/>
        </p:nvSpPr>
        <p:spPr>
          <a:xfrm>
            <a:off x="1150938" y="752475"/>
            <a:ext cx="7078662" cy="444500"/>
          </a:xfrm>
          <a:prstGeom prst="rect">
            <a:avLst/>
          </a:prstGeom>
        </p:spPr>
        <p:txBody>
          <a:bodyPr lIns="0" tIns="13335" rIns="0" bIns="0">
            <a:spAutoFit/>
          </a:bodyPr>
          <a:lstStyle/>
          <a:p>
            <a:pPr marL="12700" eaLnBrk="1" fontAlgn="auto" hangingPunct="1">
              <a:spcBef>
                <a:spcPts val="105"/>
              </a:spcBef>
              <a:spcAft>
                <a:spcPts val="0"/>
              </a:spcAft>
              <a:defRPr/>
            </a:pPr>
            <a:r>
              <a:rPr sz="2800" i="1" spc="320" dirty="0">
                <a:solidFill>
                  <a:srgbClr val="FF0000"/>
                </a:solidFill>
                <a:latin typeface="Times New Roman"/>
                <a:cs typeface="Times New Roman"/>
              </a:rPr>
              <a:t>Training </a:t>
            </a:r>
            <a:r>
              <a:rPr sz="2800" i="1" spc="395" dirty="0">
                <a:solidFill>
                  <a:srgbClr val="FF0000"/>
                </a:solidFill>
                <a:latin typeface="Times New Roman"/>
                <a:cs typeface="Times New Roman"/>
              </a:rPr>
              <a:t>Examples </a:t>
            </a:r>
            <a:r>
              <a:rPr sz="2800" i="1" spc="275" dirty="0">
                <a:solidFill>
                  <a:srgbClr val="FF0000"/>
                </a:solidFill>
                <a:latin typeface="Times New Roman"/>
                <a:cs typeface="Times New Roman"/>
              </a:rPr>
              <a:t>for</a:t>
            </a:r>
            <a:r>
              <a:rPr sz="2800" i="1" spc="475" dirty="0">
                <a:solidFill>
                  <a:srgbClr val="FF0000"/>
                </a:solidFill>
                <a:latin typeface="Times New Roman"/>
                <a:cs typeface="Times New Roman"/>
              </a:rPr>
              <a:t> </a:t>
            </a:r>
            <a:r>
              <a:rPr sz="2800" i="1" spc="235" dirty="0">
                <a:solidFill>
                  <a:srgbClr val="FF0000"/>
                </a:solidFill>
                <a:latin typeface="Times New Roman"/>
                <a:cs typeface="Times New Roman"/>
              </a:rPr>
              <a:t>EnjoySport</a:t>
            </a:r>
            <a:endParaRPr sz="2800">
              <a:solidFill>
                <a:srgbClr val="FF0000"/>
              </a:solidFill>
              <a:latin typeface="Times New Roman"/>
              <a:cs typeface="Times New Roman"/>
            </a:endParaRPr>
          </a:p>
        </p:txBody>
      </p:sp>
      <p:pic>
        <p:nvPicPr>
          <p:cNvPr id="65539" name="Picture 2">
            <a:extLst>
              <a:ext uri="{FF2B5EF4-FFF2-40B4-BE49-F238E27FC236}">
                <a16:creationId xmlns:a16="http://schemas.microsoft.com/office/drawing/2014/main" id="{C4A96AA0-1C9A-FC30-BB50-D37834B99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89154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a:extLst>
              <a:ext uri="{FF2B5EF4-FFF2-40B4-BE49-F238E27FC236}">
                <a16:creationId xmlns:a16="http://schemas.microsoft.com/office/drawing/2014/main" id="{94A3F4F2-6C31-02C4-BE3C-3870F1B407B2}"/>
              </a:ext>
            </a:extLst>
          </p:cNvPr>
          <p:cNvSpPr/>
          <p:nvPr/>
        </p:nvSpPr>
        <p:spPr>
          <a:xfrm>
            <a:off x="2765425" y="3244850"/>
            <a:ext cx="3613150" cy="368300"/>
          </a:xfrm>
          <a:prstGeom prst="rect">
            <a:avLst/>
          </a:prstGeom>
        </p:spPr>
        <p:txBody>
          <a:bodyPr wrap="none">
            <a:spAutoFit/>
          </a:bodyPr>
          <a:lstStyle/>
          <a:p>
            <a:pPr marL="419734" algn="ctr" eaLnBrk="1" fontAlgn="auto" hangingPunct="1">
              <a:spcBef>
                <a:spcPts val="5"/>
              </a:spcBef>
              <a:spcAft>
                <a:spcPts val="0"/>
              </a:spcAft>
              <a:defRPr/>
            </a:pPr>
            <a:r>
              <a:rPr lang="en-US" i="1" spc="190" dirty="0">
                <a:latin typeface="Times New Roman"/>
                <a:cs typeface="Times New Roman"/>
              </a:rPr>
              <a:t>What </a:t>
            </a:r>
            <a:r>
              <a:rPr lang="en-US" i="1" dirty="0">
                <a:latin typeface="Times New Roman"/>
                <a:cs typeface="Times New Roman"/>
              </a:rPr>
              <a:t>is </a:t>
            </a:r>
            <a:r>
              <a:rPr lang="en-US" i="1" spc="114" dirty="0">
                <a:latin typeface="Times New Roman"/>
                <a:cs typeface="Times New Roman"/>
              </a:rPr>
              <a:t>the </a:t>
            </a:r>
            <a:r>
              <a:rPr lang="en-US" i="1" spc="20" dirty="0">
                <a:latin typeface="Times New Roman"/>
                <a:cs typeface="Times New Roman"/>
              </a:rPr>
              <a:t>general</a:t>
            </a:r>
            <a:r>
              <a:rPr lang="en-US" i="1" spc="440" dirty="0">
                <a:latin typeface="Times New Roman"/>
                <a:cs typeface="Times New Roman"/>
              </a:rPr>
              <a:t> </a:t>
            </a:r>
            <a:r>
              <a:rPr lang="en-US" i="1" spc="55" dirty="0">
                <a:latin typeface="Times New Roman"/>
                <a:cs typeface="Times New Roman"/>
              </a:rPr>
              <a:t>concept?</a:t>
            </a:r>
            <a:endParaRPr lang="en-US" dirty="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9">
            <a:extLst>
              <a:ext uri="{FF2B5EF4-FFF2-40B4-BE49-F238E27FC236}">
                <a16:creationId xmlns:a16="http://schemas.microsoft.com/office/drawing/2014/main" id="{52236637-B142-270E-E239-F4BB2CCB978E}"/>
              </a:ext>
            </a:extLst>
          </p:cNvPr>
          <p:cNvSpPr>
            <a:spLocks noGrp="1"/>
          </p:cNvSpPr>
          <p:nvPr>
            <p:ph type="title" sz="quarter"/>
          </p:nvPr>
        </p:nvSpPr>
        <p:spPr>
          <a:xfrm>
            <a:off x="762000" y="228600"/>
            <a:ext cx="8991600" cy="762000"/>
          </a:xfrm>
        </p:spPr>
        <p:txBody>
          <a:bodyPr/>
          <a:lstStyle/>
          <a:p>
            <a:pPr eaLnBrk="1" hangingPunct="1"/>
            <a:r>
              <a:rPr lang="en-US" altLang="en-US" sz="3600">
                <a:latin typeface="Comic Sans MS" panose="030F0702030302020204" pitchFamily="66" charset="0"/>
              </a:rPr>
              <a:t>Example</a:t>
            </a:r>
          </a:p>
        </p:txBody>
      </p:sp>
      <p:sp>
        <p:nvSpPr>
          <p:cNvPr id="66563" name="Text Box 13">
            <a:extLst>
              <a:ext uri="{FF2B5EF4-FFF2-40B4-BE49-F238E27FC236}">
                <a16:creationId xmlns:a16="http://schemas.microsoft.com/office/drawing/2014/main" id="{52528034-F345-39F2-650D-09F73C983100}"/>
              </a:ext>
            </a:extLst>
          </p:cNvPr>
          <p:cNvSpPr txBox="1">
            <a:spLocks noChangeArrowheads="1"/>
          </p:cNvSpPr>
          <p:nvPr/>
        </p:nvSpPr>
        <p:spPr bwMode="auto">
          <a:xfrm>
            <a:off x="204788" y="2152650"/>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r>
              <a:rPr lang="en-US" altLang="en-US" sz="1800" baseline="-25000">
                <a:latin typeface="Times New Roman" panose="02020603050405020304" pitchFamily="18" charset="0"/>
              </a:rPr>
              <a:t>0</a:t>
            </a:r>
          </a:p>
        </p:txBody>
      </p:sp>
      <p:sp>
        <p:nvSpPr>
          <p:cNvPr id="66564" name="Text Box 14">
            <a:extLst>
              <a:ext uri="{FF2B5EF4-FFF2-40B4-BE49-F238E27FC236}">
                <a16:creationId xmlns:a16="http://schemas.microsoft.com/office/drawing/2014/main" id="{0F1A7DD9-BB54-C9F5-77E2-C8B4F4C235E2}"/>
              </a:ext>
            </a:extLst>
          </p:cNvPr>
          <p:cNvSpPr txBox="1">
            <a:spLocks noChangeArrowheads="1"/>
          </p:cNvSpPr>
          <p:nvPr/>
        </p:nvSpPr>
        <p:spPr bwMode="auto">
          <a:xfrm>
            <a:off x="192088" y="3063875"/>
            <a:ext cx="4175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r>
              <a:rPr lang="en-US" altLang="en-US" sz="1800" baseline="-25000">
                <a:latin typeface="Times New Roman" panose="02020603050405020304" pitchFamily="18" charset="0"/>
              </a:rPr>
              <a:t>0</a:t>
            </a:r>
          </a:p>
        </p:txBody>
      </p:sp>
      <p:sp>
        <p:nvSpPr>
          <p:cNvPr id="66565" name="Text Box 28">
            <a:extLst>
              <a:ext uri="{FF2B5EF4-FFF2-40B4-BE49-F238E27FC236}">
                <a16:creationId xmlns:a16="http://schemas.microsoft.com/office/drawing/2014/main" id="{06792E17-581C-CE56-3E58-BF7FCE3095A4}"/>
              </a:ext>
            </a:extLst>
          </p:cNvPr>
          <p:cNvSpPr txBox="1">
            <a:spLocks noChangeArrowheads="1"/>
          </p:cNvSpPr>
          <p:nvPr/>
        </p:nvSpPr>
        <p:spPr bwMode="auto">
          <a:xfrm>
            <a:off x="627063" y="3051175"/>
            <a:ext cx="1450975" cy="36353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rPr>
              <a:t>? ? ? ? ? ?</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grpSp>
        <p:nvGrpSpPr>
          <p:cNvPr id="66566" name="Group 38">
            <a:extLst>
              <a:ext uri="{FF2B5EF4-FFF2-40B4-BE49-F238E27FC236}">
                <a16:creationId xmlns:a16="http://schemas.microsoft.com/office/drawing/2014/main" id="{92CEE53A-E4DA-43FC-89D5-2E121C93E4E0}"/>
              </a:ext>
            </a:extLst>
          </p:cNvPr>
          <p:cNvGrpSpPr>
            <a:grpSpLocks/>
          </p:cNvGrpSpPr>
          <p:nvPr/>
        </p:nvGrpSpPr>
        <p:grpSpPr bwMode="auto">
          <a:xfrm>
            <a:off x="2508250" y="5745163"/>
            <a:ext cx="1911350" cy="382587"/>
            <a:chOff x="1659" y="3860"/>
            <a:chExt cx="1264" cy="257"/>
          </a:xfrm>
        </p:grpSpPr>
        <p:sp>
          <p:nvSpPr>
            <p:cNvPr id="66574" name="Text Box 23">
              <a:extLst>
                <a:ext uri="{FF2B5EF4-FFF2-40B4-BE49-F238E27FC236}">
                  <a16:creationId xmlns:a16="http://schemas.microsoft.com/office/drawing/2014/main" id="{7D5A9A47-AECB-95A0-BF8D-F12AE049F9AB}"/>
                </a:ext>
              </a:extLst>
            </p:cNvPr>
            <p:cNvSpPr txBox="1">
              <a:spLocks noChangeArrowheads="1"/>
            </p:cNvSpPr>
            <p:nvPr/>
          </p:nvSpPr>
          <p:spPr bwMode="auto">
            <a:xfrm>
              <a:off x="1659" y="3869"/>
              <a:ext cx="28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r>
                <a:rPr lang="en-US" altLang="en-US" sz="1800" baseline="-25000">
                  <a:latin typeface="Times New Roman" panose="02020603050405020304" pitchFamily="18" charset="0"/>
                </a:rPr>
                <a:t>1</a:t>
              </a:r>
            </a:p>
          </p:txBody>
        </p:sp>
        <p:sp>
          <p:nvSpPr>
            <p:cNvPr id="66575" name="Text Box 30">
              <a:extLst>
                <a:ext uri="{FF2B5EF4-FFF2-40B4-BE49-F238E27FC236}">
                  <a16:creationId xmlns:a16="http://schemas.microsoft.com/office/drawing/2014/main" id="{8789CBF9-A9AB-947E-A84F-E38A988CE090}"/>
                </a:ext>
              </a:extLst>
            </p:cNvPr>
            <p:cNvSpPr txBox="1">
              <a:spLocks noChangeArrowheads="1"/>
            </p:cNvSpPr>
            <p:nvPr/>
          </p:nvSpPr>
          <p:spPr bwMode="auto">
            <a:xfrm>
              <a:off x="1957" y="3860"/>
              <a:ext cx="966"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rPr>
                <a:t>? ? ? ? ? ?</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grpSp>
      <p:sp>
        <p:nvSpPr>
          <p:cNvPr id="66567" name="Text Box 31">
            <a:extLst>
              <a:ext uri="{FF2B5EF4-FFF2-40B4-BE49-F238E27FC236}">
                <a16:creationId xmlns:a16="http://schemas.microsoft.com/office/drawing/2014/main" id="{884C765E-7CD6-A2A2-8A89-731D41688E5B}"/>
              </a:ext>
            </a:extLst>
          </p:cNvPr>
          <p:cNvSpPr txBox="1">
            <a:spLocks noChangeArrowheads="1"/>
          </p:cNvSpPr>
          <p:nvPr/>
        </p:nvSpPr>
        <p:spPr bwMode="auto">
          <a:xfrm>
            <a:off x="614363" y="2171700"/>
            <a:ext cx="1979612" cy="36353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Arial" panose="020B0604020202020204" pitchFamily="34" charset="0"/>
                <a:sym typeface="Symbol" panose="05050102010706020507" pitchFamily="18" charset="2"/>
              </a:rPr>
              <a:t></a:t>
            </a:r>
            <a:r>
              <a:rPr lang="en-US" altLang="en-US" sz="1800">
                <a:latin typeface="Times New Roman" panose="02020603050405020304" pitchFamily="18" charset="0"/>
              </a:rPr>
              <a:t> </a:t>
            </a:r>
            <a:r>
              <a:rPr lang="en-US" altLang="en-US" sz="1800">
                <a:latin typeface="Arial" panose="020B0604020202020204" pitchFamily="34" charset="0"/>
                <a:sym typeface="Symbol" panose="05050102010706020507" pitchFamily="18" charset="2"/>
              </a:rPr>
              <a:t></a:t>
            </a:r>
            <a:r>
              <a:rPr lang="en-US" altLang="en-US" sz="1800">
                <a:latin typeface="Times New Roman" panose="02020603050405020304" pitchFamily="18" charset="0"/>
              </a:rPr>
              <a:t> </a:t>
            </a:r>
            <a:r>
              <a:rPr lang="en-US" altLang="en-US" sz="1800">
                <a:latin typeface="Arial" panose="020B0604020202020204" pitchFamily="34" charset="0"/>
                <a:sym typeface="Symbol" panose="05050102010706020507" pitchFamily="18" charset="2"/>
              </a:rPr>
              <a:t></a:t>
            </a:r>
            <a:r>
              <a:rPr lang="en-US" altLang="en-US" sz="1800">
                <a:latin typeface="Times New Roman" panose="02020603050405020304" pitchFamily="18" charset="0"/>
              </a:rPr>
              <a:t> </a:t>
            </a:r>
            <a:r>
              <a:rPr lang="en-US" altLang="en-US" sz="1800">
                <a:latin typeface="Arial" panose="020B0604020202020204" pitchFamily="34" charset="0"/>
                <a:sym typeface="Symbol" panose="05050102010706020507" pitchFamily="18" charset="2"/>
              </a:rPr>
              <a:t></a:t>
            </a:r>
            <a:r>
              <a:rPr lang="en-US" altLang="en-US" sz="1800">
                <a:latin typeface="Times New Roman" panose="02020603050405020304" pitchFamily="18" charset="0"/>
              </a:rPr>
              <a:t> </a:t>
            </a:r>
            <a:r>
              <a:rPr lang="en-US" altLang="en-US" sz="1800">
                <a:latin typeface="Arial" panose="020B0604020202020204" pitchFamily="34"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grpSp>
        <p:nvGrpSpPr>
          <p:cNvPr id="66568" name="Group 37">
            <a:extLst>
              <a:ext uri="{FF2B5EF4-FFF2-40B4-BE49-F238E27FC236}">
                <a16:creationId xmlns:a16="http://schemas.microsoft.com/office/drawing/2014/main" id="{074ADB3D-42FC-6F21-A094-5155779E2780}"/>
              </a:ext>
            </a:extLst>
          </p:cNvPr>
          <p:cNvGrpSpPr>
            <a:grpSpLocks/>
          </p:cNvGrpSpPr>
          <p:nvPr/>
        </p:nvGrpSpPr>
        <p:grpSpPr bwMode="auto">
          <a:xfrm>
            <a:off x="2493963" y="5035550"/>
            <a:ext cx="4816475" cy="376238"/>
            <a:chOff x="1679" y="3065"/>
            <a:chExt cx="3185" cy="253"/>
          </a:xfrm>
        </p:grpSpPr>
        <p:sp>
          <p:nvSpPr>
            <p:cNvPr id="66572" name="Text Box 20">
              <a:extLst>
                <a:ext uri="{FF2B5EF4-FFF2-40B4-BE49-F238E27FC236}">
                  <a16:creationId xmlns:a16="http://schemas.microsoft.com/office/drawing/2014/main" id="{87280FA5-6E5A-8B1F-4E72-76699E38681A}"/>
                </a:ext>
              </a:extLst>
            </p:cNvPr>
            <p:cNvSpPr txBox="1">
              <a:spLocks noChangeArrowheads="1"/>
            </p:cNvSpPr>
            <p:nvPr/>
          </p:nvSpPr>
          <p:spPr bwMode="auto">
            <a:xfrm>
              <a:off x="1679" y="3070"/>
              <a:ext cx="24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r>
                <a:rPr lang="en-US" altLang="en-US" sz="1800" baseline="-25000">
                  <a:latin typeface="Times New Roman" panose="02020603050405020304" pitchFamily="18" charset="0"/>
                </a:rPr>
                <a:t>1</a:t>
              </a:r>
            </a:p>
          </p:txBody>
        </p:sp>
        <p:sp>
          <p:nvSpPr>
            <p:cNvPr id="66573" name="Text Box 33">
              <a:extLst>
                <a:ext uri="{FF2B5EF4-FFF2-40B4-BE49-F238E27FC236}">
                  <a16:creationId xmlns:a16="http://schemas.microsoft.com/office/drawing/2014/main" id="{98929688-CD7D-FF6F-A41F-9D932A9A37D1}"/>
                </a:ext>
              </a:extLst>
            </p:cNvPr>
            <p:cNvSpPr txBox="1">
              <a:spLocks noChangeArrowheads="1"/>
            </p:cNvSpPr>
            <p:nvPr/>
          </p:nvSpPr>
          <p:spPr bwMode="auto">
            <a:xfrm>
              <a:off x="1968" y="3065"/>
              <a:ext cx="2896"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Normal</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Same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grpSp>
      <p:sp>
        <p:nvSpPr>
          <p:cNvPr id="66569" name="Text Box 34">
            <a:extLst>
              <a:ext uri="{FF2B5EF4-FFF2-40B4-BE49-F238E27FC236}">
                <a16:creationId xmlns:a16="http://schemas.microsoft.com/office/drawing/2014/main" id="{D225A20E-61EC-BB5D-38ED-320A2A555AB2}"/>
              </a:ext>
            </a:extLst>
          </p:cNvPr>
          <p:cNvSpPr txBox="1">
            <a:spLocks noChangeArrowheads="1"/>
          </p:cNvSpPr>
          <p:nvPr/>
        </p:nvSpPr>
        <p:spPr bwMode="auto">
          <a:xfrm>
            <a:off x="800100" y="4356100"/>
            <a:ext cx="42624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i="1">
                <a:latin typeface="Times New Roman" panose="02020603050405020304" pitchFamily="18" charset="0"/>
                <a:sym typeface="Symbol" panose="05050102010706020507" pitchFamily="18" charset="2"/>
              </a:rPr>
              <a:t>Sunny</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Warm</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Normal</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Strong</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Warm</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Same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 </a:t>
            </a:r>
            <a:r>
              <a:rPr lang="en-US" altLang="en-US" sz="1800" b="1">
                <a:solidFill>
                  <a:srgbClr val="FF0000"/>
                </a:solidFill>
                <a:latin typeface="Symbol" panose="05050102010706020507" pitchFamily="18" charset="2"/>
              </a:rPr>
              <a:t>+</a:t>
            </a:r>
          </a:p>
        </p:txBody>
      </p:sp>
      <p:sp>
        <p:nvSpPr>
          <p:cNvPr id="66570" name="Text Box 39">
            <a:extLst>
              <a:ext uri="{FF2B5EF4-FFF2-40B4-BE49-F238E27FC236}">
                <a16:creationId xmlns:a16="http://schemas.microsoft.com/office/drawing/2014/main" id="{AE1670D6-89B8-B591-E6F6-A016CD0D1C14}"/>
              </a:ext>
            </a:extLst>
          </p:cNvPr>
          <p:cNvSpPr txBox="1">
            <a:spLocks noChangeArrowheads="1"/>
          </p:cNvSpPr>
          <p:nvPr/>
        </p:nvSpPr>
        <p:spPr bwMode="auto">
          <a:xfrm>
            <a:off x="2971800" y="1449388"/>
            <a:ext cx="293211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900" i="1">
                <a:solidFill>
                  <a:srgbClr val="000066"/>
                </a:solidFill>
                <a:latin typeface="Arial" panose="020B0604020202020204" pitchFamily="34" charset="0"/>
              </a:rPr>
              <a:t>Recall </a:t>
            </a:r>
            <a:r>
              <a:rPr lang="en-US" altLang="en-US" sz="1900">
                <a:solidFill>
                  <a:srgbClr val="000066"/>
                </a:solidFill>
                <a:latin typeface="Arial" panose="020B0604020202020204" pitchFamily="34" charset="0"/>
              </a:rPr>
              <a:t>: If </a:t>
            </a:r>
            <a:r>
              <a:rPr lang="en-US" altLang="en-US" sz="1900" i="1">
                <a:latin typeface="Times New Roman" panose="02020603050405020304" pitchFamily="18" charset="0"/>
              </a:rPr>
              <a:t>d</a:t>
            </a:r>
            <a:r>
              <a:rPr lang="en-US" altLang="en-US" sz="1900">
                <a:solidFill>
                  <a:srgbClr val="000066"/>
                </a:solidFill>
                <a:latin typeface="Arial" panose="020B0604020202020204" pitchFamily="34" charset="0"/>
              </a:rPr>
              <a:t> is positive</a:t>
            </a:r>
          </a:p>
        </p:txBody>
      </p:sp>
      <p:sp>
        <p:nvSpPr>
          <p:cNvPr id="66571" name="Text Box 40">
            <a:extLst>
              <a:ext uri="{FF2B5EF4-FFF2-40B4-BE49-F238E27FC236}">
                <a16:creationId xmlns:a16="http://schemas.microsoft.com/office/drawing/2014/main" id="{7A963A4A-5D8B-FAE0-BC1F-D9C03AF6A18D}"/>
              </a:ext>
            </a:extLst>
          </p:cNvPr>
          <p:cNvSpPr txBox="1">
            <a:spLocks noChangeArrowheads="1"/>
          </p:cNvSpPr>
          <p:nvPr/>
        </p:nvSpPr>
        <p:spPr bwMode="auto">
          <a:xfrm>
            <a:off x="2870200" y="1785938"/>
            <a:ext cx="6113463"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493" tIns="43247" rIns="86493" bIns="43247">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lvl="1" eaLnBrk="1" hangingPunct="1">
              <a:spcBef>
                <a:spcPct val="0"/>
              </a:spcBef>
              <a:buClrTx/>
              <a:buSzTx/>
              <a:buFontTx/>
              <a:buNone/>
            </a:pPr>
            <a:r>
              <a:rPr lang="en-US" altLang="en-US" sz="1800">
                <a:solidFill>
                  <a:srgbClr val="000066"/>
                </a:solidFill>
                <a:latin typeface="Arial" panose="020B0604020202020204" pitchFamily="34" charset="0"/>
              </a:rPr>
              <a:t>Remove from </a:t>
            </a:r>
            <a:r>
              <a:rPr lang="en-US" altLang="en-US" sz="1800" i="1">
                <a:latin typeface="Arial" panose="020B0604020202020204" pitchFamily="34" charset="0"/>
              </a:rPr>
              <a:t>G</a:t>
            </a:r>
            <a:r>
              <a:rPr lang="en-US" altLang="en-US" sz="1800">
                <a:solidFill>
                  <a:srgbClr val="000066"/>
                </a:solidFill>
                <a:latin typeface="Arial" panose="020B0604020202020204" pitchFamily="34" charset="0"/>
              </a:rPr>
              <a:t> every hypothesis inconsistent with </a:t>
            </a:r>
            <a:r>
              <a:rPr lang="en-US" altLang="en-US" sz="1800" i="1">
                <a:latin typeface="Arial" panose="020B0604020202020204" pitchFamily="34" charset="0"/>
              </a:rPr>
              <a:t>d</a:t>
            </a:r>
            <a:endParaRPr lang="en-US" altLang="en-US" sz="1800" i="1">
              <a:solidFill>
                <a:srgbClr val="000066"/>
              </a:solidFill>
              <a:latin typeface="Arial" panose="020B0604020202020204" pitchFamily="34" charset="0"/>
            </a:endParaRPr>
          </a:p>
          <a:p>
            <a:pPr lvl="1" eaLnBrk="1" hangingPunct="1">
              <a:spcBef>
                <a:spcPct val="0"/>
              </a:spcBef>
              <a:buClrTx/>
              <a:buSzTx/>
              <a:buFontTx/>
              <a:buNone/>
            </a:pPr>
            <a:r>
              <a:rPr lang="en-US" altLang="en-US" sz="1800">
                <a:solidFill>
                  <a:srgbClr val="000066"/>
                </a:solidFill>
                <a:latin typeface="Arial" panose="020B0604020202020204" pitchFamily="34" charset="0"/>
              </a:rPr>
              <a:t>For each hypothesis </a:t>
            </a:r>
            <a:r>
              <a:rPr lang="en-US" altLang="en-US" sz="1800" i="1">
                <a:latin typeface="Times New Roman" panose="02020603050405020304" pitchFamily="18" charset="0"/>
              </a:rPr>
              <a:t>s</a:t>
            </a:r>
            <a:r>
              <a:rPr lang="en-US" altLang="en-US" sz="1800">
                <a:solidFill>
                  <a:srgbClr val="000066"/>
                </a:solidFill>
                <a:latin typeface="Arial" panose="020B0604020202020204" pitchFamily="34" charset="0"/>
              </a:rPr>
              <a:t> in </a:t>
            </a:r>
            <a:r>
              <a:rPr lang="en-US" altLang="en-US" sz="1800" i="1">
                <a:latin typeface="Times New Roman" panose="02020603050405020304" pitchFamily="18" charset="0"/>
              </a:rPr>
              <a:t>S</a:t>
            </a:r>
            <a:r>
              <a:rPr lang="en-US" altLang="en-US" sz="1800">
                <a:solidFill>
                  <a:srgbClr val="000066"/>
                </a:solidFill>
                <a:latin typeface="Arial" panose="020B0604020202020204" pitchFamily="34" charset="0"/>
              </a:rPr>
              <a:t> that is inconsistent with </a:t>
            </a:r>
            <a:r>
              <a:rPr lang="en-US" altLang="en-US" sz="1800" i="1">
                <a:latin typeface="Times New Roman" panose="02020603050405020304" pitchFamily="18" charset="0"/>
              </a:rPr>
              <a:t>d</a:t>
            </a:r>
          </a:p>
          <a:p>
            <a:pPr lvl="2" eaLnBrk="1" hangingPunct="1">
              <a:spcBef>
                <a:spcPct val="0"/>
              </a:spcBef>
              <a:buClrTx/>
              <a:buSzTx/>
              <a:buFontTx/>
              <a:buChar char="•"/>
            </a:pPr>
            <a:r>
              <a:rPr lang="en-US" altLang="en-US" sz="1800">
                <a:solidFill>
                  <a:srgbClr val="000066"/>
                </a:solidFill>
                <a:latin typeface="Arial" panose="020B0604020202020204" pitchFamily="34" charset="0"/>
              </a:rPr>
              <a:t>Remove </a:t>
            </a:r>
            <a:r>
              <a:rPr lang="en-US" altLang="en-US" sz="1800" i="1">
                <a:latin typeface="Times New Roman" panose="02020603050405020304" pitchFamily="18" charset="0"/>
              </a:rPr>
              <a:t>s</a:t>
            </a:r>
            <a:r>
              <a:rPr lang="en-US" altLang="en-US" sz="1800">
                <a:solidFill>
                  <a:srgbClr val="000066"/>
                </a:solidFill>
                <a:latin typeface="Arial" panose="020B0604020202020204" pitchFamily="34" charset="0"/>
              </a:rPr>
              <a:t> from </a:t>
            </a:r>
            <a:r>
              <a:rPr lang="en-US" altLang="en-US" sz="1800" i="1">
                <a:latin typeface="Times New Roman" panose="02020603050405020304" pitchFamily="18" charset="0"/>
              </a:rPr>
              <a:t>S</a:t>
            </a:r>
          </a:p>
          <a:p>
            <a:pPr lvl="2" eaLnBrk="1" hangingPunct="1">
              <a:spcBef>
                <a:spcPct val="0"/>
              </a:spcBef>
              <a:buClrTx/>
              <a:buSzTx/>
              <a:buFontTx/>
              <a:buChar char="•"/>
            </a:pPr>
            <a:r>
              <a:rPr lang="en-US" altLang="en-US" sz="1800">
                <a:solidFill>
                  <a:srgbClr val="000066"/>
                </a:solidFill>
                <a:latin typeface="Arial" panose="020B0604020202020204" pitchFamily="34" charset="0"/>
              </a:rPr>
              <a:t>Add to </a:t>
            </a:r>
            <a:r>
              <a:rPr lang="en-US" altLang="en-US" sz="1800" i="1">
                <a:latin typeface="Times New Roman" panose="02020603050405020304" pitchFamily="18" charset="0"/>
              </a:rPr>
              <a:t>S</a:t>
            </a:r>
            <a:r>
              <a:rPr lang="en-US" altLang="en-US" sz="1800">
                <a:solidFill>
                  <a:srgbClr val="000066"/>
                </a:solidFill>
                <a:latin typeface="Arial" panose="020B0604020202020204" pitchFamily="34" charset="0"/>
              </a:rPr>
              <a:t> all minimal generalizations </a:t>
            </a:r>
            <a:r>
              <a:rPr lang="en-US" altLang="en-US" sz="1800" i="1">
                <a:latin typeface="Times New Roman" panose="02020603050405020304" pitchFamily="18" charset="0"/>
              </a:rPr>
              <a:t>h</a:t>
            </a:r>
            <a:r>
              <a:rPr lang="en-US" altLang="en-US" sz="1800">
                <a:solidFill>
                  <a:srgbClr val="000066"/>
                </a:solidFill>
                <a:latin typeface="Arial" panose="020B0604020202020204" pitchFamily="34" charset="0"/>
              </a:rPr>
              <a:t> of </a:t>
            </a:r>
            <a:r>
              <a:rPr lang="en-US" altLang="en-US" sz="1800" i="1">
                <a:latin typeface="Times New Roman" panose="02020603050405020304" pitchFamily="18" charset="0"/>
              </a:rPr>
              <a:t>s </a:t>
            </a:r>
            <a:r>
              <a:rPr lang="en-US" altLang="en-US" sz="1800">
                <a:latin typeface="Arial" panose="020B0604020202020204" pitchFamily="34" charset="0"/>
              </a:rPr>
              <a:t>that are specializations of a hypothesis in G </a:t>
            </a:r>
            <a:endParaRPr lang="en-US" altLang="en-US" sz="1800">
              <a:solidFill>
                <a:srgbClr val="000066"/>
              </a:solidFill>
              <a:latin typeface="Arial" panose="020B0604020202020204" pitchFamily="34" charset="0"/>
            </a:endParaRPr>
          </a:p>
          <a:p>
            <a:pPr lvl="2" eaLnBrk="1" hangingPunct="1">
              <a:spcBef>
                <a:spcPct val="0"/>
              </a:spcBef>
              <a:buClrTx/>
              <a:buSzTx/>
              <a:buFontTx/>
              <a:buChar char="•"/>
            </a:pPr>
            <a:r>
              <a:rPr lang="en-US" altLang="en-US" sz="1800">
                <a:solidFill>
                  <a:srgbClr val="000066"/>
                </a:solidFill>
                <a:latin typeface="Arial" panose="020B0604020202020204" pitchFamily="34" charset="0"/>
              </a:rPr>
              <a:t>Remove from </a:t>
            </a:r>
            <a:r>
              <a:rPr lang="en-US" altLang="en-US" sz="1800" i="1">
                <a:latin typeface="Times New Roman" panose="02020603050405020304" pitchFamily="18" charset="0"/>
              </a:rPr>
              <a:t>S</a:t>
            </a:r>
            <a:r>
              <a:rPr lang="en-US" altLang="en-US" sz="1800">
                <a:solidFill>
                  <a:srgbClr val="000066"/>
                </a:solidFill>
                <a:latin typeface="Arial" panose="020B0604020202020204" pitchFamily="34" charset="0"/>
              </a:rPr>
              <a:t> every hypothesis that is more general than another hypothesis in </a:t>
            </a:r>
            <a:r>
              <a:rPr lang="en-US" altLang="en-US" sz="1800" i="1">
                <a:latin typeface="Times New Roman" panose="02020603050405020304" pitchFamily="18" charset="0"/>
              </a:rPr>
              <a:t>S</a:t>
            </a:r>
          </a:p>
          <a:p>
            <a:pPr lvl="1" eaLnBrk="1" hangingPunct="1">
              <a:buClr>
                <a:srgbClr val="000066"/>
              </a:buClr>
              <a:buSzPct val="90000"/>
              <a:buFontTx/>
              <a:buChar char="–"/>
            </a:pPr>
            <a:endParaRPr lang="en-US" altLang="en-US" sz="1900">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4">
            <a:extLst>
              <a:ext uri="{FF2B5EF4-FFF2-40B4-BE49-F238E27FC236}">
                <a16:creationId xmlns:a16="http://schemas.microsoft.com/office/drawing/2014/main" id="{2CC8F779-C639-3A31-0CE9-C9B9F84912F9}"/>
              </a:ext>
            </a:extLst>
          </p:cNvPr>
          <p:cNvSpPr txBox="1">
            <a:spLocks noChangeArrowheads="1"/>
          </p:cNvSpPr>
          <p:nvPr/>
        </p:nvSpPr>
        <p:spPr bwMode="auto">
          <a:xfrm>
            <a:off x="182563" y="2517775"/>
            <a:ext cx="4191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r>
              <a:rPr lang="en-US" altLang="en-US" sz="1800" baseline="-25000">
                <a:latin typeface="Times New Roman" panose="02020603050405020304" pitchFamily="18" charset="0"/>
              </a:rPr>
              <a:t>1</a:t>
            </a:r>
          </a:p>
        </p:txBody>
      </p:sp>
      <p:sp>
        <p:nvSpPr>
          <p:cNvPr id="68611" name="Text Box 27">
            <a:extLst>
              <a:ext uri="{FF2B5EF4-FFF2-40B4-BE49-F238E27FC236}">
                <a16:creationId xmlns:a16="http://schemas.microsoft.com/office/drawing/2014/main" id="{22A31040-5E34-B7FD-F813-40158D78D7F3}"/>
              </a:ext>
            </a:extLst>
          </p:cNvPr>
          <p:cNvSpPr txBox="1">
            <a:spLocks noChangeArrowheads="1"/>
          </p:cNvSpPr>
          <p:nvPr/>
        </p:nvSpPr>
        <p:spPr bwMode="auto">
          <a:xfrm>
            <a:off x="1444625" y="3522663"/>
            <a:ext cx="403225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sym typeface="Symbol" panose="05050102010706020507" pitchFamily="18" charset="2"/>
              </a:rPr>
              <a:t></a:t>
            </a:r>
            <a:r>
              <a:rPr lang="en-US" altLang="en-US" sz="1800" i="1">
                <a:latin typeface="Times New Roman" panose="02020603050405020304" pitchFamily="18" charset="0"/>
                <a:sym typeface="Symbol" panose="05050102010706020507" pitchFamily="18" charset="2"/>
              </a:rPr>
              <a:t>Sunny</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Warm</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High</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Strong</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Warm</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Same</a:t>
            </a:r>
            <a:r>
              <a:rPr lang="en-US" altLang="en-US" sz="1800">
                <a:latin typeface="Arial" panose="020B0604020202020204" pitchFamily="34" charset="0"/>
                <a:sym typeface="Symbol" panose="05050102010706020507" pitchFamily="18" charset="2"/>
              </a:rPr>
              <a:t></a:t>
            </a:r>
            <a:r>
              <a:rPr lang="en-US" altLang="en-US" sz="1800">
                <a:latin typeface="Arial" panose="020B0604020202020204" pitchFamily="34" charset="0"/>
              </a:rPr>
              <a:t> </a:t>
            </a:r>
            <a:r>
              <a:rPr lang="en-US" altLang="en-US" sz="1800" b="1">
                <a:solidFill>
                  <a:srgbClr val="FF0000"/>
                </a:solidFill>
                <a:latin typeface="Arial" panose="020B0604020202020204" pitchFamily="34" charset="0"/>
              </a:rPr>
              <a:t>+</a:t>
            </a:r>
          </a:p>
        </p:txBody>
      </p:sp>
      <p:grpSp>
        <p:nvGrpSpPr>
          <p:cNvPr id="68612" name="Group 37">
            <a:extLst>
              <a:ext uri="{FF2B5EF4-FFF2-40B4-BE49-F238E27FC236}">
                <a16:creationId xmlns:a16="http://schemas.microsoft.com/office/drawing/2014/main" id="{5370C123-7A23-1966-880D-F38F0DAA5ED9}"/>
              </a:ext>
            </a:extLst>
          </p:cNvPr>
          <p:cNvGrpSpPr>
            <a:grpSpLocks/>
          </p:cNvGrpSpPr>
          <p:nvPr/>
        </p:nvGrpSpPr>
        <p:grpSpPr bwMode="auto">
          <a:xfrm>
            <a:off x="3201988" y="5534025"/>
            <a:ext cx="1911350" cy="382588"/>
            <a:chOff x="2118" y="3718"/>
            <a:chExt cx="1264" cy="257"/>
          </a:xfrm>
        </p:grpSpPr>
        <p:sp>
          <p:nvSpPr>
            <p:cNvPr id="68621" name="Text Box 28">
              <a:extLst>
                <a:ext uri="{FF2B5EF4-FFF2-40B4-BE49-F238E27FC236}">
                  <a16:creationId xmlns:a16="http://schemas.microsoft.com/office/drawing/2014/main" id="{874DC147-B5A9-134F-A63A-CC093565133C}"/>
                </a:ext>
              </a:extLst>
            </p:cNvPr>
            <p:cNvSpPr txBox="1">
              <a:spLocks noChangeArrowheads="1"/>
            </p:cNvSpPr>
            <p:nvPr/>
          </p:nvSpPr>
          <p:spPr bwMode="auto">
            <a:xfrm>
              <a:off x="2118" y="3727"/>
              <a:ext cx="28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r>
                <a:rPr lang="en-US" altLang="en-US" sz="1800" baseline="-25000">
                  <a:latin typeface="Times New Roman" panose="02020603050405020304" pitchFamily="18" charset="0"/>
                </a:rPr>
                <a:t>2</a:t>
              </a:r>
            </a:p>
          </p:txBody>
        </p:sp>
        <p:sp>
          <p:nvSpPr>
            <p:cNvPr id="68622" name="Text Box 29">
              <a:extLst>
                <a:ext uri="{FF2B5EF4-FFF2-40B4-BE49-F238E27FC236}">
                  <a16:creationId xmlns:a16="http://schemas.microsoft.com/office/drawing/2014/main" id="{CC004710-06F0-051B-4679-596B680F24B4}"/>
                </a:ext>
              </a:extLst>
            </p:cNvPr>
            <p:cNvSpPr txBox="1">
              <a:spLocks noChangeArrowheads="1"/>
            </p:cNvSpPr>
            <p:nvPr/>
          </p:nvSpPr>
          <p:spPr bwMode="auto">
            <a:xfrm>
              <a:off x="2416" y="3718"/>
              <a:ext cx="966"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rPr>
                <a:t>? ? ? ? ? ?</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grpSp>
      <p:grpSp>
        <p:nvGrpSpPr>
          <p:cNvPr id="68613" name="Group 36">
            <a:extLst>
              <a:ext uri="{FF2B5EF4-FFF2-40B4-BE49-F238E27FC236}">
                <a16:creationId xmlns:a16="http://schemas.microsoft.com/office/drawing/2014/main" id="{BF7D5D23-A8E8-4A99-B5FA-CEF2FADFE923}"/>
              </a:ext>
            </a:extLst>
          </p:cNvPr>
          <p:cNvGrpSpPr>
            <a:grpSpLocks/>
          </p:cNvGrpSpPr>
          <p:nvPr/>
        </p:nvGrpSpPr>
        <p:grpSpPr bwMode="auto">
          <a:xfrm>
            <a:off x="3230563" y="4351338"/>
            <a:ext cx="4192587" cy="376237"/>
            <a:chOff x="2137" y="2924"/>
            <a:chExt cx="2773" cy="253"/>
          </a:xfrm>
        </p:grpSpPr>
        <p:sp>
          <p:nvSpPr>
            <p:cNvPr id="68619" name="Text Box 17">
              <a:extLst>
                <a:ext uri="{FF2B5EF4-FFF2-40B4-BE49-F238E27FC236}">
                  <a16:creationId xmlns:a16="http://schemas.microsoft.com/office/drawing/2014/main" id="{6C320162-B78D-8A04-091C-63A9C8E7DE5A}"/>
                </a:ext>
              </a:extLst>
            </p:cNvPr>
            <p:cNvSpPr txBox="1">
              <a:spLocks noChangeArrowheads="1"/>
            </p:cNvSpPr>
            <p:nvPr/>
          </p:nvSpPr>
          <p:spPr bwMode="auto">
            <a:xfrm>
              <a:off x="2137" y="2924"/>
              <a:ext cx="24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r>
                <a:rPr lang="en-US" altLang="en-US" sz="1800" baseline="-25000">
                  <a:latin typeface="Times New Roman" panose="02020603050405020304" pitchFamily="18" charset="0"/>
                </a:rPr>
                <a:t>2</a:t>
              </a:r>
            </a:p>
          </p:txBody>
        </p:sp>
        <p:sp>
          <p:nvSpPr>
            <p:cNvPr id="68620" name="Text Box 30">
              <a:extLst>
                <a:ext uri="{FF2B5EF4-FFF2-40B4-BE49-F238E27FC236}">
                  <a16:creationId xmlns:a16="http://schemas.microsoft.com/office/drawing/2014/main" id="{4AC5CADF-6AF3-16C3-4807-5B66539DE9AC}"/>
                </a:ext>
              </a:extLst>
            </p:cNvPr>
            <p:cNvSpPr txBox="1">
              <a:spLocks noChangeArrowheads="1"/>
            </p:cNvSpPr>
            <p:nvPr/>
          </p:nvSpPr>
          <p:spPr bwMode="auto">
            <a:xfrm>
              <a:off x="2413" y="2929"/>
              <a:ext cx="2497"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Same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grpSp>
      <p:sp>
        <p:nvSpPr>
          <p:cNvPr id="68614" name="Text Box 31">
            <a:extLst>
              <a:ext uri="{FF2B5EF4-FFF2-40B4-BE49-F238E27FC236}">
                <a16:creationId xmlns:a16="http://schemas.microsoft.com/office/drawing/2014/main" id="{BE583019-C098-B512-5760-CC31DD3D103E}"/>
              </a:ext>
            </a:extLst>
          </p:cNvPr>
          <p:cNvSpPr txBox="1">
            <a:spLocks noChangeArrowheads="1"/>
          </p:cNvSpPr>
          <p:nvPr/>
        </p:nvSpPr>
        <p:spPr bwMode="auto">
          <a:xfrm>
            <a:off x="223838" y="1693863"/>
            <a:ext cx="36671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r>
              <a:rPr lang="en-US" altLang="en-US" sz="1800" baseline="-25000">
                <a:latin typeface="Times New Roman" panose="02020603050405020304" pitchFamily="18" charset="0"/>
              </a:rPr>
              <a:t>1</a:t>
            </a:r>
          </a:p>
        </p:txBody>
      </p:sp>
      <p:sp>
        <p:nvSpPr>
          <p:cNvPr id="68615" name="Text Box 33">
            <a:extLst>
              <a:ext uri="{FF2B5EF4-FFF2-40B4-BE49-F238E27FC236}">
                <a16:creationId xmlns:a16="http://schemas.microsoft.com/office/drawing/2014/main" id="{C6FD953E-E5C9-04E0-E9A7-A115E793A079}"/>
              </a:ext>
            </a:extLst>
          </p:cNvPr>
          <p:cNvSpPr txBox="1">
            <a:spLocks noChangeArrowheads="1"/>
          </p:cNvSpPr>
          <p:nvPr/>
        </p:nvSpPr>
        <p:spPr bwMode="auto">
          <a:xfrm>
            <a:off x="646113" y="2560638"/>
            <a:ext cx="1449387" cy="363537"/>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rPr>
              <a:t>? ? ? ? ? ?</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68616" name="Text Box 34">
            <a:extLst>
              <a:ext uri="{FF2B5EF4-FFF2-40B4-BE49-F238E27FC236}">
                <a16:creationId xmlns:a16="http://schemas.microsoft.com/office/drawing/2014/main" id="{B71EBC74-6BB9-53CB-66DD-0C23DB717781}"/>
              </a:ext>
            </a:extLst>
          </p:cNvPr>
          <p:cNvSpPr txBox="1">
            <a:spLocks noChangeArrowheads="1"/>
          </p:cNvSpPr>
          <p:nvPr/>
        </p:nvSpPr>
        <p:spPr bwMode="auto">
          <a:xfrm>
            <a:off x="660400" y="1685925"/>
            <a:ext cx="4368800" cy="36353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Normal</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Same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68617" name="Slide Number Placeholder 12">
            <a:extLst>
              <a:ext uri="{FF2B5EF4-FFF2-40B4-BE49-F238E27FC236}">
                <a16:creationId xmlns:a16="http://schemas.microsoft.com/office/drawing/2014/main" id="{E5317695-897D-B034-5548-4D7470AA845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E2DBAC15-BAF1-47E0-ACEA-4EE746F0DDD1}"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44</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68618" name="Rectangle 9">
            <a:extLst>
              <a:ext uri="{FF2B5EF4-FFF2-40B4-BE49-F238E27FC236}">
                <a16:creationId xmlns:a16="http://schemas.microsoft.com/office/drawing/2014/main" id="{B1C75374-A7E8-1AC2-894A-D0E971C1D1D3}"/>
              </a:ext>
            </a:extLst>
          </p:cNvPr>
          <p:cNvSpPr txBox="1">
            <a:spLocks noChangeArrowheads="1"/>
          </p:cNvSpPr>
          <p:nvPr/>
        </p:nvSpPr>
        <p:spPr bwMode="auto">
          <a:xfrm>
            <a:off x="685800" y="304800"/>
            <a:ext cx="899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3600">
                <a:solidFill>
                  <a:srgbClr val="0000CC"/>
                </a:solidFill>
                <a:latin typeface="Comic Sans MS" panose="030F0702030302020204" pitchFamily="66" charset="0"/>
              </a:rPr>
              <a:t>Example (contd)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9">
            <a:extLst>
              <a:ext uri="{FF2B5EF4-FFF2-40B4-BE49-F238E27FC236}">
                <a16:creationId xmlns:a16="http://schemas.microsoft.com/office/drawing/2014/main" id="{EBBEC032-D5B1-1C50-2BC0-79D22565406A}"/>
              </a:ext>
            </a:extLst>
          </p:cNvPr>
          <p:cNvSpPr txBox="1">
            <a:spLocks noChangeArrowheads="1"/>
          </p:cNvSpPr>
          <p:nvPr/>
        </p:nvSpPr>
        <p:spPr bwMode="auto">
          <a:xfrm>
            <a:off x="0" y="1941513"/>
            <a:ext cx="536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r>
              <a:rPr lang="en-US" altLang="en-US" sz="1800" baseline="-25000">
                <a:latin typeface="Times New Roman" panose="02020603050405020304" pitchFamily="18" charset="0"/>
              </a:rPr>
              <a:t>2</a:t>
            </a:r>
          </a:p>
        </p:txBody>
      </p:sp>
      <p:sp>
        <p:nvSpPr>
          <p:cNvPr id="70659" name="Text Box 30">
            <a:extLst>
              <a:ext uri="{FF2B5EF4-FFF2-40B4-BE49-F238E27FC236}">
                <a16:creationId xmlns:a16="http://schemas.microsoft.com/office/drawing/2014/main" id="{D54FE26F-1998-9036-0CE1-6E888D15ECB5}"/>
              </a:ext>
            </a:extLst>
          </p:cNvPr>
          <p:cNvSpPr txBox="1">
            <a:spLocks noChangeArrowheads="1"/>
          </p:cNvSpPr>
          <p:nvPr/>
        </p:nvSpPr>
        <p:spPr bwMode="auto">
          <a:xfrm>
            <a:off x="0" y="4511675"/>
            <a:ext cx="4116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sym typeface="Symbol" panose="05050102010706020507" pitchFamily="18" charset="2"/>
              </a:rPr>
              <a:t></a:t>
            </a:r>
            <a:r>
              <a:rPr lang="en-US" altLang="en-US" sz="1800" i="1">
                <a:latin typeface="Times New Roman" panose="02020603050405020304" pitchFamily="18" charset="0"/>
                <a:sym typeface="Symbol" panose="05050102010706020507" pitchFamily="18" charset="2"/>
              </a:rPr>
              <a:t>Rainy</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Cold</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High</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Strong</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Warm</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Change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 </a:t>
            </a:r>
            <a:r>
              <a:rPr lang="en-US" altLang="en-US" sz="1800" b="1">
                <a:solidFill>
                  <a:srgbClr val="FF0000"/>
                </a:solidFill>
                <a:latin typeface="Symbol" panose="05050102010706020507" pitchFamily="18" charset="2"/>
              </a:rPr>
              <a:t>-</a:t>
            </a:r>
          </a:p>
        </p:txBody>
      </p:sp>
      <p:sp>
        <p:nvSpPr>
          <p:cNvPr id="70660" name="Text Box 31">
            <a:extLst>
              <a:ext uri="{FF2B5EF4-FFF2-40B4-BE49-F238E27FC236}">
                <a16:creationId xmlns:a16="http://schemas.microsoft.com/office/drawing/2014/main" id="{CA9F8E0E-E4AB-E3F2-EF3F-6215A07C2758}"/>
              </a:ext>
            </a:extLst>
          </p:cNvPr>
          <p:cNvSpPr txBox="1">
            <a:spLocks noChangeArrowheads="1"/>
          </p:cNvSpPr>
          <p:nvPr/>
        </p:nvSpPr>
        <p:spPr bwMode="auto">
          <a:xfrm>
            <a:off x="0" y="2455863"/>
            <a:ext cx="4191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r>
              <a:rPr lang="en-US" altLang="en-US" sz="1800" baseline="-25000">
                <a:latin typeface="Times New Roman" panose="02020603050405020304" pitchFamily="18" charset="0"/>
              </a:rPr>
              <a:t>2</a:t>
            </a:r>
          </a:p>
        </p:txBody>
      </p:sp>
      <p:sp>
        <p:nvSpPr>
          <p:cNvPr id="70661" name="Text Box 32">
            <a:extLst>
              <a:ext uri="{FF2B5EF4-FFF2-40B4-BE49-F238E27FC236}">
                <a16:creationId xmlns:a16="http://schemas.microsoft.com/office/drawing/2014/main" id="{D2677E04-7098-E9DF-6ECD-57B769616A8C}"/>
              </a:ext>
            </a:extLst>
          </p:cNvPr>
          <p:cNvSpPr txBox="1">
            <a:spLocks noChangeArrowheads="1"/>
          </p:cNvSpPr>
          <p:nvPr/>
        </p:nvSpPr>
        <p:spPr bwMode="auto">
          <a:xfrm>
            <a:off x="525463" y="2452688"/>
            <a:ext cx="1450975" cy="363537"/>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rPr>
              <a:t>? ? ? ? ? ?</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70662" name="Text Box 33">
            <a:extLst>
              <a:ext uri="{FF2B5EF4-FFF2-40B4-BE49-F238E27FC236}">
                <a16:creationId xmlns:a16="http://schemas.microsoft.com/office/drawing/2014/main" id="{1BBADC2D-D137-E662-DF72-81F7D085D9E4}"/>
              </a:ext>
            </a:extLst>
          </p:cNvPr>
          <p:cNvSpPr txBox="1">
            <a:spLocks noChangeArrowheads="1"/>
          </p:cNvSpPr>
          <p:nvPr/>
        </p:nvSpPr>
        <p:spPr bwMode="auto">
          <a:xfrm>
            <a:off x="544513" y="1939925"/>
            <a:ext cx="3765550" cy="36512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Same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grpSp>
        <p:nvGrpSpPr>
          <p:cNvPr id="70663" name="Group 45">
            <a:extLst>
              <a:ext uri="{FF2B5EF4-FFF2-40B4-BE49-F238E27FC236}">
                <a16:creationId xmlns:a16="http://schemas.microsoft.com/office/drawing/2014/main" id="{1A75917A-271A-8279-40D2-370DCB3E8DEC}"/>
              </a:ext>
            </a:extLst>
          </p:cNvPr>
          <p:cNvGrpSpPr>
            <a:grpSpLocks/>
          </p:cNvGrpSpPr>
          <p:nvPr/>
        </p:nvGrpSpPr>
        <p:grpSpPr bwMode="auto">
          <a:xfrm>
            <a:off x="377825" y="4951413"/>
            <a:ext cx="4181475" cy="400050"/>
            <a:chOff x="1379" y="2887"/>
            <a:chExt cx="2766" cy="269"/>
          </a:xfrm>
        </p:grpSpPr>
        <p:sp>
          <p:nvSpPr>
            <p:cNvPr id="70676" name="Text Box 35">
              <a:extLst>
                <a:ext uri="{FF2B5EF4-FFF2-40B4-BE49-F238E27FC236}">
                  <a16:creationId xmlns:a16="http://schemas.microsoft.com/office/drawing/2014/main" id="{838A21DD-84A0-594B-D56C-8400D5B65C8A}"/>
                </a:ext>
              </a:extLst>
            </p:cNvPr>
            <p:cNvSpPr txBox="1">
              <a:spLocks noChangeArrowheads="1"/>
            </p:cNvSpPr>
            <p:nvPr/>
          </p:nvSpPr>
          <p:spPr bwMode="auto">
            <a:xfrm>
              <a:off x="1648" y="2908"/>
              <a:ext cx="2497"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Same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70677" name="Text Box 40">
              <a:extLst>
                <a:ext uri="{FF2B5EF4-FFF2-40B4-BE49-F238E27FC236}">
                  <a16:creationId xmlns:a16="http://schemas.microsoft.com/office/drawing/2014/main" id="{637F1AAB-BAE2-AE0B-2F3A-2C55CDD65BA0}"/>
                </a:ext>
              </a:extLst>
            </p:cNvPr>
            <p:cNvSpPr txBox="1">
              <a:spLocks noChangeArrowheads="1"/>
            </p:cNvSpPr>
            <p:nvPr/>
          </p:nvSpPr>
          <p:spPr bwMode="auto">
            <a:xfrm>
              <a:off x="1379" y="2887"/>
              <a:ext cx="24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r>
                <a:rPr lang="en-US" altLang="en-US" sz="1800" baseline="-25000">
                  <a:latin typeface="Times New Roman" panose="02020603050405020304" pitchFamily="18" charset="0"/>
                </a:rPr>
                <a:t>3</a:t>
              </a:r>
            </a:p>
          </p:txBody>
        </p:sp>
      </p:grpSp>
      <p:grpSp>
        <p:nvGrpSpPr>
          <p:cNvPr id="70664" name="Group 46">
            <a:extLst>
              <a:ext uri="{FF2B5EF4-FFF2-40B4-BE49-F238E27FC236}">
                <a16:creationId xmlns:a16="http://schemas.microsoft.com/office/drawing/2014/main" id="{1E3AACC2-A135-F42B-51AE-6D010A9DCB3A}"/>
              </a:ext>
            </a:extLst>
          </p:cNvPr>
          <p:cNvGrpSpPr>
            <a:grpSpLocks/>
          </p:cNvGrpSpPr>
          <p:nvPr/>
        </p:nvGrpSpPr>
        <p:grpSpPr bwMode="auto">
          <a:xfrm>
            <a:off x="304800" y="5927725"/>
            <a:ext cx="5683250" cy="371475"/>
            <a:chOff x="1337" y="3689"/>
            <a:chExt cx="3759" cy="250"/>
          </a:xfrm>
        </p:grpSpPr>
        <p:sp>
          <p:nvSpPr>
            <p:cNvPr id="70671" name="Text Box 36">
              <a:extLst>
                <a:ext uri="{FF2B5EF4-FFF2-40B4-BE49-F238E27FC236}">
                  <a16:creationId xmlns:a16="http://schemas.microsoft.com/office/drawing/2014/main" id="{EB7AEB99-4BBC-3383-DB99-ACC2C80CDF87}"/>
                </a:ext>
              </a:extLst>
            </p:cNvPr>
            <p:cNvSpPr txBox="1">
              <a:spLocks noChangeArrowheads="1"/>
            </p:cNvSpPr>
            <p:nvPr/>
          </p:nvSpPr>
          <p:spPr bwMode="auto">
            <a:xfrm>
              <a:off x="1737" y="3689"/>
              <a:ext cx="114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rPr>
                <a:t>Sunny ? ? ? ? ?</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70672" name="Text Box 37">
              <a:extLst>
                <a:ext uri="{FF2B5EF4-FFF2-40B4-BE49-F238E27FC236}">
                  <a16:creationId xmlns:a16="http://schemas.microsoft.com/office/drawing/2014/main" id="{63387E19-19B5-EEA3-7F52-E46FBA1E5BE7}"/>
                </a:ext>
              </a:extLst>
            </p:cNvPr>
            <p:cNvSpPr txBox="1">
              <a:spLocks noChangeArrowheads="1"/>
            </p:cNvSpPr>
            <p:nvPr/>
          </p:nvSpPr>
          <p:spPr bwMode="auto">
            <a:xfrm>
              <a:off x="1660" y="3689"/>
              <a:ext cx="3436" cy="249"/>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                                                                                   </a:t>
              </a:r>
              <a:r>
                <a:rPr lang="en-US" altLang="en-US" sz="1800">
                  <a:latin typeface="Symbol" panose="05050102010706020507" pitchFamily="18" charset="2"/>
                </a:rPr>
                <a:t>}</a:t>
              </a:r>
            </a:p>
          </p:txBody>
        </p:sp>
        <p:sp>
          <p:nvSpPr>
            <p:cNvPr id="70673" name="Text Box 38">
              <a:extLst>
                <a:ext uri="{FF2B5EF4-FFF2-40B4-BE49-F238E27FC236}">
                  <a16:creationId xmlns:a16="http://schemas.microsoft.com/office/drawing/2014/main" id="{7F36471C-9FF5-5EAE-01DB-35B7729DC406}"/>
                </a:ext>
              </a:extLst>
            </p:cNvPr>
            <p:cNvSpPr txBox="1">
              <a:spLocks noChangeArrowheads="1"/>
            </p:cNvSpPr>
            <p:nvPr/>
          </p:nvSpPr>
          <p:spPr bwMode="auto">
            <a:xfrm>
              <a:off x="2748" y="3689"/>
              <a:ext cx="119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 </a:t>
              </a:r>
              <a:r>
                <a:rPr lang="en-US" altLang="en-US" sz="1800">
                  <a:latin typeface="Times New Roman" panose="02020603050405020304" pitchFamily="18" charset="0"/>
                </a:rPr>
                <a:t>? Warm ? ? ? ?</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70674" name="Text Box 39">
              <a:extLst>
                <a:ext uri="{FF2B5EF4-FFF2-40B4-BE49-F238E27FC236}">
                  <a16:creationId xmlns:a16="http://schemas.microsoft.com/office/drawing/2014/main" id="{31E3F58B-ED51-F1C2-C813-8D10709CA2AC}"/>
                </a:ext>
              </a:extLst>
            </p:cNvPr>
            <p:cNvSpPr txBox="1">
              <a:spLocks noChangeArrowheads="1"/>
            </p:cNvSpPr>
            <p:nvPr/>
          </p:nvSpPr>
          <p:spPr bwMode="auto">
            <a:xfrm>
              <a:off x="3806" y="3689"/>
              <a:ext cx="120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 </a:t>
              </a:r>
              <a:r>
                <a:rPr lang="en-US" altLang="en-US" sz="1800">
                  <a:latin typeface="Times New Roman" panose="02020603050405020304" pitchFamily="18" charset="0"/>
                </a:rPr>
                <a:t>? ? ? ? ? Same</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70675" name="Text Box 41">
              <a:extLst>
                <a:ext uri="{FF2B5EF4-FFF2-40B4-BE49-F238E27FC236}">
                  <a16:creationId xmlns:a16="http://schemas.microsoft.com/office/drawing/2014/main" id="{E8FFD26F-6E8D-95CD-3503-C47C206A3BBD}"/>
                </a:ext>
              </a:extLst>
            </p:cNvPr>
            <p:cNvSpPr txBox="1">
              <a:spLocks noChangeArrowheads="1"/>
            </p:cNvSpPr>
            <p:nvPr/>
          </p:nvSpPr>
          <p:spPr bwMode="auto">
            <a:xfrm>
              <a:off x="1337" y="3691"/>
              <a:ext cx="28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r>
                <a:rPr lang="en-US" altLang="en-US" sz="1800" baseline="-25000">
                  <a:latin typeface="Times New Roman" panose="02020603050405020304" pitchFamily="18" charset="0"/>
                </a:rPr>
                <a:t>3</a:t>
              </a:r>
            </a:p>
          </p:txBody>
        </p:sp>
      </p:grpSp>
      <p:sp>
        <p:nvSpPr>
          <p:cNvPr id="70665" name="Rectangle 42">
            <a:extLst>
              <a:ext uri="{FF2B5EF4-FFF2-40B4-BE49-F238E27FC236}">
                <a16:creationId xmlns:a16="http://schemas.microsoft.com/office/drawing/2014/main" id="{F395F6C8-D2ED-DDC4-E0EE-D1211C7B3503}"/>
              </a:ext>
            </a:extLst>
          </p:cNvPr>
          <p:cNvSpPr>
            <a:spLocks noChangeArrowheads="1"/>
          </p:cNvSpPr>
          <p:nvPr/>
        </p:nvSpPr>
        <p:spPr bwMode="auto">
          <a:xfrm>
            <a:off x="2057400" y="2743200"/>
            <a:ext cx="7377113"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5593" tIns="42045" rIns="85593" bIns="42045"/>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01675" indent="-269875">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081088" indent="-2159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lvl="1" eaLnBrk="1" hangingPunct="1">
              <a:buClr>
                <a:srgbClr val="000066"/>
              </a:buClr>
              <a:buSzPct val="90000"/>
              <a:buFontTx/>
              <a:buChar char="–"/>
            </a:pPr>
            <a:r>
              <a:rPr lang="en-US" altLang="en-US" sz="1800">
                <a:solidFill>
                  <a:srgbClr val="000066"/>
                </a:solidFill>
                <a:latin typeface="Arial" panose="020B0604020202020204" pitchFamily="34" charset="0"/>
              </a:rPr>
              <a:t>For each hypothesis </a:t>
            </a:r>
            <a:r>
              <a:rPr lang="en-US" altLang="en-US" sz="1800" i="1">
                <a:latin typeface="Times New Roman" panose="02020603050405020304" pitchFamily="18" charset="0"/>
              </a:rPr>
              <a:t>g</a:t>
            </a:r>
            <a:r>
              <a:rPr lang="en-US" altLang="en-US" sz="1800">
                <a:solidFill>
                  <a:srgbClr val="000066"/>
                </a:solidFill>
                <a:latin typeface="Arial" panose="020B0604020202020204" pitchFamily="34" charset="0"/>
              </a:rPr>
              <a:t> in </a:t>
            </a:r>
            <a:r>
              <a:rPr lang="en-US" altLang="en-US" sz="1800" i="1">
                <a:latin typeface="Times New Roman" panose="02020603050405020304" pitchFamily="18" charset="0"/>
              </a:rPr>
              <a:t>G</a:t>
            </a:r>
            <a:r>
              <a:rPr lang="en-US" altLang="en-US" sz="1800">
                <a:solidFill>
                  <a:srgbClr val="000066"/>
                </a:solidFill>
                <a:latin typeface="Arial" panose="020B0604020202020204" pitchFamily="34" charset="0"/>
              </a:rPr>
              <a:t> that is inconsistent with </a:t>
            </a:r>
            <a:r>
              <a:rPr lang="en-US" altLang="en-US" sz="1800" i="1">
                <a:latin typeface="Times New Roman" panose="02020603050405020304" pitchFamily="18" charset="0"/>
              </a:rPr>
              <a:t>d</a:t>
            </a:r>
          </a:p>
          <a:p>
            <a:pPr lvl="2" eaLnBrk="1" hangingPunct="1">
              <a:buClr>
                <a:srgbClr val="000066"/>
              </a:buClr>
              <a:buSzPct val="90000"/>
              <a:buFont typeface="Wingdings" panose="05000000000000000000" pitchFamily="2" charset="2"/>
              <a:buChar char="v"/>
            </a:pPr>
            <a:r>
              <a:rPr lang="en-US" altLang="en-US" sz="1800">
                <a:solidFill>
                  <a:srgbClr val="000066"/>
                </a:solidFill>
                <a:latin typeface="Arial" panose="020B0604020202020204" pitchFamily="34" charset="0"/>
              </a:rPr>
              <a:t>Remove </a:t>
            </a:r>
            <a:r>
              <a:rPr lang="en-US" altLang="en-US" sz="1800" i="1">
                <a:latin typeface="Times New Roman" panose="02020603050405020304" pitchFamily="18" charset="0"/>
              </a:rPr>
              <a:t>g</a:t>
            </a:r>
            <a:r>
              <a:rPr lang="en-US" altLang="en-US" sz="1800">
                <a:solidFill>
                  <a:srgbClr val="000066"/>
                </a:solidFill>
                <a:latin typeface="Arial" panose="020B0604020202020204" pitchFamily="34" charset="0"/>
              </a:rPr>
              <a:t> from </a:t>
            </a:r>
            <a:r>
              <a:rPr lang="en-US" altLang="en-US" sz="1800" i="1">
                <a:latin typeface="Times New Roman" panose="02020603050405020304" pitchFamily="18" charset="0"/>
              </a:rPr>
              <a:t>G</a:t>
            </a:r>
          </a:p>
          <a:p>
            <a:pPr lvl="2" eaLnBrk="1" hangingPunct="1">
              <a:buClr>
                <a:srgbClr val="000066"/>
              </a:buClr>
              <a:buSzPct val="90000"/>
              <a:buFont typeface="Wingdings" panose="05000000000000000000" pitchFamily="2" charset="2"/>
              <a:buChar char="v"/>
            </a:pPr>
            <a:r>
              <a:rPr lang="en-US" altLang="en-US" sz="1800">
                <a:solidFill>
                  <a:srgbClr val="000066"/>
                </a:solidFill>
                <a:latin typeface="Arial" panose="020B0604020202020204" pitchFamily="34" charset="0"/>
              </a:rPr>
              <a:t>Add to </a:t>
            </a:r>
            <a:r>
              <a:rPr lang="en-US" altLang="en-US" sz="1800" i="1">
                <a:latin typeface="Times New Roman" panose="02020603050405020304" pitchFamily="18" charset="0"/>
              </a:rPr>
              <a:t>G</a:t>
            </a:r>
            <a:r>
              <a:rPr lang="en-US" altLang="en-US" sz="1800">
                <a:solidFill>
                  <a:srgbClr val="000066"/>
                </a:solidFill>
                <a:latin typeface="Arial" panose="020B0604020202020204" pitchFamily="34" charset="0"/>
              </a:rPr>
              <a:t> all minimal specializations </a:t>
            </a:r>
            <a:r>
              <a:rPr lang="en-US" altLang="en-US" sz="1800" i="1">
                <a:latin typeface="Times New Roman" panose="02020603050405020304" pitchFamily="18" charset="0"/>
              </a:rPr>
              <a:t>h</a:t>
            </a:r>
            <a:r>
              <a:rPr lang="en-US" altLang="en-US" sz="1800">
                <a:solidFill>
                  <a:srgbClr val="000066"/>
                </a:solidFill>
                <a:latin typeface="Arial" panose="020B0604020202020204" pitchFamily="34" charset="0"/>
              </a:rPr>
              <a:t> of </a:t>
            </a:r>
            <a:r>
              <a:rPr lang="en-US" altLang="en-US" sz="1800" i="1">
                <a:latin typeface="Times New Roman" panose="02020603050405020304" pitchFamily="18" charset="0"/>
              </a:rPr>
              <a:t>g</a:t>
            </a:r>
            <a:r>
              <a:rPr lang="en-US" altLang="en-US" sz="1800">
                <a:solidFill>
                  <a:srgbClr val="000066"/>
                </a:solidFill>
                <a:latin typeface="Arial" panose="020B0604020202020204" pitchFamily="34" charset="0"/>
              </a:rPr>
              <a:t> that generalize some hypothesis in S</a:t>
            </a:r>
          </a:p>
          <a:p>
            <a:pPr lvl="2" eaLnBrk="1" hangingPunct="1">
              <a:buClr>
                <a:srgbClr val="000066"/>
              </a:buClr>
              <a:buSzPct val="90000"/>
              <a:buFont typeface="Wingdings" panose="05000000000000000000" pitchFamily="2" charset="2"/>
              <a:buChar char="v"/>
            </a:pPr>
            <a:r>
              <a:rPr lang="en-US" altLang="en-US" sz="1800">
                <a:solidFill>
                  <a:srgbClr val="000066"/>
                </a:solidFill>
                <a:latin typeface="Arial" panose="020B0604020202020204" pitchFamily="34" charset="0"/>
              </a:rPr>
              <a:t>Remove from </a:t>
            </a:r>
            <a:r>
              <a:rPr lang="en-US" altLang="en-US" sz="1800" i="1">
                <a:latin typeface="Times New Roman" panose="02020603050405020304" pitchFamily="18" charset="0"/>
              </a:rPr>
              <a:t>G</a:t>
            </a:r>
            <a:r>
              <a:rPr lang="en-US" altLang="en-US" sz="1800">
                <a:solidFill>
                  <a:srgbClr val="000066"/>
                </a:solidFill>
                <a:latin typeface="Arial" panose="020B0604020202020204" pitchFamily="34" charset="0"/>
              </a:rPr>
              <a:t> every hypothesis that is less general than another hypothesis in </a:t>
            </a:r>
            <a:r>
              <a:rPr lang="en-US" altLang="en-US" sz="1800" i="1">
                <a:latin typeface="Times New Roman" panose="02020603050405020304" pitchFamily="18" charset="0"/>
              </a:rPr>
              <a:t>G</a:t>
            </a:r>
          </a:p>
        </p:txBody>
      </p:sp>
      <p:sp>
        <p:nvSpPr>
          <p:cNvPr id="70666" name="Rectangle 43">
            <a:extLst>
              <a:ext uri="{FF2B5EF4-FFF2-40B4-BE49-F238E27FC236}">
                <a16:creationId xmlns:a16="http://schemas.microsoft.com/office/drawing/2014/main" id="{978CBD7C-9F61-FF14-5C33-48FE6AC1E83F}"/>
              </a:ext>
            </a:extLst>
          </p:cNvPr>
          <p:cNvSpPr>
            <a:spLocks noChangeArrowheads="1"/>
          </p:cNvSpPr>
          <p:nvPr/>
        </p:nvSpPr>
        <p:spPr bwMode="auto">
          <a:xfrm>
            <a:off x="4724400" y="1895475"/>
            <a:ext cx="627538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5593" tIns="42045" rIns="85593" bIns="42045"/>
          <a:lstStyle>
            <a:lvl1pPr marL="323850" indent="-32385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buClr>
                <a:srgbClr val="000066"/>
              </a:buClr>
              <a:buSzPct val="90000"/>
              <a:buFontTx/>
              <a:buNone/>
            </a:pPr>
            <a:r>
              <a:rPr lang="en-US" altLang="en-US" sz="1900" i="1">
                <a:solidFill>
                  <a:srgbClr val="000066"/>
                </a:solidFill>
                <a:latin typeface="Arial" panose="020B0604020202020204" pitchFamily="34" charset="0"/>
              </a:rPr>
              <a:t>Recall:</a:t>
            </a:r>
            <a:r>
              <a:rPr lang="en-US" altLang="en-US" sz="1900">
                <a:solidFill>
                  <a:srgbClr val="000066"/>
                </a:solidFill>
                <a:latin typeface="Arial" panose="020B0604020202020204" pitchFamily="34" charset="0"/>
              </a:rPr>
              <a:t> If </a:t>
            </a:r>
            <a:r>
              <a:rPr lang="en-US" altLang="en-US" sz="1900" i="1">
                <a:solidFill>
                  <a:srgbClr val="000066"/>
                </a:solidFill>
                <a:latin typeface="Times New Roman" panose="02020603050405020304" pitchFamily="18" charset="0"/>
              </a:rPr>
              <a:t>d</a:t>
            </a:r>
            <a:r>
              <a:rPr lang="en-US" altLang="en-US" sz="1900">
                <a:solidFill>
                  <a:srgbClr val="000066"/>
                </a:solidFill>
                <a:latin typeface="Arial" panose="020B0604020202020204" pitchFamily="34" charset="0"/>
              </a:rPr>
              <a:t> is a negative example</a:t>
            </a:r>
          </a:p>
        </p:txBody>
      </p:sp>
      <p:sp>
        <p:nvSpPr>
          <p:cNvPr id="70667" name="Rectangle 44">
            <a:extLst>
              <a:ext uri="{FF2B5EF4-FFF2-40B4-BE49-F238E27FC236}">
                <a16:creationId xmlns:a16="http://schemas.microsoft.com/office/drawing/2014/main" id="{23FB2EB4-AEA5-C6CD-1C76-E83E07EB4BC9}"/>
              </a:ext>
            </a:extLst>
          </p:cNvPr>
          <p:cNvSpPr>
            <a:spLocks noChangeArrowheads="1"/>
          </p:cNvSpPr>
          <p:nvPr/>
        </p:nvSpPr>
        <p:spPr bwMode="auto">
          <a:xfrm>
            <a:off x="2057400" y="2473325"/>
            <a:ext cx="67119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5593" tIns="42045" rIns="85593" bIns="42045"/>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01675" indent="-269875">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lvl="1" eaLnBrk="1" hangingPunct="1">
              <a:buClr>
                <a:srgbClr val="000066"/>
              </a:buClr>
              <a:buSzPct val="90000"/>
              <a:buFontTx/>
              <a:buChar char="–"/>
            </a:pPr>
            <a:r>
              <a:rPr lang="en-US" altLang="en-US" sz="1800">
                <a:solidFill>
                  <a:srgbClr val="000066"/>
                </a:solidFill>
                <a:latin typeface="Arial" panose="020B0604020202020204" pitchFamily="34" charset="0"/>
              </a:rPr>
              <a:t>Remove from </a:t>
            </a:r>
            <a:r>
              <a:rPr lang="en-US" altLang="en-US" sz="1800" i="1">
                <a:latin typeface="Times New Roman" panose="02020603050405020304" pitchFamily="18" charset="0"/>
              </a:rPr>
              <a:t>S</a:t>
            </a:r>
            <a:r>
              <a:rPr lang="en-US" altLang="en-US" sz="1800">
                <a:solidFill>
                  <a:srgbClr val="000066"/>
                </a:solidFill>
                <a:latin typeface="Arial" panose="020B0604020202020204" pitchFamily="34" charset="0"/>
              </a:rPr>
              <a:t> every hypothesis inconsistent with </a:t>
            </a:r>
            <a:r>
              <a:rPr lang="en-US" altLang="en-US" sz="1800" i="1">
                <a:latin typeface="Times New Roman" panose="02020603050405020304" pitchFamily="18" charset="0"/>
              </a:rPr>
              <a:t>d</a:t>
            </a:r>
          </a:p>
        </p:txBody>
      </p:sp>
      <p:sp>
        <p:nvSpPr>
          <p:cNvPr id="70668" name="Slide Number Placeholder 18">
            <a:extLst>
              <a:ext uri="{FF2B5EF4-FFF2-40B4-BE49-F238E27FC236}">
                <a16:creationId xmlns:a16="http://schemas.microsoft.com/office/drawing/2014/main" id="{B5E0BC66-7AC2-6201-06A3-908CA2AF7318}"/>
              </a:ext>
            </a:extLst>
          </p:cNvPr>
          <p:cNvSpPr>
            <a:spLocks noGrp="1" noChangeArrowheads="1"/>
          </p:cNvSpPr>
          <p:nvPr>
            <p:ph type="sldNum" sz="quarter" idx="12"/>
          </p:nvPr>
        </p:nvSpPr>
        <p:spPr bwMode="auto">
          <a:xfrm>
            <a:off x="5294313"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FAA270EE-976C-4A60-88CF-21E18DF96505}"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45</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70669" name="TextBox 19">
            <a:extLst>
              <a:ext uri="{FF2B5EF4-FFF2-40B4-BE49-F238E27FC236}">
                <a16:creationId xmlns:a16="http://schemas.microsoft.com/office/drawing/2014/main" id="{B6681DE4-301B-7BA1-F1BA-98A5BA2D88AE}"/>
              </a:ext>
            </a:extLst>
          </p:cNvPr>
          <p:cNvSpPr txBox="1">
            <a:spLocks noChangeArrowheads="1"/>
          </p:cNvSpPr>
          <p:nvPr/>
        </p:nvSpPr>
        <p:spPr bwMode="auto">
          <a:xfrm>
            <a:off x="5334000" y="4718050"/>
            <a:ext cx="36591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solidFill>
                  <a:srgbClr val="FF0000"/>
                </a:solidFill>
                <a:latin typeface="Arial" panose="020B0604020202020204" pitchFamily="34" charset="0"/>
              </a:rPr>
              <a:t>Current G boundary is incorrect</a:t>
            </a:r>
          </a:p>
          <a:p>
            <a:pPr eaLnBrk="1" hangingPunct="1">
              <a:spcBef>
                <a:spcPct val="0"/>
              </a:spcBef>
              <a:buClrTx/>
              <a:buSzTx/>
              <a:buFontTx/>
              <a:buNone/>
            </a:pPr>
            <a:r>
              <a:rPr lang="en-US" altLang="en-US" sz="1800">
                <a:solidFill>
                  <a:srgbClr val="FF0000"/>
                </a:solidFill>
                <a:latin typeface="Arial" panose="020B0604020202020204" pitchFamily="34" charset="0"/>
              </a:rPr>
              <a:t>So, need to make it more specific.</a:t>
            </a:r>
          </a:p>
        </p:txBody>
      </p:sp>
      <p:sp>
        <p:nvSpPr>
          <p:cNvPr id="70670" name="Rectangle 9">
            <a:extLst>
              <a:ext uri="{FF2B5EF4-FFF2-40B4-BE49-F238E27FC236}">
                <a16:creationId xmlns:a16="http://schemas.microsoft.com/office/drawing/2014/main" id="{90C6EB6C-4A95-F390-D036-129D457C4A21}"/>
              </a:ext>
            </a:extLst>
          </p:cNvPr>
          <p:cNvSpPr txBox="1">
            <a:spLocks noChangeArrowheads="1"/>
          </p:cNvSpPr>
          <p:nvPr/>
        </p:nvSpPr>
        <p:spPr bwMode="auto">
          <a:xfrm>
            <a:off x="685800" y="304800"/>
            <a:ext cx="899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3600">
                <a:solidFill>
                  <a:srgbClr val="0000CC"/>
                </a:solidFill>
                <a:latin typeface="Comic Sans MS" panose="030F0702030302020204" pitchFamily="66" charset="0"/>
              </a:rPr>
              <a:t>Example (contd)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7">
            <a:extLst>
              <a:ext uri="{FF2B5EF4-FFF2-40B4-BE49-F238E27FC236}">
                <a16:creationId xmlns:a16="http://schemas.microsoft.com/office/drawing/2014/main" id="{B01F3ED1-D184-105B-805D-0A74C29D4E99}"/>
              </a:ext>
            </a:extLst>
          </p:cNvPr>
          <p:cNvSpPr>
            <a:spLocks noChangeArrowheads="1"/>
          </p:cNvSpPr>
          <p:nvPr/>
        </p:nvSpPr>
        <p:spPr bwMode="auto">
          <a:xfrm>
            <a:off x="2868613" y="650875"/>
            <a:ext cx="6275387"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5593" tIns="42045" rIns="85593" bIns="42045"/>
          <a:lstStyle>
            <a:lvl1pPr marL="323850" indent="-32385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buClr>
                <a:srgbClr val="000066"/>
              </a:buClr>
              <a:buSzPct val="90000"/>
              <a:buFont typeface="Webdings" panose="05030102010509060703" pitchFamily="18" charset="2"/>
              <a:buChar char="&lt;"/>
            </a:pPr>
            <a:endParaRPr lang="en-US" altLang="en-US" sz="1900">
              <a:solidFill>
                <a:srgbClr val="000066"/>
              </a:solidFill>
              <a:latin typeface="Arial" panose="020B0604020202020204" pitchFamily="34" charset="0"/>
            </a:endParaRPr>
          </a:p>
        </p:txBody>
      </p:sp>
      <p:sp>
        <p:nvSpPr>
          <p:cNvPr id="72707" name="Rectangle 18">
            <a:extLst>
              <a:ext uri="{FF2B5EF4-FFF2-40B4-BE49-F238E27FC236}">
                <a16:creationId xmlns:a16="http://schemas.microsoft.com/office/drawing/2014/main" id="{BDB2596B-B264-5A77-D951-059B85622A74}"/>
              </a:ext>
            </a:extLst>
          </p:cNvPr>
          <p:cNvSpPr>
            <a:spLocks noChangeArrowheads="1"/>
          </p:cNvSpPr>
          <p:nvPr/>
        </p:nvSpPr>
        <p:spPr bwMode="auto">
          <a:xfrm>
            <a:off x="228600" y="1576388"/>
            <a:ext cx="8634413" cy="497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593" tIns="42045" rIns="85593" bIns="42045"/>
          <a:lstStyle>
            <a:lvl1pPr marL="323850" indent="-32385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01675" indent="-269875">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buClr>
                <a:srgbClr val="000066"/>
              </a:buClr>
              <a:buSzPct val="90000"/>
              <a:buFont typeface="Webdings" panose="05030102010509060703" pitchFamily="18" charset="2"/>
              <a:buChar char="&lt;"/>
            </a:pPr>
            <a:r>
              <a:rPr lang="en-US" altLang="en-US" sz="2400">
                <a:solidFill>
                  <a:srgbClr val="000066"/>
                </a:solidFill>
                <a:latin typeface="Arial" panose="020B0604020202020204" pitchFamily="34" charset="0"/>
              </a:rPr>
              <a:t>Why are there no hypotheses left relating to:</a:t>
            </a:r>
          </a:p>
          <a:p>
            <a:pPr lvl="1" eaLnBrk="1" hangingPunct="1">
              <a:buClr>
                <a:srgbClr val="000066"/>
              </a:buClr>
              <a:buSzPct val="90000"/>
              <a:buFontTx/>
              <a:buChar char="–"/>
            </a:pPr>
            <a:r>
              <a:rPr lang="en-US" altLang="en-US">
                <a:latin typeface="Arial" panose="020B0604020202020204" pitchFamily="34" charset="0"/>
                <a:sym typeface="Symbol" panose="05050102010706020507" pitchFamily="18" charset="2"/>
              </a:rPr>
              <a:t></a:t>
            </a:r>
            <a:r>
              <a:rPr lang="en-US" altLang="en-US" i="1">
                <a:latin typeface="Arial" panose="020B0604020202020204" pitchFamily="34" charset="0"/>
                <a:sym typeface="Symbol" panose="05050102010706020507" pitchFamily="18" charset="2"/>
              </a:rPr>
              <a:t> Cloudy  ? </a:t>
            </a:r>
            <a:r>
              <a:rPr lang="en-US" altLang="en-US" i="1">
                <a:latin typeface="Arial" panose="020B0604020202020204" pitchFamily="34" charset="0"/>
              </a:rPr>
              <a:t> </a:t>
            </a:r>
            <a:r>
              <a:rPr lang="en-US" altLang="en-US" i="1">
                <a:latin typeface="Arial" panose="020B0604020202020204" pitchFamily="34" charset="0"/>
                <a:sym typeface="Symbol" panose="05050102010706020507" pitchFamily="18" charset="2"/>
              </a:rPr>
              <a:t>?   ?   ?  ?</a:t>
            </a:r>
            <a:r>
              <a:rPr lang="en-US" altLang="en-US">
                <a:latin typeface="Arial" panose="020B0604020202020204" pitchFamily="34" charset="0"/>
                <a:sym typeface="Symbol" panose="05050102010706020507" pitchFamily="18" charset="2"/>
              </a:rPr>
              <a:t></a:t>
            </a:r>
          </a:p>
          <a:p>
            <a:pPr eaLnBrk="1" hangingPunct="1">
              <a:buClr>
                <a:srgbClr val="000066"/>
              </a:buClr>
              <a:buSzPct val="90000"/>
              <a:buFont typeface="Webdings" panose="05030102010509060703" pitchFamily="18" charset="2"/>
              <a:buChar char="&lt;"/>
            </a:pPr>
            <a:r>
              <a:rPr lang="en-US" altLang="en-US" sz="2400">
                <a:latin typeface="Arial" panose="020B0604020202020204" pitchFamily="34" charset="0"/>
                <a:sym typeface="Symbol" panose="05050102010706020507" pitchFamily="18" charset="2"/>
              </a:rPr>
              <a:t> The following specialization using the third value</a:t>
            </a:r>
          </a:p>
          <a:p>
            <a:pPr eaLnBrk="1" hangingPunct="1">
              <a:buClr>
                <a:srgbClr val="000066"/>
              </a:buClr>
              <a:buSzPct val="90000"/>
              <a:buFontTx/>
              <a:buNone/>
            </a:pPr>
            <a:r>
              <a:rPr lang="en-US" altLang="en-US" sz="2400">
                <a:latin typeface="Arial" panose="020B0604020202020204" pitchFamily="34" charset="0"/>
                <a:sym typeface="Symbol" panose="05050102010706020507" pitchFamily="18" charset="2"/>
              </a:rPr>
              <a:t>    </a:t>
            </a:r>
            <a:r>
              <a:rPr lang="en-US" altLang="en-US" sz="2400" i="1">
                <a:latin typeface="Arial" panose="020B0604020202020204" pitchFamily="34" charset="0"/>
                <a:sym typeface="Symbol" panose="05050102010706020507" pitchFamily="18" charset="2"/>
              </a:rPr>
              <a:t>?   ?</a:t>
            </a:r>
            <a:r>
              <a:rPr lang="en-US" altLang="en-US" sz="2400" i="1">
                <a:latin typeface="Arial" panose="020B0604020202020204" pitchFamily="34" charset="0"/>
              </a:rPr>
              <a:t>  </a:t>
            </a:r>
            <a:r>
              <a:rPr lang="en-US" altLang="en-US" sz="2400" i="1">
                <a:latin typeface="Arial" panose="020B0604020202020204" pitchFamily="34" charset="0"/>
                <a:sym typeface="Symbol" panose="05050102010706020507" pitchFamily="18" charset="2"/>
              </a:rPr>
              <a:t>Normal  ?   ?  ?</a:t>
            </a:r>
            <a:r>
              <a:rPr lang="en-US" altLang="en-US" sz="2400">
                <a:latin typeface="Arial" panose="020B0604020202020204" pitchFamily="34" charset="0"/>
                <a:sym typeface="Symbol" panose="05050102010706020507" pitchFamily="18" charset="2"/>
              </a:rPr>
              <a:t>, </a:t>
            </a:r>
          </a:p>
          <a:p>
            <a:pPr eaLnBrk="1" hangingPunct="1">
              <a:buClr>
                <a:srgbClr val="000066"/>
              </a:buClr>
              <a:buSzPct val="90000"/>
              <a:buFontTx/>
              <a:buNone/>
            </a:pPr>
            <a:r>
              <a:rPr lang="en-US" altLang="en-US" sz="2400">
                <a:latin typeface="Arial" panose="020B0604020202020204" pitchFamily="34" charset="0"/>
                <a:sym typeface="Symbol" panose="05050102010706020507" pitchFamily="18" charset="2"/>
              </a:rPr>
              <a:t>     is not more general than the specific boundary</a:t>
            </a:r>
          </a:p>
          <a:p>
            <a:pPr eaLnBrk="1" hangingPunct="1">
              <a:buClr>
                <a:srgbClr val="000066"/>
              </a:buClr>
              <a:buSzPct val="90000"/>
              <a:buFontTx/>
              <a:buNone/>
            </a:pPr>
            <a:r>
              <a:rPr lang="en-US" altLang="en-US" sz="2400">
                <a:latin typeface="Arial" panose="020B0604020202020204" pitchFamily="34" charset="0"/>
                <a:sym typeface="Symbol" panose="05050102010706020507" pitchFamily="18" charset="2"/>
              </a:rPr>
              <a:t>     </a:t>
            </a:r>
          </a:p>
          <a:p>
            <a:pPr eaLnBrk="1" hangingPunct="1">
              <a:buClr>
                <a:srgbClr val="000066"/>
              </a:buClr>
              <a:buSzPct val="90000"/>
              <a:buFontTx/>
              <a:buNone/>
            </a:pPr>
            <a:r>
              <a:rPr lang="en-US" altLang="en-US" sz="2400">
                <a:latin typeface="Arial" panose="020B0604020202020204" pitchFamily="34" charset="0"/>
                <a:sym typeface="Symbol" panose="05050102010706020507" pitchFamily="18" charset="2"/>
              </a:rPr>
              <a:t>     </a:t>
            </a:r>
          </a:p>
          <a:p>
            <a:pPr eaLnBrk="1" hangingPunct="1">
              <a:buClr>
                <a:srgbClr val="000066"/>
              </a:buClr>
              <a:buSzPct val="90000"/>
              <a:buFont typeface="Webdings" panose="05030102010509060703" pitchFamily="18" charset="2"/>
              <a:buChar char="&lt;"/>
            </a:pPr>
            <a:r>
              <a:rPr lang="en-US" altLang="en-US" sz="2400">
                <a:latin typeface="Arial" panose="020B0604020202020204" pitchFamily="34" charset="0"/>
                <a:sym typeface="Symbol" panose="05050102010706020507" pitchFamily="18" charset="2"/>
              </a:rPr>
              <a:t>The specializations </a:t>
            </a:r>
            <a:r>
              <a:rPr lang="en-US" altLang="en-US" sz="2400" i="1">
                <a:latin typeface="Arial" panose="020B0604020202020204" pitchFamily="34" charset="0"/>
                <a:sym typeface="Symbol" panose="05050102010706020507" pitchFamily="18" charset="2"/>
              </a:rPr>
              <a:t>?   ?</a:t>
            </a:r>
            <a:r>
              <a:rPr lang="en-US" altLang="en-US" sz="2400" i="1">
                <a:latin typeface="Arial" panose="020B0604020202020204" pitchFamily="34" charset="0"/>
              </a:rPr>
              <a:t>  </a:t>
            </a:r>
            <a:r>
              <a:rPr lang="en-US" altLang="en-US" sz="2400" i="1">
                <a:latin typeface="Arial" panose="020B0604020202020204" pitchFamily="34" charset="0"/>
                <a:sym typeface="Symbol" panose="05050102010706020507" pitchFamily="18" charset="2"/>
              </a:rPr>
              <a:t>?  Weak  ?  ?</a:t>
            </a:r>
            <a:r>
              <a:rPr lang="en-US" altLang="en-US" sz="2400">
                <a:latin typeface="Arial" panose="020B0604020202020204" pitchFamily="34" charset="0"/>
                <a:sym typeface="Symbol" panose="05050102010706020507" pitchFamily="18" charset="2"/>
              </a:rPr>
              <a:t>, </a:t>
            </a:r>
          </a:p>
          <a:p>
            <a:pPr eaLnBrk="1" hangingPunct="1">
              <a:buClr>
                <a:srgbClr val="000066"/>
              </a:buClr>
              <a:buSzPct val="90000"/>
              <a:buFontTx/>
              <a:buNone/>
            </a:pPr>
            <a:r>
              <a:rPr lang="en-US" altLang="en-US" sz="2400">
                <a:latin typeface="Arial" panose="020B0604020202020204" pitchFamily="34" charset="0"/>
                <a:sym typeface="Symbol" panose="05050102010706020507" pitchFamily="18" charset="2"/>
              </a:rPr>
              <a:t>	</a:t>
            </a:r>
            <a:r>
              <a:rPr lang="en-US" altLang="en-US" sz="2400" i="1">
                <a:latin typeface="Arial" panose="020B0604020202020204" pitchFamily="34" charset="0"/>
                <a:sym typeface="Symbol" panose="05050102010706020507" pitchFamily="18" charset="2"/>
              </a:rPr>
              <a:t>?   ?</a:t>
            </a:r>
            <a:r>
              <a:rPr lang="en-US" altLang="en-US" sz="2400" i="1">
                <a:latin typeface="Arial" panose="020B0604020202020204" pitchFamily="34" charset="0"/>
              </a:rPr>
              <a:t>  </a:t>
            </a:r>
            <a:r>
              <a:rPr lang="en-US" altLang="en-US" sz="2400" i="1">
                <a:latin typeface="Arial" panose="020B0604020202020204" pitchFamily="34" charset="0"/>
                <a:sym typeface="Symbol" panose="05050102010706020507" pitchFamily="18" charset="2"/>
              </a:rPr>
              <a:t>?  ?   Cool ?</a:t>
            </a:r>
            <a:r>
              <a:rPr lang="en-US" altLang="en-US" sz="2400">
                <a:latin typeface="Arial" panose="020B0604020202020204" pitchFamily="34" charset="0"/>
                <a:sym typeface="Symbol" panose="05050102010706020507" pitchFamily="18" charset="2"/>
              </a:rPr>
              <a:t> are also inconsistent with S</a:t>
            </a:r>
          </a:p>
          <a:p>
            <a:pPr lvl="1" eaLnBrk="1" hangingPunct="1">
              <a:buClr>
                <a:srgbClr val="000066"/>
              </a:buClr>
              <a:buSzPct val="90000"/>
              <a:buFontTx/>
              <a:buNone/>
            </a:pPr>
            <a:endParaRPr lang="en-US" altLang="en-US">
              <a:latin typeface="Arial" panose="020B0604020202020204" pitchFamily="34" charset="0"/>
              <a:sym typeface="Symbol" panose="05050102010706020507" pitchFamily="18" charset="2"/>
            </a:endParaRPr>
          </a:p>
          <a:p>
            <a:pPr lvl="1" eaLnBrk="1" hangingPunct="1">
              <a:buClr>
                <a:srgbClr val="000066"/>
              </a:buClr>
              <a:buSzPct val="90000"/>
              <a:buFontTx/>
              <a:buChar char="–"/>
            </a:pPr>
            <a:endParaRPr lang="en-US" altLang="en-US" sz="1900">
              <a:latin typeface="Arial" panose="020B0604020202020204" pitchFamily="34" charset="0"/>
            </a:endParaRPr>
          </a:p>
        </p:txBody>
      </p:sp>
      <p:sp>
        <p:nvSpPr>
          <p:cNvPr id="72708" name="Text Box 21">
            <a:extLst>
              <a:ext uri="{FF2B5EF4-FFF2-40B4-BE49-F238E27FC236}">
                <a16:creationId xmlns:a16="http://schemas.microsoft.com/office/drawing/2014/main" id="{DBE5558D-3392-FEB0-DC38-8071E95AB390}"/>
              </a:ext>
            </a:extLst>
          </p:cNvPr>
          <p:cNvSpPr txBox="1">
            <a:spLocks noChangeArrowheads="1"/>
          </p:cNvSpPr>
          <p:nvPr/>
        </p:nvSpPr>
        <p:spPr bwMode="auto">
          <a:xfrm>
            <a:off x="1339850" y="3978275"/>
            <a:ext cx="3765550" cy="36512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Same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72709" name="Slide Number Placeholder 4">
            <a:extLst>
              <a:ext uri="{FF2B5EF4-FFF2-40B4-BE49-F238E27FC236}">
                <a16:creationId xmlns:a16="http://schemas.microsoft.com/office/drawing/2014/main" id="{D22CB1CC-8CBB-33C5-9E96-A6F1E5A1ACC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973B3AEF-D7AE-4415-905B-C2D52718637E}"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46</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72710" name="Rectangle 9">
            <a:extLst>
              <a:ext uri="{FF2B5EF4-FFF2-40B4-BE49-F238E27FC236}">
                <a16:creationId xmlns:a16="http://schemas.microsoft.com/office/drawing/2014/main" id="{0A58B912-7356-B1E5-6212-ECF8DF3A7B6E}"/>
              </a:ext>
            </a:extLst>
          </p:cNvPr>
          <p:cNvSpPr txBox="1">
            <a:spLocks noChangeArrowheads="1"/>
          </p:cNvSpPr>
          <p:nvPr/>
        </p:nvSpPr>
        <p:spPr bwMode="auto">
          <a:xfrm>
            <a:off x="685800" y="304800"/>
            <a:ext cx="899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3600">
                <a:solidFill>
                  <a:srgbClr val="0000CC"/>
                </a:solidFill>
                <a:latin typeface="Comic Sans MS" panose="030F0702030302020204" pitchFamily="66" charset="0"/>
              </a:rPr>
              <a:t>Example (contd)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4">
            <a:extLst>
              <a:ext uri="{FF2B5EF4-FFF2-40B4-BE49-F238E27FC236}">
                <a16:creationId xmlns:a16="http://schemas.microsoft.com/office/drawing/2014/main" id="{E2A726F9-C556-9CA7-3AC4-9D92543E8819}"/>
              </a:ext>
            </a:extLst>
          </p:cNvPr>
          <p:cNvSpPr txBox="1">
            <a:spLocks noChangeArrowheads="1"/>
          </p:cNvSpPr>
          <p:nvPr/>
        </p:nvSpPr>
        <p:spPr bwMode="auto">
          <a:xfrm>
            <a:off x="673100" y="1541463"/>
            <a:ext cx="3763963" cy="363537"/>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Same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74755" name="Text Box 6">
            <a:extLst>
              <a:ext uri="{FF2B5EF4-FFF2-40B4-BE49-F238E27FC236}">
                <a16:creationId xmlns:a16="http://schemas.microsoft.com/office/drawing/2014/main" id="{44905770-6EA7-143A-0552-82EEF71D39BC}"/>
              </a:ext>
            </a:extLst>
          </p:cNvPr>
          <p:cNvSpPr txBox="1">
            <a:spLocks noChangeArrowheads="1"/>
          </p:cNvSpPr>
          <p:nvPr/>
        </p:nvSpPr>
        <p:spPr bwMode="auto">
          <a:xfrm>
            <a:off x="714375" y="2528888"/>
            <a:ext cx="6418263" cy="365125"/>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rPr>
              <a:t>Sunny ? ? ? ? ?</a:t>
            </a:r>
            <a:r>
              <a:rPr lang="en-US" altLang="en-US" sz="1800">
                <a:latin typeface="Symbol" panose="05050102010706020507" pitchFamily="18" charset="2"/>
                <a:sym typeface="Symbol" panose="05050102010706020507" pitchFamily="18" charset="2"/>
              </a:rPr>
              <a:t>, </a:t>
            </a:r>
            <a:r>
              <a:rPr lang="en-US" altLang="en-US" sz="1800">
                <a:latin typeface="Times New Roman" panose="02020603050405020304" pitchFamily="18" charset="0"/>
              </a:rPr>
              <a:t>? Warm ? ? ? ?</a:t>
            </a:r>
            <a:r>
              <a:rPr lang="en-US" altLang="en-US" sz="1800">
                <a:latin typeface="Symbol" panose="05050102010706020507" pitchFamily="18" charset="2"/>
                <a:sym typeface="Symbol" panose="05050102010706020507" pitchFamily="18" charset="2"/>
              </a:rPr>
              <a:t>, </a:t>
            </a:r>
            <a:r>
              <a:rPr lang="en-US" altLang="en-US" sz="1800">
                <a:latin typeface="Times New Roman" panose="02020603050405020304" pitchFamily="18" charset="0"/>
              </a:rPr>
              <a:t>? ? ? ? ?Same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74756" name="Text Box 9">
            <a:extLst>
              <a:ext uri="{FF2B5EF4-FFF2-40B4-BE49-F238E27FC236}">
                <a16:creationId xmlns:a16="http://schemas.microsoft.com/office/drawing/2014/main" id="{29DAFD17-110C-EF04-358B-5E87256A6298}"/>
              </a:ext>
            </a:extLst>
          </p:cNvPr>
          <p:cNvSpPr txBox="1">
            <a:spLocks noChangeArrowheads="1"/>
          </p:cNvSpPr>
          <p:nvPr/>
        </p:nvSpPr>
        <p:spPr bwMode="auto">
          <a:xfrm>
            <a:off x="266700" y="1509713"/>
            <a:ext cx="3667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r>
              <a:rPr lang="en-US" altLang="en-US" sz="1800" baseline="-25000">
                <a:latin typeface="Times New Roman" panose="02020603050405020304" pitchFamily="18" charset="0"/>
              </a:rPr>
              <a:t>3</a:t>
            </a:r>
          </a:p>
        </p:txBody>
      </p:sp>
      <p:sp>
        <p:nvSpPr>
          <p:cNvPr id="74757" name="Text Box 10">
            <a:extLst>
              <a:ext uri="{FF2B5EF4-FFF2-40B4-BE49-F238E27FC236}">
                <a16:creationId xmlns:a16="http://schemas.microsoft.com/office/drawing/2014/main" id="{AC178431-A22A-38F9-870D-C27C7F0A5EC8}"/>
              </a:ext>
            </a:extLst>
          </p:cNvPr>
          <p:cNvSpPr txBox="1">
            <a:spLocks noChangeArrowheads="1"/>
          </p:cNvSpPr>
          <p:nvPr/>
        </p:nvSpPr>
        <p:spPr bwMode="auto">
          <a:xfrm>
            <a:off x="203200" y="2532063"/>
            <a:ext cx="41751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r>
              <a:rPr lang="en-US" altLang="en-US" sz="1800" baseline="-25000">
                <a:latin typeface="Times New Roman" panose="02020603050405020304" pitchFamily="18" charset="0"/>
              </a:rPr>
              <a:t>3</a:t>
            </a:r>
          </a:p>
        </p:txBody>
      </p:sp>
      <p:sp>
        <p:nvSpPr>
          <p:cNvPr id="74758" name="Text Box 11">
            <a:extLst>
              <a:ext uri="{FF2B5EF4-FFF2-40B4-BE49-F238E27FC236}">
                <a16:creationId xmlns:a16="http://schemas.microsoft.com/office/drawing/2014/main" id="{91D45DFE-85BF-4904-AE9D-8A6A0D54BC5F}"/>
              </a:ext>
            </a:extLst>
          </p:cNvPr>
          <p:cNvSpPr txBox="1">
            <a:spLocks noChangeArrowheads="1"/>
          </p:cNvSpPr>
          <p:nvPr/>
        </p:nvSpPr>
        <p:spPr bwMode="auto">
          <a:xfrm>
            <a:off x="1219200" y="3370263"/>
            <a:ext cx="41402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sym typeface="Symbol" panose="05050102010706020507" pitchFamily="18" charset="2"/>
              </a:rPr>
              <a:t></a:t>
            </a:r>
            <a:r>
              <a:rPr lang="en-US" altLang="en-US" sz="1800" i="1">
                <a:latin typeface="Times New Roman" panose="02020603050405020304" pitchFamily="18" charset="0"/>
                <a:sym typeface="Symbol" panose="05050102010706020507" pitchFamily="18" charset="2"/>
              </a:rPr>
              <a:t>Sunny</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Warm</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High</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Strong</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Cool</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Change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 </a:t>
            </a:r>
            <a:r>
              <a:rPr lang="en-US" altLang="en-US" sz="1800" b="1">
                <a:solidFill>
                  <a:srgbClr val="FF0000"/>
                </a:solidFill>
                <a:latin typeface="Symbol" panose="05050102010706020507" pitchFamily="18" charset="2"/>
              </a:rPr>
              <a:t>+</a:t>
            </a:r>
          </a:p>
        </p:txBody>
      </p:sp>
      <p:grpSp>
        <p:nvGrpSpPr>
          <p:cNvPr id="74759" name="Group 16">
            <a:extLst>
              <a:ext uri="{FF2B5EF4-FFF2-40B4-BE49-F238E27FC236}">
                <a16:creationId xmlns:a16="http://schemas.microsoft.com/office/drawing/2014/main" id="{6CAA83EE-5557-8711-9F20-5092BB184C54}"/>
              </a:ext>
            </a:extLst>
          </p:cNvPr>
          <p:cNvGrpSpPr>
            <a:grpSpLocks/>
          </p:cNvGrpSpPr>
          <p:nvPr/>
        </p:nvGrpSpPr>
        <p:grpSpPr bwMode="auto">
          <a:xfrm>
            <a:off x="2614613" y="4398963"/>
            <a:ext cx="3319462" cy="401637"/>
            <a:chOff x="1729" y="2858"/>
            <a:chExt cx="2196" cy="269"/>
          </a:xfrm>
        </p:grpSpPr>
        <p:sp>
          <p:nvSpPr>
            <p:cNvPr id="74765" name="Text Box 12">
              <a:extLst>
                <a:ext uri="{FF2B5EF4-FFF2-40B4-BE49-F238E27FC236}">
                  <a16:creationId xmlns:a16="http://schemas.microsoft.com/office/drawing/2014/main" id="{8E337415-7965-3031-81FD-84B43FCFC48E}"/>
                </a:ext>
              </a:extLst>
            </p:cNvPr>
            <p:cNvSpPr txBox="1">
              <a:spLocks noChangeArrowheads="1"/>
            </p:cNvSpPr>
            <p:nvPr/>
          </p:nvSpPr>
          <p:spPr bwMode="auto">
            <a:xfrm>
              <a:off x="1998" y="2879"/>
              <a:ext cx="1927"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74766" name="Text Box 13">
              <a:extLst>
                <a:ext uri="{FF2B5EF4-FFF2-40B4-BE49-F238E27FC236}">
                  <a16:creationId xmlns:a16="http://schemas.microsoft.com/office/drawing/2014/main" id="{D23A5DC8-5893-C861-51AC-2F849CA7DD76}"/>
                </a:ext>
              </a:extLst>
            </p:cNvPr>
            <p:cNvSpPr txBox="1">
              <a:spLocks noChangeArrowheads="1"/>
            </p:cNvSpPr>
            <p:nvPr/>
          </p:nvSpPr>
          <p:spPr bwMode="auto">
            <a:xfrm>
              <a:off x="1729" y="2858"/>
              <a:ext cx="24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r>
                <a:rPr lang="en-US" altLang="en-US" sz="1800" baseline="-25000">
                  <a:latin typeface="Times New Roman" panose="02020603050405020304" pitchFamily="18" charset="0"/>
                </a:rPr>
                <a:t>4</a:t>
              </a:r>
            </a:p>
          </p:txBody>
        </p:sp>
      </p:grpSp>
      <p:grpSp>
        <p:nvGrpSpPr>
          <p:cNvPr id="74760" name="Group 17">
            <a:extLst>
              <a:ext uri="{FF2B5EF4-FFF2-40B4-BE49-F238E27FC236}">
                <a16:creationId xmlns:a16="http://schemas.microsoft.com/office/drawing/2014/main" id="{B8F5647B-046D-CEB4-A4CC-045BAC9994AF}"/>
              </a:ext>
            </a:extLst>
          </p:cNvPr>
          <p:cNvGrpSpPr>
            <a:grpSpLocks/>
          </p:cNvGrpSpPr>
          <p:nvPr/>
        </p:nvGrpSpPr>
        <p:grpSpPr bwMode="auto">
          <a:xfrm>
            <a:off x="2540000" y="5338763"/>
            <a:ext cx="5010150" cy="371475"/>
            <a:chOff x="1680" y="3587"/>
            <a:chExt cx="3314" cy="250"/>
          </a:xfrm>
        </p:grpSpPr>
        <p:sp>
          <p:nvSpPr>
            <p:cNvPr id="74763" name="Text Box 14">
              <a:extLst>
                <a:ext uri="{FF2B5EF4-FFF2-40B4-BE49-F238E27FC236}">
                  <a16:creationId xmlns:a16="http://schemas.microsoft.com/office/drawing/2014/main" id="{DB9CF8C3-904B-E3DF-680F-B2051F43B772}"/>
                </a:ext>
              </a:extLst>
            </p:cNvPr>
            <p:cNvSpPr txBox="1">
              <a:spLocks noChangeArrowheads="1"/>
            </p:cNvSpPr>
            <p:nvPr/>
          </p:nvSpPr>
          <p:spPr bwMode="auto">
            <a:xfrm>
              <a:off x="2018" y="3587"/>
              <a:ext cx="2976"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rPr>
                <a:t>Sunny ? ? ? ? ?</a:t>
              </a:r>
              <a:r>
                <a:rPr lang="en-US" altLang="en-US" sz="1800">
                  <a:latin typeface="Symbol" panose="05050102010706020507" pitchFamily="18" charset="2"/>
                  <a:sym typeface="Symbol" panose="05050102010706020507" pitchFamily="18" charset="2"/>
                </a:rPr>
                <a:t>, </a:t>
              </a:r>
              <a:r>
                <a:rPr lang="en-US" altLang="en-US" sz="1800">
                  <a:latin typeface="Times New Roman" panose="02020603050405020304" pitchFamily="18" charset="0"/>
                </a:rPr>
                <a:t>? Warm ? ? ? ?</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74764" name="Text Box 15">
              <a:extLst>
                <a:ext uri="{FF2B5EF4-FFF2-40B4-BE49-F238E27FC236}">
                  <a16:creationId xmlns:a16="http://schemas.microsoft.com/office/drawing/2014/main" id="{5A6B6A1E-D165-8186-43A2-19208D44C2CC}"/>
                </a:ext>
              </a:extLst>
            </p:cNvPr>
            <p:cNvSpPr txBox="1">
              <a:spLocks noChangeArrowheads="1"/>
            </p:cNvSpPr>
            <p:nvPr/>
          </p:nvSpPr>
          <p:spPr bwMode="auto">
            <a:xfrm>
              <a:off x="1680" y="3589"/>
              <a:ext cx="28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r>
                <a:rPr lang="en-US" altLang="en-US" sz="1800" baseline="-25000">
                  <a:latin typeface="Times New Roman" panose="02020603050405020304" pitchFamily="18" charset="0"/>
                </a:rPr>
                <a:t>4</a:t>
              </a:r>
            </a:p>
          </p:txBody>
        </p:sp>
      </p:grpSp>
      <p:sp>
        <p:nvSpPr>
          <p:cNvPr id="74761" name="Slide Number Placeholder 12">
            <a:extLst>
              <a:ext uri="{FF2B5EF4-FFF2-40B4-BE49-F238E27FC236}">
                <a16:creationId xmlns:a16="http://schemas.microsoft.com/office/drawing/2014/main" id="{BB0569C6-3E47-C191-57BE-98F92A67BAA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7FAC39AF-5CC8-4B68-AE2D-71B524BFDCF5}"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47</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74762" name="Rectangle 9">
            <a:extLst>
              <a:ext uri="{FF2B5EF4-FFF2-40B4-BE49-F238E27FC236}">
                <a16:creationId xmlns:a16="http://schemas.microsoft.com/office/drawing/2014/main" id="{A7220579-6C39-0DC6-CD37-F649B51FD057}"/>
              </a:ext>
            </a:extLst>
          </p:cNvPr>
          <p:cNvSpPr txBox="1">
            <a:spLocks noChangeArrowheads="1"/>
          </p:cNvSpPr>
          <p:nvPr/>
        </p:nvSpPr>
        <p:spPr bwMode="auto">
          <a:xfrm>
            <a:off x="762000" y="228600"/>
            <a:ext cx="899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3600">
                <a:solidFill>
                  <a:srgbClr val="0000CC"/>
                </a:solidFill>
                <a:latin typeface="Comic Sans MS" panose="030F0702030302020204" pitchFamily="66" charset="0"/>
              </a:rPr>
              <a:t>Example (contd)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7A97C64-4A7F-432D-04C9-57E7AD662F57}"/>
              </a:ext>
            </a:extLst>
          </p:cNvPr>
          <p:cNvSpPr>
            <a:spLocks noChangeArrowheads="1"/>
          </p:cNvSpPr>
          <p:nvPr/>
        </p:nvSpPr>
        <p:spPr bwMode="auto">
          <a:xfrm>
            <a:off x="2868613" y="650875"/>
            <a:ext cx="6275387"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5593" tIns="42045" rIns="85593" bIns="42045"/>
          <a:lstStyle>
            <a:lvl1pPr marL="323850" indent="-32385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buClr>
                <a:srgbClr val="000066"/>
              </a:buClr>
              <a:buSzPct val="90000"/>
              <a:buFont typeface="Webdings" panose="05030102010509060703" pitchFamily="18" charset="2"/>
              <a:buChar char="&lt;"/>
            </a:pPr>
            <a:endParaRPr lang="en-US" altLang="en-US" sz="1900">
              <a:solidFill>
                <a:srgbClr val="000066"/>
              </a:solidFill>
              <a:latin typeface="Arial" panose="020B0604020202020204" pitchFamily="34" charset="0"/>
            </a:endParaRPr>
          </a:p>
        </p:txBody>
      </p:sp>
      <p:sp>
        <p:nvSpPr>
          <p:cNvPr id="76803" name="Rectangle 3">
            <a:extLst>
              <a:ext uri="{FF2B5EF4-FFF2-40B4-BE49-F238E27FC236}">
                <a16:creationId xmlns:a16="http://schemas.microsoft.com/office/drawing/2014/main" id="{AADDE970-7102-5868-5773-ACD6415CAE1D}"/>
              </a:ext>
            </a:extLst>
          </p:cNvPr>
          <p:cNvSpPr>
            <a:spLocks noChangeArrowheads="1"/>
          </p:cNvSpPr>
          <p:nvPr/>
        </p:nvSpPr>
        <p:spPr bwMode="auto">
          <a:xfrm>
            <a:off x="228600" y="1728788"/>
            <a:ext cx="8634413" cy="497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5593" tIns="42045" rIns="85593" bIns="42045"/>
          <a:lstStyle>
            <a:lvl1pPr marL="323850" indent="-32385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01675" indent="-269875">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buClr>
                <a:srgbClr val="000066"/>
              </a:buClr>
              <a:buSzPct val="90000"/>
              <a:buFont typeface="Webdings" panose="05030102010509060703" pitchFamily="18" charset="2"/>
              <a:buChar char="&lt;"/>
            </a:pPr>
            <a:r>
              <a:rPr lang="en-US" altLang="en-US" sz="1900">
                <a:solidFill>
                  <a:srgbClr val="000066"/>
                </a:solidFill>
                <a:latin typeface="Arial" panose="020B0604020202020204" pitchFamily="34" charset="0"/>
              </a:rPr>
              <a:t>Why does this example remove a hypothesis from G?:</a:t>
            </a:r>
          </a:p>
          <a:p>
            <a:pPr lvl="1" eaLnBrk="1" hangingPunct="1">
              <a:buClr>
                <a:srgbClr val="000066"/>
              </a:buClr>
              <a:buSzPct val="90000"/>
              <a:buFontTx/>
              <a:buChar char="–"/>
            </a:pPr>
            <a:r>
              <a:rPr lang="en-US" altLang="en-US" sz="2600">
                <a:latin typeface="Arial" panose="020B0604020202020204" pitchFamily="34" charset="0"/>
                <a:sym typeface="Symbol" panose="05050102010706020507" pitchFamily="18" charset="2"/>
              </a:rPr>
              <a:t></a:t>
            </a:r>
            <a:r>
              <a:rPr lang="en-US" altLang="en-US" sz="1900" i="1">
                <a:latin typeface="Arial" panose="020B0604020202020204" pitchFamily="34" charset="0"/>
                <a:sym typeface="Symbol" panose="05050102010706020507" pitchFamily="18" charset="2"/>
              </a:rPr>
              <a:t>?   ? </a:t>
            </a:r>
            <a:r>
              <a:rPr lang="en-US" altLang="en-US" sz="1900" i="1">
                <a:latin typeface="Arial" panose="020B0604020202020204" pitchFamily="34" charset="0"/>
              </a:rPr>
              <a:t>  </a:t>
            </a:r>
            <a:r>
              <a:rPr lang="en-US" altLang="en-US" sz="1900" i="1">
                <a:latin typeface="Arial" panose="020B0604020202020204" pitchFamily="34" charset="0"/>
                <a:sym typeface="Symbol" panose="05050102010706020507" pitchFamily="18" charset="2"/>
              </a:rPr>
              <a:t>?   ?   ?  Same</a:t>
            </a:r>
            <a:r>
              <a:rPr lang="en-US" altLang="en-US" sz="1900">
                <a:latin typeface="Arial" panose="020B0604020202020204" pitchFamily="34" charset="0"/>
                <a:sym typeface="Symbol" panose="05050102010706020507" pitchFamily="18" charset="2"/>
              </a:rPr>
              <a:t></a:t>
            </a:r>
          </a:p>
          <a:p>
            <a:pPr eaLnBrk="1" hangingPunct="1">
              <a:buClr>
                <a:srgbClr val="000066"/>
              </a:buClr>
              <a:buSzPct val="90000"/>
              <a:buFont typeface="Webdings" panose="05030102010509060703" pitchFamily="18" charset="2"/>
              <a:buChar char="&lt;"/>
            </a:pPr>
            <a:endParaRPr lang="en-US" altLang="en-US" sz="1900">
              <a:latin typeface="Arial" panose="020B0604020202020204" pitchFamily="34" charset="0"/>
              <a:sym typeface="Symbol" panose="05050102010706020507" pitchFamily="18" charset="2"/>
            </a:endParaRPr>
          </a:p>
          <a:p>
            <a:pPr eaLnBrk="1" hangingPunct="1">
              <a:buClr>
                <a:srgbClr val="000066"/>
              </a:buClr>
              <a:buSzPct val="90000"/>
              <a:buFont typeface="Webdings" panose="05030102010509060703" pitchFamily="18" charset="2"/>
              <a:buChar char="&lt;"/>
            </a:pPr>
            <a:r>
              <a:rPr lang="en-US" altLang="en-US" sz="1900">
                <a:latin typeface="Arial" panose="020B0604020202020204" pitchFamily="34" charset="0"/>
                <a:sym typeface="Symbol" panose="05050102010706020507" pitchFamily="18" charset="2"/>
              </a:rPr>
              <a:t>This hypothesis </a:t>
            </a:r>
          </a:p>
          <a:p>
            <a:pPr lvl="1" eaLnBrk="1" hangingPunct="1">
              <a:buClr>
                <a:srgbClr val="000066"/>
              </a:buClr>
              <a:buSzPct val="90000"/>
              <a:buFontTx/>
              <a:buChar char="–"/>
            </a:pPr>
            <a:r>
              <a:rPr lang="en-US" altLang="en-US" sz="1900">
                <a:latin typeface="Arial" panose="020B0604020202020204" pitchFamily="34" charset="0"/>
                <a:sym typeface="Symbol" panose="05050102010706020507" pitchFamily="18" charset="2"/>
              </a:rPr>
              <a:t>Cannot be specialized, since would not cover new TE</a:t>
            </a:r>
          </a:p>
          <a:p>
            <a:pPr lvl="1" eaLnBrk="1" hangingPunct="1">
              <a:buClr>
                <a:srgbClr val="000066"/>
              </a:buClr>
              <a:buSzPct val="90000"/>
              <a:buFontTx/>
              <a:buChar char="–"/>
            </a:pPr>
            <a:r>
              <a:rPr lang="en-US" altLang="en-US" sz="1900">
                <a:latin typeface="Arial" panose="020B0604020202020204" pitchFamily="34" charset="0"/>
                <a:sym typeface="Symbol" panose="05050102010706020507" pitchFamily="18" charset="2"/>
              </a:rPr>
              <a:t>Cannot be generalized, because more general would cover negative TE.</a:t>
            </a:r>
          </a:p>
          <a:p>
            <a:pPr lvl="1" eaLnBrk="1" hangingPunct="1">
              <a:buClr>
                <a:srgbClr val="000066"/>
              </a:buClr>
              <a:buSzPct val="90000"/>
              <a:buFontTx/>
              <a:buChar char="–"/>
            </a:pPr>
            <a:r>
              <a:rPr lang="en-US" altLang="en-US" sz="1900">
                <a:latin typeface="Arial" panose="020B0604020202020204" pitchFamily="34" charset="0"/>
                <a:sym typeface="Symbol" panose="05050102010706020507" pitchFamily="18" charset="2"/>
              </a:rPr>
              <a:t>Hence must drop hypothesis.</a:t>
            </a:r>
          </a:p>
          <a:p>
            <a:pPr eaLnBrk="1" hangingPunct="1">
              <a:buClr>
                <a:srgbClr val="000066"/>
              </a:buClr>
              <a:buSzPct val="90000"/>
              <a:buFontTx/>
              <a:buNone/>
            </a:pPr>
            <a:r>
              <a:rPr lang="en-US" altLang="en-US" sz="1900">
                <a:latin typeface="Arial" panose="020B0604020202020204" pitchFamily="34" charset="0"/>
                <a:sym typeface="Symbol" panose="05050102010706020507" pitchFamily="18" charset="2"/>
              </a:rPr>
              <a:t>     </a:t>
            </a:r>
          </a:p>
          <a:p>
            <a:pPr eaLnBrk="1" hangingPunct="1">
              <a:buClr>
                <a:srgbClr val="000066"/>
              </a:buClr>
              <a:buSzPct val="90000"/>
              <a:buFontTx/>
              <a:buNone/>
            </a:pPr>
            <a:r>
              <a:rPr lang="en-US" altLang="en-US" sz="1900">
                <a:latin typeface="Arial" panose="020B0604020202020204" pitchFamily="34" charset="0"/>
                <a:sym typeface="Symbol" panose="05050102010706020507" pitchFamily="18" charset="2"/>
              </a:rPr>
              <a:t>     </a:t>
            </a:r>
          </a:p>
          <a:p>
            <a:pPr lvl="1" eaLnBrk="1" hangingPunct="1">
              <a:buClr>
                <a:srgbClr val="000066"/>
              </a:buClr>
              <a:buSzPct val="90000"/>
              <a:buFontTx/>
              <a:buChar char="–"/>
            </a:pPr>
            <a:endParaRPr lang="en-US" altLang="en-US" sz="1900">
              <a:latin typeface="Arial" panose="020B0604020202020204" pitchFamily="34" charset="0"/>
              <a:sym typeface="Symbol" panose="05050102010706020507" pitchFamily="18" charset="2"/>
            </a:endParaRPr>
          </a:p>
          <a:p>
            <a:pPr lvl="1" eaLnBrk="1" hangingPunct="1">
              <a:buClr>
                <a:srgbClr val="000066"/>
              </a:buClr>
              <a:buSzPct val="90000"/>
              <a:buFontTx/>
              <a:buChar char="–"/>
            </a:pPr>
            <a:endParaRPr lang="en-US" altLang="en-US" sz="1900">
              <a:latin typeface="Arial" panose="020B0604020202020204" pitchFamily="34" charset="0"/>
            </a:endParaRPr>
          </a:p>
        </p:txBody>
      </p:sp>
      <p:sp>
        <p:nvSpPr>
          <p:cNvPr id="76804" name="Slide Number Placeholder 3">
            <a:extLst>
              <a:ext uri="{FF2B5EF4-FFF2-40B4-BE49-F238E27FC236}">
                <a16:creationId xmlns:a16="http://schemas.microsoft.com/office/drawing/2014/main" id="{BCECF90C-F47C-126A-5CFA-9D9A5D14CDE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3EEA438F-50D5-42F8-B561-21FFA630BB18}"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48</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76805" name="Text Box 11">
            <a:extLst>
              <a:ext uri="{FF2B5EF4-FFF2-40B4-BE49-F238E27FC236}">
                <a16:creationId xmlns:a16="http://schemas.microsoft.com/office/drawing/2014/main" id="{1F7E12D3-0FE1-4F96-94E3-AFCF219D63EB}"/>
              </a:ext>
            </a:extLst>
          </p:cNvPr>
          <p:cNvSpPr txBox="1">
            <a:spLocks noChangeArrowheads="1"/>
          </p:cNvSpPr>
          <p:nvPr/>
        </p:nvSpPr>
        <p:spPr bwMode="auto">
          <a:xfrm>
            <a:off x="2413000" y="1160463"/>
            <a:ext cx="41402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sym typeface="Symbol" panose="05050102010706020507" pitchFamily="18" charset="2"/>
              </a:rPr>
              <a:t></a:t>
            </a:r>
            <a:r>
              <a:rPr lang="en-US" altLang="en-US" sz="1800" i="1">
                <a:latin typeface="Times New Roman" panose="02020603050405020304" pitchFamily="18" charset="0"/>
                <a:sym typeface="Symbol" panose="05050102010706020507" pitchFamily="18" charset="2"/>
              </a:rPr>
              <a:t>Sunny</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Warm</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High</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Strong</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Cool</a:t>
            </a:r>
            <a:r>
              <a:rPr lang="en-US" altLang="en-US" sz="1800" i="1">
                <a:latin typeface="Times New Roman" panose="02020603050405020304" pitchFamily="18" charset="0"/>
              </a:rPr>
              <a:t> </a:t>
            </a:r>
            <a:r>
              <a:rPr lang="en-US" altLang="en-US" sz="1800" i="1">
                <a:latin typeface="Times New Roman" panose="02020603050405020304" pitchFamily="18" charset="0"/>
                <a:sym typeface="Symbol" panose="05050102010706020507" pitchFamily="18" charset="2"/>
              </a:rPr>
              <a:t>Change</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 </a:t>
            </a:r>
            <a:r>
              <a:rPr lang="en-US" altLang="en-US" sz="1800" b="1">
                <a:solidFill>
                  <a:srgbClr val="FF0000"/>
                </a:solidFill>
                <a:latin typeface="Symbol" panose="05050102010706020507" pitchFamily="18" charset="2"/>
              </a:rPr>
              <a:t>+</a:t>
            </a:r>
          </a:p>
        </p:txBody>
      </p:sp>
      <p:sp>
        <p:nvSpPr>
          <p:cNvPr id="76806" name="Rectangle 9">
            <a:extLst>
              <a:ext uri="{FF2B5EF4-FFF2-40B4-BE49-F238E27FC236}">
                <a16:creationId xmlns:a16="http://schemas.microsoft.com/office/drawing/2014/main" id="{E89BB753-27C2-02CC-4C9B-1088565605FE}"/>
              </a:ext>
            </a:extLst>
          </p:cNvPr>
          <p:cNvSpPr txBox="1">
            <a:spLocks noChangeArrowheads="1"/>
          </p:cNvSpPr>
          <p:nvPr/>
        </p:nvSpPr>
        <p:spPr bwMode="auto">
          <a:xfrm>
            <a:off x="762000" y="228600"/>
            <a:ext cx="899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3600">
                <a:solidFill>
                  <a:srgbClr val="0000CC"/>
                </a:solidFill>
                <a:latin typeface="Comic Sans MS" panose="030F0702030302020204" pitchFamily="66" charset="0"/>
              </a:rPr>
              <a:t>Example (contd)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26">
            <a:extLst>
              <a:ext uri="{FF2B5EF4-FFF2-40B4-BE49-F238E27FC236}">
                <a16:creationId xmlns:a16="http://schemas.microsoft.com/office/drawing/2014/main" id="{622643B9-773C-EA0E-58A6-284FB4DCA621}"/>
              </a:ext>
            </a:extLst>
          </p:cNvPr>
          <p:cNvSpPr>
            <a:spLocks noGrp="1"/>
          </p:cNvSpPr>
          <p:nvPr>
            <p:ph type="title"/>
          </p:nvPr>
        </p:nvSpPr>
        <p:spPr/>
        <p:txBody>
          <a:bodyPr/>
          <a:lstStyle/>
          <a:p>
            <a:pPr eaLnBrk="1" hangingPunct="1"/>
            <a:r>
              <a:rPr lang="en-US" altLang="en-US">
                <a:latin typeface="Comic Sans MS" panose="030F0702030302020204" pitchFamily="66" charset="0"/>
              </a:rPr>
              <a:t>Version Space of the Example</a:t>
            </a:r>
          </a:p>
        </p:txBody>
      </p:sp>
      <p:sp>
        <p:nvSpPr>
          <p:cNvPr id="78851" name="Text Box 1028">
            <a:extLst>
              <a:ext uri="{FF2B5EF4-FFF2-40B4-BE49-F238E27FC236}">
                <a16:creationId xmlns:a16="http://schemas.microsoft.com/office/drawing/2014/main" id="{18207B58-DCA8-B8D2-0E6C-DBAFDA0EE144}"/>
              </a:ext>
            </a:extLst>
          </p:cNvPr>
          <p:cNvSpPr txBox="1">
            <a:spLocks noChangeArrowheads="1"/>
          </p:cNvSpPr>
          <p:nvPr/>
        </p:nvSpPr>
        <p:spPr bwMode="auto">
          <a:xfrm>
            <a:off x="168275" y="2733675"/>
            <a:ext cx="22288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78852" name="Text Box 1029">
            <a:extLst>
              <a:ext uri="{FF2B5EF4-FFF2-40B4-BE49-F238E27FC236}">
                <a16:creationId xmlns:a16="http://schemas.microsoft.com/office/drawing/2014/main" id="{B72C8474-5F56-01F3-3DFB-C07F71BCD6BC}"/>
              </a:ext>
            </a:extLst>
          </p:cNvPr>
          <p:cNvSpPr txBox="1">
            <a:spLocks noChangeArrowheads="1"/>
          </p:cNvSpPr>
          <p:nvPr/>
        </p:nvSpPr>
        <p:spPr bwMode="auto">
          <a:xfrm>
            <a:off x="3190875" y="2733675"/>
            <a:ext cx="21701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78853" name="Text Box 1030">
            <a:extLst>
              <a:ext uri="{FF2B5EF4-FFF2-40B4-BE49-F238E27FC236}">
                <a16:creationId xmlns:a16="http://schemas.microsoft.com/office/drawing/2014/main" id="{B369B611-470C-7714-11CA-BE2AA1A17F06}"/>
              </a:ext>
            </a:extLst>
          </p:cNvPr>
          <p:cNvSpPr txBox="1">
            <a:spLocks noChangeArrowheads="1"/>
          </p:cNvSpPr>
          <p:nvPr/>
        </p:nvSpPr>
        <p:spPr bwMode="auto">
          <a:xfrm>
            <a:off x="6265863" y="2733675"/>
            <a:ext cx="21939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6493" tIns="43247" rIns="86493" bIns="43247">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cxnSp>
        <p:nvCxnSpPr>
          <p:cNvPr id="78854" name="AutoShape 1033">
            <a:extLst>
              <a:ext uri="{FF2B5EF4-FFF2-40B4-BE49-F238E27FC236}">
                <a16:creationId xmlns:a16="http://schemas.microsoft.com/office/drawing/2014/main" id="{E3D62CA1-0A35-F42E-CAEA-AC316A63E6EE}"/>
              </a:ext>
            </a:extLst>
          </p:cNvPr>
          <p:cNvCxnSpPr>
            <a:cxnSpLocks noChangeShapeType="1"/>
            <a:endCxn id="78853" idx="2"/>
          </p:cNvCxnSpPr>
          <p:nvPr/>
        </p:nvCxnSpPr>
        <p:spPr bwMode="auto">
          <a:xfrm flipV="1">
            <a:off x="5535613" y="3098800"/>
            <a:ext cx="1827212" cy="1422400"/>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8855" name="AutoShape 1034">
            <a:extLst>
              <a:ext uri="{FF2B5EF4-FFF2-40B4-BE49-F238E27FC236}">
                <a16:creationId xmlns:a16="http://schemas.microsoft.com/office/drawing/2014/main" id="{702D56EA-273F-AA79-334E-00F877B3B2F4}"/>
              </a:ext>
            </a:extLst>
          </p:cNvPr>
          <p:cNvCxnSpPr>
            <a:cxnSpLocks noChangeShapeType="1"/>
            <a:endCxn id="78852" idx="2"/>
          </p:cNvCxnSpPr>
          <p:nvPr/>
        </p:nvCxnSpPr>
        <p:spPr bwMode="auto">
          <a:xfrm rot="16200000" flipV="1">
            <a:off x="4194969" y="3180556"/>
            <a:ext cx="1422400" cy="1258888"/>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8856" name="AutoShape 1035">
            <a:extLst>
              <a:ext uri="{FF2B5EF4-FFF2-40B4-BE49-F238E27FC236}">
                <a16:creationId xmlns:a16="http://schemas.microsoft.com/office/drawing/2014/main" id="{493D84CA-8EDA-EA1F-C4FC-5B29ABF9EA98}"/>
              </a:ext>
            </a:extLst>
          </p:cNvPr>
          <p:cNvCxnSpPr>
            <a:cxnSpLocks noChangeShapeType="1"/>
            <a:endCxn id="78852" idx="2"/>
          </p:cNvCxnSpPr>
          <p:nvPr/>
        </p:nvCxnSpPr>
        <p:spPr bwMode="auto">
          <a:xfrm rot="5400000" flipH="1" flipV="1">
            <a:off x="3047207" y="3291681"/>
            <a:ext cx="1422400" cy="1036637"/>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8857" name="AutoShape 1036">
            <a:extLst>
              <a:ext uri="{FF2B5EF4-FFF2-40B4-BE49-F238E27FC236}">
                <a16:creationId xmlns:a16="http://schemas.microsoft.com/office/drawing/2014/main" id="{F63A9A56-98D6-360F-1DC6-0D0D0DCD22DA}"/>
              </a:ext>
            </a:extLst>
          </p:cNvPr>
          <p:cNvCxnSpPr>
            <a:cxnSpLocks noChangeShapeType="1"/>
            <a:endCxn id="78851" idx="2"/>
          </p:cNvCxnSpPr>
          <p:nvPr/>
        </p:nvCxnSpPr>
        <p:spPr bwMode="auto">
          <a:xfrm rot="10800000">
            <a:off x="1282700" y="3098800"/>
            <a:ext cx="1957388" cy="1422400"/>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8858" name="AutoShape 1037">
            <a:extLst>
              <a:ext uri="{FF2B5EF4-FFF2-40B4-BE49-F238E27FC236}">
                <a16:creationId xmlns:a16="http://schemas.microsoft.com/office/drawing/2014/main" id="{EB5A1F00-9470-1598-3E88-E08AD4CA9485}"/>
              </a:ext>
            </a:extLst>
          </p:cNvPr>
          <p:cNvCxnSpPr>
            <a:cxnSpLocks noChangeShapeType="1"/>
            <a:stCxn id="78851" idx="0"/>
            <a:endCxn id="78870" idx="2"/>
          </p:cNvCxnSpPr>
          <p:nvPr/>
        </p:nvCxnSpPr>
        <p:spPr bwMode="auto">
          <a:xfrm rot="5400000" flipH="1" flipV="1">
            <a:off x="2204244" y="758031"/>
            <a:ext cx="1054100" cy="2897188"/>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8859" name="AutoShape 1038">
            <a:extLst>
              <a:ext uri="{FF2B5EF4-FFF2-40B4-BE49-F238E27FC236}">
                <a16:creationId xmlns:a16="http://schemas.microsoft.com/office/drawing/2014/main" id="{E46DDF2D-440B-590B-EC29-280F69CF4343}"/>
              </a:ext>
            </a:extLst>
          </p:cNvPr>
          <p:cNvCxnSpPr>
            <a:cxnSpLocks noChangeShapeType="1"/>
            <a:stCxn id="78852" idx="0"/>
            <a:endCxn id="78870" idx="2"/>
          </p:cNvCxnSpPr>
          <p:nvPr/>
        </p:nvCxnSpPr>
        <p:spPr bwMode="auto">
          <a:xfrm rot="16200000" flipV="1">
            <a:off x="3701257" y="2158206"/>
            <a:ext cx="1054100" cy="96837"/>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8860" name="AutoShape 1039">
            <a:extLst>
              <a:ext uri="{FF2B5EF4-FFF2-40B4-BE49-F238E27FC236}">
                <a16:creationId xmlns:a16="http://schemas.microsoft.com/office/drawing/2014/main" id="{81CD7097-F7C1-CEED-220E-721064A5CFEE}"/>
              </a:ext>
            </a:extLst>
          </p:cNvPr>
          <p:cNvCxnSpPr>
            <a:cxnSpLocks noChangeShapeType="1"/>
            <a:stCxn id="78853" idx="0"/>
            <a:endCxn id="78870" idx="2"/>
          </p:cNvCxnSpPr>
          <p:nvPr/>
        </p:nvCxnSpPr>
        <p:spPr bwMode="auto">
          <a:xfrm rot="16200000" flipV="1">
            <a:off x="5244307" y="615156"/>
            <a:ext cx="1054100" cy="3182937"/>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grpSp>
        <p:nvGrpSpPr>
          <p:cNvPr id="78861" name="Group 1040">
            <a:extLst>
              <a:ext uri="{FF2B5EF4-FFF2-40B4-BE49-F238E27FC236}">
                <a16:creationId xmlns:a16="http://schemas.microsoft.com/office/drawing/2014/main" id="{F3BCAB2A-E2FD-A1EE-7636-0E0711808A53}"/>
              </a:ext>
            </a:extLst>
          </p:cNvPr>
          <p:cNvGrpSpPr>
            <a:grpSpLocks/>
          </p:cNvGrpSpPr>
          <p:nvPr/>
        </p:nvGrpSpPr>
        <p:grpSpPr bwMode="auto">
          <a:xfrm>
            <a:off x="1711325" y="4535488"/>
            <a:ext cx="3954463" cy="373062"/>
            <a:chOff x="1118" y="3032"/>
            <a:chExt cx="2615" cy="251"/>
          </a:xfrm>
        </p:grpSpPr>
        <p:sp>
          <p:nvSpPr>
            <p:cNvPr id="78872" name="Text Box 1041">
              <a:extLst>
                <a:ext uri="{FF2B5EF4-FFF2-40B4-BE49-F238E27FC236}">
                  <a16:creationId xmlns:a16="http://schemas.microsoft.com/office/drawing/2014/main" id="{A70D6DCB-7FFE-F385-BE75-C36D6F126B4A}"/>
                </a:ext>
              </a:extLst>
            </p:cNvPr>
            <p:cNvSpPr txBox="1">
              <a:spLocks noChangeArrowheads="1"/>
            </p:cNvSpPr>
            <p:nvPr/>
          </p:nvSpPr>
          <p:spPr bwMode="auto">
            <a:xfrm>
              <a:off x="1372" y="3032"/>
              <a:ext cx="2361"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78873" name="Text Box 1042">
              <a:extLst>
                <a:ext uri="{FF2B5EF4-FFF2-40B4-BE49-F238E27FC236}">
                  <a16:creationId xmlns:a16="http://schemas.microsoft.com/office/drawing/2014/main" id="{785B26C3-F3F2-8000-EDB5-EB7C5A3D9DA1}"/>
                </a:ext>
              </a:extLst>
            </p:cNvPr>
            <p:cNvSpPr txBox="1">
              <a:spLocks noChangeArrowheads="1"/>
            </p:cNvSpPr>
            <p:nvPr/>
          </p:nvSpPr>
          <p:spPr bwMode="auto">
            <a:xfrm>
              <a:off x="1118" y="3035"/>
              <a:ext cx="23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p>
          </p:txBody>
        </p:sp>
      </p:grpSp>
      <p:grpSp>
        <p:nvGrpSpPr>
          <p:cNvPr id="78862" name="Group 1043">
            <a:extLst>
              <a:ext uri="{FF2B5EF4-FFF2-40B4-BE49-F238E27FC236}">
                <a16:creationId xmlns:a16="http://schemas.microsoft.com/office/drawing/2014/main" id="{25746FE7-76EC-6F6E-9220-E38CC6BA625B}"/>
              </a:ext>
            </a:extLst>
          </p:cNvPr>
          <p:cNvGrpSpPr>
            <a:grpSpLocks/>
          </p:cNvGrpSpPr>
          <p:nvPr/>
        </p:nvGrpSpPr>
        <p:grpSpPr bwMode="auto">
          <a:xfrm>
            <a:off x="2395538" y="1309688"/>
            <a:ext cx="3240087" cy="369887"/>
            <a:chOff x="1585" y="903"/>
            <a:chExt cx="2144" cy="248"/>
          </a:xfrm>
        </p:grpSpPr>
        <p:sp>
          <p:nvSpPr>
            <p:cNvPr id="78870" name="Text Box 1044">
              <a:extLst>
                <a:ext uri="{FF2B5EF4-FFF2-40B4-BE49-F238E27FC236}">
                  <a16:creationId xmlns:a16="http://schemas.microsoft.com/office/drawing/2014/main" id="{822D1250-5AFB-59B2-E644-BD6D1EE23D7E}"/>
                </a:ext>
              </a:extLst>
            </p:cNvPr>
            <p:cNvSpPr txBox="1">
              <a:spLocks noChangeArrowheads="1"/>
            </p:cNvSpPr>
            <p:nvPr/>
          </p:nvSpPr>
          <p:spPr bwMode="auto">
            <a:xfrm>
              <a:off x="1802" y="903"/>
              <a:ext cx="1927"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78871" name="Text Box 1045">
              <a:extLst>
                <a:ext uri="{FF2B5EF4-FFF2-40B4-BE49-F238E27FC236}">
                  <a16:creationId xmlns:a16="http://schemas.microsoft.com/office/drawing/2014/main" id="{638B3EDA-5E58-2CBB-CC83-A54823579924}"/>
                </a:ext>
              </a:extLst>
            </p:cNvPr>
            <p:cNvSpPr txBox="1">
              <a:spLocks noChangeArrowheads="1"/>
            </p:cNvSpPr>
            <p:nvPr/>
          </p:nvSpPr>
          <p:spPr bwMode="auto">
            <a:xfrm>
              <a:off x="1585" y="903"/>
              <a:ext cx="1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p>
          </p:txBody>
        </p:sp>
      </p:grpSp>
      <p:sp>
        <p:nvSpPr>
          <p:cNvPr id="78863" name="Slide Number Placeholder 18">
            <a:extLst>
              <a:ext uri="{FF2B5EF4-FFF2-40B4-BE49-F238E27FC236}">
                <a16:creationId xmlns:a16="http://schemas.microsoft.com/office/drawing/2014/main" id="{AE8037F9-921D-3ED4-BDDA-0583C3CC9ED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E6D4EC27-3D05-464E-80DA-34671412B9D4}"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49</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78864" name="AutoShape 9">
            <a:extLst>
              <a:ext uri="{FF2B5EF4-FFF2-40B4-BE49-F238E27FC236}">
                <a16:creationId xmlns:a16="http://schemas.microsoft.com/office/drawing/2014/main" id="{64462F01-AF21-C97B-68D8-CF7E429D87E1}"/>
              </a:ext>
            </a:extLst>
          </p:cNvPr>
          <p:cNvSpPr>
            <a:spLocks noChangeArrowheads="1"/>
          </p:cNvSpPr>
          <p:nvPr/>
        </p:nvSpPr>
        <p:spPr bwMode="auto">
          <a:xfrm>
            <a:off x="6553200" y="4233863"/>
            <a:ext cx="2076450" cy="2014537"/>
          </a:xfrm>
          <a:prstGeom prst="diamond">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78865" name="Text Box 13">
            <a:extLst>
              <a:ext uri="{FF2B5EF4-FFF2-40B4-BE49-F238E27FC236}">
                <a16:creationId xmlns:a16="http://schemas.microsoft.com/office/drawing/2014/main" id="{7772522B-381D-7523-E172-BE469781F4D9}"/>
              </a:ext>
            </a:extLst>
          </p:cNvPr>
          <p:cNvSpPr txBox="1">
            <a:spLocks noChangeArrowheads="1"/>
          </p:cNvSpPr>
          <p:nvPr/>
        </p:nvSpPr>
        <p:spPr bwMode="auto">
          <a:xfrm>
            <a:off x="7086600" y="4908550"/>
            <a:ext cx="927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800">
                <a:latin typeface="Arial" panose="020B0604020202020204" pitchFamily="34" charset="0"/>
              </a:rPr>
              <a:t>version</a:t>
            </a:r>
          </a:p>
          <a:p>
            <a:pPr algn="ctr" eaLnBrk="1" hangingPunct="1">
              <a:spcBef>
                <a:spcPct val="0"/>
              </a:spcBef>
              <a:buClrTx/>
              <a:buSzTx/>
              <a:buFontTx/>
              <a:buNone/>
            </a:pPr>
            <a:r>
              <a:rPr lang="en-US" altLang="en-US" sz="1800">
                <a:latin typeface="Arial" panose="020B0604020202020204" pitchFamily="34" charset="0"/>
              </a:rPr>
              <a:t>space</a:t>
            </a:r>
          </a:p>
        </p:txBody>
      </p:sp>
      <p:sp>
        <p:nvSpPr>
          <p:cNvPr id="78866" name="Freeform 11">
            <a:extLst>
              <a:ext uri="{FF2B5EF4-FFF2-40B4-BE49-F238E27FC236}">
                <a16:creationId xmlns:a16="http://schemas.microsoft.com/office/drawing/2014/main" id="{3CD38EE7-CB0A-1014-A2D7-9DDF65DD355D}"/>
              </a:ext>
            </a:extLst>
          </p:cNvPr>
          <p:cNvSpPr>
            <a:spLocks/>
          </p:cNvSpPr>
          <p:nvPr/>
        </p:nvSpPr>
        <p:spPr bwMode="auto">
          <a:xfrm>
            <a:off x="7086600" y="4743450"/>
            <a:ext cx="1060450" cy="160338"/>
          </a:xfrm>
          <a:custGeom>
            <a:avLst/>
            <a:gdLst>
              <a:gd name="T0" fmla="*/ 0 w 668"/>
              <a:gd name="T1" fmla="*/ 2147483646 h 101"/>
              <a:gd name="T2" fmla="*/ 2147483646 w 668"/>
              <a:gd name="T3" fmla="*/ 2147483646 h 101"/>
              <a:gd name="T4" fmla="*/ 2147483646 w 668"/>
              <a:gd name="T5" fmla="*/ 2147483646 h 101"/>
              <a:gd name="T6" fmla="*/ 2147483646 w 668"/>
              <a:gd name="T7" fmla="*/ 2147483646 h 101"/>
              <a:gd name="T8" fmla="*/ 2147483646 w 668"/>
              <a:gd name="T9" fmla="*/ 2147483646 h 101"/>
              <a:gd name="T10" fmla="*/ 2147483646 w 668"/>
              <a:gd name="T11" fmla="*/ 0 h 101"/>
              <a:gd name="T12" fmla="*/ 2147483646 w 668"/>
              <a:gd name="T13" fmla="*/ 2147483646 h 101"/>
              <a:gd name="T14" fmla="*/ 2147483646 w 668"/>
              <a:gd name="T15" fmla="*/ 2147483646 h 101"/>
              <a:gd name="T16" fmla="*/ 2147483646 w 668"/>
              <a:gd name="T17" fmla="*/ 2147483646 h 101"/>
              <a:gd name="T18" fmla="*/ 2147483646 w 668"/>
              <a:gd name="T19" fmla="*/ 2147483646 h 101"/>
              <a:gd name="T20" fmla="*/ 2147483646 w 668"/>
              <a:gd name="T21" fmla="*/ 2147483646 h 1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8"/>
              <a:gd name="T34" fmla="*/ 0 h 101"/>
              <a:gd name="T35" fmla="*/ 668 w 668"/>
              <a:gd name="T36" fmla="*/ 101 h 1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8" h="101">
                <a:moveTo>
                  <a:pt x="0" y="8"/>
                </a:moveTo>
                <a:cubicBezTo>
                  <a:pt x="22" y="35"/>
                  <a:pt x="45" y="62"/>
                  <a:pt x="69" y="77"/>
                </a:cubicBezTo>
                <a:cubicBezTo>
                  <a:pt x="93" y="92"/>
                  <a:pt x="122" y="101"/>
                  <a:pt x="146" y="100"/>
                </a:cubicBezTo>
                <a:cubicBezTo>
                  <a:pt x="170" y="99"/>
                  <a:pt x="195" y="83"/>
                  <a:pt x="215" y="69"/>
                </a:cubicBezTo>
                <a:cubicBezTo>
                  <a:pt x="235" y="55"/>
                  <a:pt x="247" y="27"/>
                  <a:pt x="269" y="16"/>
                </a:cubicBezTo>
                <a:cubicBezTo>
                  <a:pt x="291" y="5"/>
                  <a:pt x="323" y="0"/>
                  <a:pt x="346" y="0"/>
                </a:cubicBezTo>
                <a:cubicBezTo>
                  <a:pt x="369" y="0"/>
                  <a:pt x="387" y="6"/>
                  <a:pt x="407" y="16"/>
                </a:cubicBezTo>
                <a:cubicBezTo>
                  <a:pt x="427" y="26"/>
                  <a:pt x="445" y="54"/>
                  <a:pt x="469" y="62"/>
                </a:cubicBezTo>
                <a:cubicBezTo>
                  <a:pt x="493" y="70"/>
                  <a:pt x="526" y="67"/>
                  <a:pt x="553" y="62"/>
                </a:cubicBezTo>
                <a:cubicBezTo>
                  <a:pt x="580" y="57"/>
                  <a:pt x="611" y="40"/>
                  <a:pt x="630" y="31"/>
                </a:cubicBezTo>
                <a:cubicBezTo>
                  <a:pt x="649" y="22"/>
                  <a:pt x="658" y="15"/>
                  <a:pt x="668" y="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en-IN"/>
          </a:p>
        </p:txBody>
      </p:sp>
      <p:sp>
        <p:nvSpPr>
          <p:cNvPr id="78867" name="Freeform 12">
            <a:extLst>
              <a:ext uri="{FF2B5EF4-FFF2-40B4-BE49-F238E27FC236}">
                <a16:creationId xmlns:a16="http://schemas.microsoft.com/office/drawing/2014/main" id="{1D02A17D-E641-DE06-519E-2613D602A31F}"/>
              </a:ext>
            </a:extLst>
          </p:cNvPr>
          <p:cNvSpPr>
            <a:spLocks/>
          </p:cNvSpPr>
          <p:nvPr/>
        </p:nvSpPr>
        <p:spPr bwMode="auto">
          <a:xfrm flipV="1">
            <a:off x="7086600" y="5610225"/>
            <a:ext cx="1060450" cy="160338"/>
          </a:xfrm>
          <a:custGeom>
            <a:avLst/>
            <a:gdLst>
              <a:gd name="T0" fmla="*/ 0 w 668"/>
              <a:gd name="T1" fmla="*/ 2147483646 h 101"/>
              <a:gd name="T2" fmla="*/ 2147483646 w 668"/>
              <a:gd name="T3" fmla="*/ 2147483646 h 101"/>
              <a:gd name="T4" fmla="*/ 2147483646 w 668"/>
              <a:gd name="T5" fmla="*/ 2147483646 h 101"/>
              <a:gd name="T6" fmla="*/ 2147483646 w 668"/>
              <a:gd name="T7" fmla="*/ 2147483646 h 101"/>
              <a:gd name="T8" fmla="*/ 2147483646 w 668"/>
              <a:gd name="T9" fmla="*/ 2147483646 h 101"/>
              <a:gd name="T10" fmla="*/ 2147483646 w 668"/>
              <a:gd name="T11" fmla="*/ 0 h 101"/>
              <a:gd name="T12" fmla="*/ 2147483646 w 668"/>
              <a:gd name="T13" fmla="*/ 2147483646 h 101"/>
              <a:gd name="T14" fmla="*/ 2147483646 w 668"/>
              <a:gd name="T15" fmla="*/ 2147483646 h 101"/>
              <a:gd name="T16" fmla="*/ 2147483646 w 668"/>
              <a:gd name="T17" fmla="*/ 2147483646 h 101"/>
              <a:gd name="T18" fmla="*/ 2147483646 w 668"/>
              <a:gd name="T19" fmla="*/ 2147483646 h 101"/>
              <a:gd name="T20" fmla="*/ 2147483646 w 668"/>
              <a:gd name="T21" fmla="*/ 2147483646 h 1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8"/>
              <a:gd name="T34" fmla="*/ 0 h 101"/>
              <a:gd name="T35" fmla="*/ 668 w 668"/>
              <a:gd name="T36" fmla="*/ 101 h 1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8" h="101">
                <a:moveTo>
                  <a:pt x="0" y="8"/>
                </a:moveTo>
                <a:cubicBezTo>
                  <a:pt x="22" y="35"/>
                  <a:pt x="45" y="62"/>
                  <a:pt x="69" y="77"/>
                </a:cubicBezTo>
                <a:cubicBezTo>
                  <a:pt x="93" y="92"/>
                  <a:pt x="122" y="101"/>
                  <a:pt x="146" y="100"/>
                </a:cubicBezTo>
                <a:cubicBezTo>
                  <a:pt x="170" y="99"/>
                  <a:pt x="195" y="83"/>
                  <a:pt x="215" y="69"/>
                </a:cubicBezTo>
                <a:cubicBezTo>
                  <a:pt x="235" y="55"/>
                  <a:pt x="247" y="27"/>
                  <a:pt x="269" y="16"/>
                </a:cubicBezTo>
                <a:cubicBezTo>
                  <a:pt x="291" y="5"/>
                  <a:pt x="323" y="0"/>
                  <a:pt x="346" y="0"/>
                </a:cubicBezTo>
                <a:cubicBezTo>
                  <a:pt x="369" y="0"/>
                  <a:pt x="387" y="6"/>
                  <a:pt x="407" y="16"/>
                </a:cubicBezTo>
                <a:cubicBezTo>
                  <a:pt x="427" y="26"/>
                  <a:pt x="445" y="54"/>
                  <a:pt x="469" y="62"/>
                </a:cubicBezTo>
                <a:cubicBezTo>
                  <a:pt x="493" y="70"/>
                  <a:pt x="526" y="67"/>
                  <a:pt x="553" y="62"/>
                </a:cubicBezTo>
                <a:cubicBezTo>
                  <a:pt x="580" y="57"/>
                  <a:pt x="611" y="40"/>
                  <a:pt x="630" y="31"/>
                </a:cubicBezTo>
                <a:cubicBezTo>
                  <a:pt x="649" y="22"/>
                  <a:pt x="658" y="15"/>
                  <a:pt x="668" y="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en-IN"/>
          </a:p>
        </p:txBody>
      </p:sp>
      <p:sp>
        <p:nvSpPr>
          <p:cNvPr id="78868" name="TextBox 24">
            <a:extLst>
              <a:ext uri="{FF2B5EF4-FFF2-40B4-BE49-F238E27FC236}">
                <a16:creationId xmlns:a16="http://schemas.microsoft.com/office/drawing/2014/main" id="{C77A0308-5FF9-7565-5D31-9AE75270B311}"/>
              </a:ext>
            </a:extLst>
          </p:cNvPr>
          <p:cNvSpPr txBox="1">
            <a:spLocks noChangeArrowheads="1"/>
          </p:cNvSpPr>
          <p:nvPr/>
        </p:nvSpPr>
        <p:spPr bwMode="auto">
          <a:xfrm>
            <a:off x="7362825" y="4375150"/>
            <a:ext cx="338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S</a:t>
            </a:r>
          </a:p>
        </p:txBody>
      </p:sp>
      <p:sp>
        <p:nvSpPr>
          <p:cNvPr id="78869" name="TextBox 25">
            <a:extLst>
              <a:ext uri="{FF2B5EF4-FFF2-40B4-BE49-F238E27FC236}">
                <a16:creationId xmlns:a16="http://schemas.microsoft.com/office/drawing/2014/main" id="{41504DEF-9E3C-4494-BE0B-46F1306862D6}"/>
              </a:ext>
            </a:extLst>
          </p:cNvPr>
          <p:cNvSpPr txBox="1">
            <a:spLocks noChangeArrowheads="1"/>
          </p:cNvSpPr>
          <p:nvPr/>
        </p:nvSpPr>
        <p:spPr bwMode="auto">
          <a:xfrm>
            <a:off x="7362825" y="5770563"/>
            <a:ext cx="338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Arial" panose="020B0604020202020204" pitchFamily="34" charset="0"/>
              </a:rPr>
              <a:t>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50">
            <a:extLst>
              <a:ext uri="{FF2B5EF4-FFF2-40B4-BE49-F238E27FC236}">
                <a16:creationId xmlns:a16="http://schemas.microsoft.com/office/drawing/2014/main" id="{8C1F2AE6-128C-3CC7-AD1E-AF3AE7155DDA}"/>
              </a:ext>
            </a:extLst>
          </p:cNvPr>
          <p:cNvSpPr>
            <a:spLocks noGrp="1"/>
          </p:cNvSpPr>
          <p:nvPr>
            <p:ph type="title"/>
          </p:nvPr>
        </p:nvSpPr>
        <p:spPr/>
        <p:txBody>
          <a:bodyPr/>
          <a:lstStyle/>
          <a:p>
            <a:pPr eaLnBrk="1" fontAlgn="t" hangingPunct="1"/>
            <a:r>
              <a:rPr lang="en-US" altLang="ko-KR">
                <a:cs typeface="HY중고딕"/>
              </a:rPr>
              <a:t>Concept Learning </a:t>
            </a:r>
          </a:p>
        </p:txBody>
      </p:sp>
      <p:sp>
        <p:nvSpPr>
          <p:cNvPr id="13315" name="Rectangle 2051">
            <a:extLst>
              <a:ext uri="{FF2B5EF4-FFF2-40B4-BE49-F238E27FC236}">
                <a16:creationId xmlns:a16="http://schemas.microsoft.com/office/drawing/2014/main" id="{8F2AEBA3-7C29-F645-908F-94ED4406A5CE}"/>
              </a:ext>
            </a:extLst>
          </p:cNvPr>
          <p:cNvSpPr>
            <a:spLocks noGrp="1"/>
          </p:cNvSpPr>
          <p:nvPr>
            <p:ph type="body" idx="1"/>
          </p:nvPr>
        </p:nvSpPr>
        <p:spPr/>
        <p:txBody>
          <a:bodyPr/>
          <a:lstStyle/>
          <a:p>
            <a:pPr eaLnBrk="1" fontAlgn="t" hangingPunct="1"/>
            <a:r>
              <a:rPr lang="en-US" altLang="ko-KR">
                <a:cs typeface="HY신명조"/>
              </a:rPr>
              <a:t>Concepts or Categories</a:t>
            </a:r>
          </a:p>
          <a:p>
            <a:pPr lvl="1" eaLnBrk="1" fontAlgn="t" hangingPunct="1"/>
            <a:r>
              <a:rPr lang="en-US" altLang="ko-KR">
                <a:cs typeface="HY신명조"/>
              </a:rPr>
              <a:t>“birds”</a:t>
            </a:r>
          </a:p>
          <a:p>
            <a:pPr lvl="1" eaLnBrk="1" fontAlgn="t" hangingPunct="1"/>
            <a:r>
              <a:rPr lang="en-US" altLang="ko-KR">
                <a:cs typeface="HY신명조"/>
              </a:rPr>
              <a:t>“car”</a:t>
            </a:r>
          </a:p>
          <a:p>
            <a:pPr lvl="1" eaLnBrk="1" fontAlgn="t" hangingPunct="1"/>
            <a:r>
              <a:rPr lang="en-US" altLang="ko-KR">
                <a:cs typeface="HY신명조"/>
              </a:rPr>
              <a:t>“situations in which I should study more in order to pass the exam”</a:t>
            </a:r>
          </a:p>
          <a:p>
            <a:pPr lvl="1" eaLnBrk="1" fontAlgn="t" hangingPunct="1"/>
            <a:r>
              <a:rPr lang="en-US" altLang="ko-KR">
                <a:cs typeface="HY신명조"/>
              </a:rPr>
              <a:t>Concept </a:t>
            </a:r>
          </a:p>
          <a:p>
            <a:pPr lvl="2" eaLnBrk="1" fontAlgn="t" hangingPunct="1"/>
            <a:r>
              <a:rPr lang="en-US" altLang="ko-KR">
                <a:cs typeface="HY신명조"/>
              </a:rPr>
              <a:t>some subset of objects or events defined over a larger set, or a boolean valued function defined over this larger set.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78EBC7F1-F4DD-4A62-9586-9704563BD482}"/>
              </a:ext>
            </a:extLst>
          </p:cNvPr>
          <p:cNvSpPr>
            <a:spLocks noGrp="1"/>
          </p:cNvSpPr>
          <p:nvPr>
            <p:ph type="title"/>
          </p:nvPr>
        </p:nvSpPr>
        <p:spPr/>
        <p:txBody>
          <a:bodyPr/>
          <a:lstStyle/>
          <a:p>
            <a:pPr eaLnBrk="1" hangingPunct="1"/>
            <a:r>
              <a:rPr lang="en-US" altLang="en-US"/>
              <a:t>REVISION(CANDIDATE ELIMINATON ALGORITHM)</a:t>
            </a:r>
          </a:p>
        </p:txBody>
      </p:sp>
      <p:sp>
        <p:nvSpPr>
          <p:cNvPr id="80899" name="Content Placeholder 2">
            <a:extLst>
              <a:ext uri="{FF2B5EF4-FFF2-40B4-BE49-F238E27FC236}">
                <a16:creationId xmlns:a16="http://schemas.microsoft.com/office/drawing/2014/main" id="{7C50377D-6F69-B8B3-CBBC-7BC32FA6ED12}"/>
              </a:ext>
            </a:extLst>
          </p:cNvPr>
          <p:cNvSpPr>
            <a:spLocks noGrp="1"/>
          </p:cNvSpPr>
          <p:nvPr>
            <p:ph idx="1"/>
          </p:nvPr>
        </p:nvSpPr>
        <p:spPr/>
        <p:txBody>
          <a:bodyPr/>
          <a:lstStyle/>
          <a:p>
            <a:pPr eaLnBrk="1" hangingPunct="1"/>
            <a:r>
              <a:rPr lang="en-US" altLang="en-US" sz="2000"/>
              <a:t>The candidate elimination algorithm incrementally builds the version space given a hypothesis space H and a set E of examples. The examples are added one by one; each example possibly shrinks the version space by removing the hypotheses that are inconsistent with the example. The candidate elimination algorithm does this by updating the general and specific boundary for each new example. </a:t>
            </a:r>
          </a:p>
          <a:p>
            <a:pPr eaLnBrk="1" hangingPunct="1"/>
            <a:r>
              <a:rPr lang="en-US" altLang="en-US" sz="2000"/>
              <a:t>You can consider this as an extended form of Find-S algorithm.</a:t>
            </a:r>
          </a:p>
          <a:p>
            <a:pPr eaLnBrk="1" hangingPunct="1"/>
            <a:r>
              <a:rPr lang="en-US" altLang="en-US" sz="2000"/>
              <a:t>Consider both positive and negative examples.</a:t>
            </a:r>
          </a:p>
          <a:p>
            <a:pPr eaLnBrk="1" hangingPunct="1"/>
            <a:r>
              <a:rPr lang="en-US" altLang="en-US" sz="2000"/>
              <a:t>Actually, positive examples are used here as Find-S algorithm (Basically they are generalizing from the specification).</a:t>
            </a:r>
          </a:p>
          <a:p>
            <a:pPr eaLnBrk="1" hangingPunct="1"/>
            <a:r>
              <a:rPr lang="en-US" altLang="en-US" sz="2000"/>
              <a:t>While the negative example is specified from generalize form.</a:t>
            </a:r>
          </a:p>
          <a:p>
            <a:pPr eaLnBrk="1" hangingPunct="1"/>
            <a:endParaRPr lang="en-US" altLang="en-US"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741C3B27-20AE-061C-F2DE-A6BE80DB4BA7}"/>
              </a:ext>
            </a:extLst>
          </p:cNvPr>
          <p:cNvSpPr>
            <a:spLocks noGrp="1"/>
          </p:cNvSpPr>
          <p:nvPr>
            <p:ph type="title"/>
          </p:nvPr>
        </p:nvSpPr>
        <p:spPr/>
        <p:txBody>
          <a:bodyPr/>
          <a:lstStyle/>
          <a:p>
            <a:pPr eaLnBrk="1" hangingPunct="1"/>
            <a:endParaRPr lang="en-US" altLang="en-US"/>
          </a:p>
        </p:txBody>
      </p:sp>
      <p:sp>
        <p:nvSpPr>
          <p:cNvPr id="81923" name="Content Placeholder 2">
            <a:extLst>
              <a:ext uri="{FF2B5EF4-FFF2-40B4-BE49-F238E27FC236}">
                <a16:creationId xmlns:a16="http://schemas.microsoft.com/office/drawing/2014/main" id="{5FFC7744-9E49-3798-5EB9-2B93FD4AA8A4}"/>
              </a:ext>
            </a:extLst>
          </p:cNvPr>
          <p:cNvSpPr>
            <a:spLocks noGrp="1"/>
          </p:cNvSpPr>
          <p:nvPr>
            <p:ph idx="1"/>
          </p:nvPr>
        </p:nvSpPr>
        <p:spPr/>
        <p:txBody>
          <a:bodyPr/>
          <a:lstStyle/>
          <a:p>
            <a:pPr eaLnBrk="1" hangingPunct="1"/>
            <a:r>
              <a:rPr lang="en-US" altLang="en-US" sz="2000" b="1"/>
              <a:t>Concept learning:</a:t>
            </a:r>
            <a:r>
              <a:rPr lang="en-US" altLang="en-US" sz="2000"/>
              <a:t> Concept learning is basically learning task of the machine (Learn by Train data)</a:t>
            </a:r>
          </a:p>
          <a:p>
            <a:pPr eaLnBrk="1" hangingPunct="1"/>
            <a:r>
              <a:rPr lang="en-US" altLang="en-US" sz="2000" b="1"/>
              <a:t>General Hypothesis: </a:t>
            </a:r>
            <a:r>
              <a:rPr lang="en-US" altLang="en-US" sz="2000"/>
              <a:t>Not Specifying features to learn the machine.</a:t>
            </a:r>
          </a:p>
          <a:p>
            <a:pPr eaLnBrk="1" hangingPunct="1"/>
            <a:r>
              <a:rPr lang="en-US" altLang="en-US" sz="2000" b="1"/>
              <a:t>G = {‘?’, ‘?’,’?’,’?’…}: </a:t>
            </a:r>
            <a:r>
              <a:rPr lang="en-US" altLang="en-US" sz="2000"/>
              <a:t>Number of attributes</a:t>
            </a:r>
          </a:p>
          <a:p>
            <a:pPr eaLnBrk="1" hangingPunct="1"/>
            <a:r>
              <a:rPr lang="en-US" altLang="en-US" sz="2000" b="1"/>
              <a:t>Specific Hypothesis:</a:t>
            </a:r>
            <a:r>
              <a:rPr lang="en-US" altLang="en-US" sz="2000"/>
              <a:t> Specifying features to learn machine (Specific feature)</a:t>
            </a:r>
          </a:p>
          <a:p>
            <a:pPr eaLnBrk="1" hangingPunct="1"/>
            <a:r>
              <a:rPr lang="en-US" altLang="en-US" sz="2000" b="1"/>
              <a:t>S= {‘pi’,’pi’,’pi’…}: </a:t>
            </a:r>
            <a:r>
              <a:rPr lang="en-US" altLang="en-US" sz="2000"/>
              <a:t>Number of pi depends on number of attributes.</a:t>
            </a:r>
          </a:p>
          <a:p>
            <a:pPr eaLnBrk="1" hangingPunct="1"/>
            <a:r>
              <a:rPr lang="en-US" altLang="en-US" sz="2000" b="1"/>
              <a:t>Version Space:</a:t>
            </a:r>
            <a:r>
              <a:rPr lang="en-US" altLang="en-US" sz="2000"/>
              <a:t> It is intermediate of general hypothesis and Specific hypothesis. It not only just written one hypothesis but a set of all possible hypothesis based on training data-set.</a:t>
            </a:r>
          </a:p>
          <a:p>
            <a:pPr eaLnBrk="1" hangingPunct="1"/>
            <a:endParaRPr lang="en-US" altLang="en-US"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ntent Placeholder 2">
            <a:extLst>
              <a:ext uri="{FF2B5EF4-FFF2-40B4-BE49-F238E27FC236}">
                <a16:creationId xmlns:a16="http://schemas.microsoft.com/office/drawing/2014/main" id="{C6755927-9852-7DAB-DA83-D8D631ACBEFA}"/>
              </a:ext>
            </a:extLst>
          </p:cNvPr>
          <p:cNvSpPr>
            <a:spLocks noGrp="1"/>
          </p:cNvSpPr>
          <p:nvPr>
            <p:ph idx="1"/>
          </p:nvPr>
        </p:nvSpPr>
        <p:spPr>
          <a:xfrm>
            <a:off x="457200" y="762000"/>
            <a:ext cx="8229600" cy="5562600"/>
          </a:xfrm>
        </p:spPr>
        <p:txBody>
          <a:bodyPr/>
          <a:lstStyle/>
          <a:p>
            <a:pPr eaLnBrk="1" hangingPunct="1"/>
            <a:r>
              <a:rPr lang="en-US" altLang="en-US" b="1"/>
              <a:t>Algorithm:</a:t>
            </a:r>
            <a:endParaRPr lang="en-US" altLang="en-US"/>
          </a:p>
          <a:p>
            <a:pPr eaLnBrk="1" hangingPunct="1"/>
            <a:r>
              <a:rPr lang="en-US" altLang="en-US" b="1"/>
              <a:t>Step1: </a:t>
            </a:r>
            <a:r>
              <a:rPr lang="en-US" altLang="en-US"/>
              <a:t>Load Data set </a:t>
            </a:r>
          </a:p>
          <a:p>
            <a:pPr eaLnBrk="1" hangingPunct="1"/>
            <a:r>
              <a:rPr lang="en-US" altLang="en-US" b="1"/>
              <a:t>Step2: </a:t>
            </a:r>
            <a:r>
              <a:rPr lang="en-US" altLang="en-US"/>
              <a:t>Initialize General Hypothesis and Specific Hypothesis.</a:t>
            </a:r>
          </a:p>
          <a:p>
            <a:pPr eaLnBrk="1" hangingPunct="1"/>
            <a:r>
              <a:rPr lang="en-US" altLang="en-US"/>
              <a:t> </a:t>
            </a:r>
            <a:r>
              <a:rPr lang="en-US" altLang="en-US" b="1"/>
              <a:t>Step3:</a:t>
            </a:r>
            <a:r>
              <a:rPr lang="en-US" altLang="en-US"/>
              <a:t> For each training example </a:t>
            </a:r>
          </a:p>
          <a:p>
            <a:pPr eaLnBrk="1" hangingPunct="1"/>
            <a:r>
              <a:rPr lang="en-US" altLang="en-US" b="1"/>
              <a:t>Step4:</a:t>
            </a:r>
            <a:r>
              <a:rPr lang="en-US" altLang="en-US"/>
              <a:t> If example is positive example if attribute_value == hypothesis_value: Do nothing else: replace attribute value with '?' (Basically generalizing it) </a:t>
            </a:r>
          </a:p>
          <a:p>
            <a:pPr eaLnBrk="1" hangingPunct="1"/>
            <a:r>
              <a:rPr lang="en-US" altLang="en-US" b="1"/>
              <a:t>Step5:</a:t>
            </a:r>
            <a:r>
              <a:rPr lang="en-US" altLang="en-US"/>
              <a:t> If example is Negative example Make generalize hypothesis more specific. </a:t>
            </a:r>
            <a:br>
              <a:rPr lang="en-US" altLang="en-US"/>
            </a:br>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32E577B1-795A-F51E-7E1B-29DF8F6106AD}"/>
              </a:ext>
            </a:extLst>
          </p:cNvPr>
          <p:cNvSpPr>
            <a:spLocks noGrp="1"/>
          </p:cNvSpPr>
          <p:nvPr>
            <p:ph type="title"/>
          </p:nvPr>
        </p:nvSpPr>
        <p:spPr/>
        <p:txBody>
          <a:bodyPr/>
          <a:lstStyle/>
          <a:p>
            <a:pPr eaLnBrk="1" hangingPunct="1"/>
            <a:endParaRPr lang="en-US" altLang="en-US"/>
          </a:p>
        </p:txBody>
      </p:sp>
      <p:pic>
        <p:nvPicPr>
          <p:cNvPr id="83971" name="Picture 2">
            <a:extLst>
              <a:ext uri="{FF2B5EF4-FFF2-40B4-BE49-F238E27FC236}">
                <a16:creationId xmlns:a16="http://schemas.microsoft.com/office/drawing/2014/main" id="{AD715371-AE33-7328-520C-171106C553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76250" y="3090863"/>
            <a:ext cx="8191500" cy="2076450"/>
          </a:xfr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2">
            <a:extLst>
              <a:ext uri="{FF2B5EF4-FFF2-40B4-BE49-F238E27FC236}">
                <a16:creationId xmlns:a16="http://schemas.microsoft.com/office/drawing/2014/main" id="{D5DEB847-7C4A-4111-B748-BD0FC313AECF}"/>
              </a:ext>
            </a:extLst>
          </p:cNvPr>
          <p:cNvSpPr>
            <a:spLocks noGrp="1"/>
          </p:cNvSpPr>
          <p:nvPr>
            <p:ph idx="1"/>
          </p:nvPr>
        </p:nvSpPr>
        <p:spPr>
          <a:xfrm>
            <a:off x="457200" y="381000"/>
            <a:ext cx="8229600" cy="5943600"/>
          </a:xfrm>
        </p:spPr>
        <p:txBody>
          <a:bodyPr/>
          <a:lstStyle/>
          <a:p>
            <a:pPr eaLnBrk="1" hangingPunct="1"/>
            <a:r>
              <a:rPr lang="en-US" altLang="en-US" sz="1600" b="1"/>
              <a:t>Algorithmic steps:</a:t>
            </a:r>
            <a:endParaRPr lang="en-US" altLang="en-US" sz="1600"/>
          </a:p>
          <a:p>
            <a:pPr eaLnBrk="1" hangingPunct="1"/>
            <a:r>
              <a:rPr lang="en-US" altLang="en-US" sz="1600" b="1"/>
              <a:t>Initially : </a:t>
            </a:r>
            <a:r>
              <a:rPr lang="en-US" altLang="en-US" sz="1600"/>
              <a:t>G =</a:t>
            </a:r>
            <a:r>
              <a:rPr lang="en-US" altLang="en-US" sz="1600" b="1"/>
              <a:t> </a:t>
            </a:r>
            <a:r>
              <a:rPr lang="en-US" altLang="en-US" sz="1600"/>
              <a:t>[[?, ?, ?, ?, ?, ?], [?, ?, ?, ?, ?, ?], [?, ?, ?, ?, ?, ?], [?, ?, ?, ?, ?, ?], [?, ?, ?, ?, ?, ?], [?, ?, ?, ?, ?, ?]]</a:t>
            </a:r>
          </a:p>
          <a:p>
            <a:pPr eaLnBrk="1" hangingPunct="1"/>
            <a:r>
              <a:rPr lang="en-US" altLang="en-US" sz="1600"/>
              <a:t> S = [Null, Null, Null, Null, Null, Null] </a:t>
            </a:r>
          </a:p>
          <a:p>
            <a:pPr eaLnBrk="1" hangingPunct="1"/>
            <a:r>
              <a:rPr lang="en-US" altLang="en-US" sz="1600" b="1"/>
              <a:t>For instance 1 : </a:t>
            </a:r>
            <a:r>
              <a:rPr lang="en-US" altLang="en-US" sz="1600"/>
              <a:t>&lt;'sunny','warm','normal','strong','warm ','same'&gt; and positive output. </a:t>
            </a:r>
          </a:p>
          <a:p>
            <a:pPr eaLnBrk="1" hangingPunct="1">
              <a:buFont typeface="Wingdings 2" panose="05020102010507070707" pitchFamily="18" charset="2"/>
              <a:buNone/>
            </a:pPr>
            <a:r>
              <a:rPr lang="en-US" altLang="en-US" sz="1600"/>
              <a:t>G1 = G</a:t>
            </a:r>
          </a:p>
          <a:p>
            <a:pPr eaLnBrk="1" hangingPunct="1">
              <a:buFont typeface="Wingdings 2" panose="05020102010507070707" pitchFamily="18" charset="2"/>
              <a:buNone/>
            </a:pPr>
            <a:r>
              <a:rPr lang="en-US" altLang="en-US" sz="1600"/>
              <a:t>S1 = ['sunny','warm','normal','strong','warm ','same'] </a:t>
            </a:r>
          </a:p>
          <a:p>
            <a:pPr eaLnBrk="1" hangingPunct="1">
              <a:buFont typeface="Wingdings 2" panose="05020102010507070707" pitchFamily="18" charset="2"/>
              <a:buNone/>
            </a:pPr>
            <a:r>
              <a:rPr lang="en-US" altLang="en-US" sz="1600" b="1"/>
              <a:t>For instance 2 :</a:t>
            </a:r>
            <a:r>
              <a:rPr lang="en-US" altLang="en-US" sz="1600"/>
              <a:t> &lt;'sunny','warm','high','strong','warm ','same'&gt; and positive output.</a:t>
            </a:r>
          </a:p>
          <a:p>
            <a:pPr eaLnBrk="1" hangingPunct="1">
              <a:buFont typeface="Wingdings 2" panose="05020102010507070707" pitchFamily="18" charset="2"/>
              <a:buNone/>
            </a:pPr>
            <a:r>
              <a:rPr lang="en-US" altLang="en-US" sz="1600"/>
              <a:t> G2 = G </a:t>
            </a:r>
          </a:p>
          <a:p>
            <a:pPr eaLnBrk="1" hangingPunct="1">
              <a:buFont typeface="Wingdings 2" panose="05020102010507070707" pitchFamily="18" charset="2"/>
              <a:buNone/>
            </a:pPr>
            <a:r>
              <a:rPr lang="en-US" altLang="en-US" sz="1600"/>
              <a:t>S2 = ['sunny','warm',?,'strong','warm ','same'] </a:t>
            </a:r>
          </a:p>
          <a:p>
            <a:pPr eaLnBrk="1" hangingPunct="1">
              <a:buFont typeface="Wingdings 2" panose="05020102010507070707" pitchFamily="18" charset="2"/>
              <a:buNone/>
            </a:pPr>
            <a:r>
              <a:rPr lang="en-US" altLang="en-US" sz="1600" b="1"/>
              <a:t>For instance 3 :</a:t>
            </a:r>
            <a:r>
              <a:rPr lang="en-US" altLang="en-US" sz="1600"/>
              <a:t> &lt;'rainy','cold','high','strong','warm ','change'&gt; and negative output.</a:t>
            </a:r>
          </a:p>
          <a:p>
            <a:pPr eaLnBrk="1" hangingPunct="1">
              <a:buFont typeface="Wingdings 2" panose="05020102010507070707" pitchFamily="18" charset="2"/>
              <a:buNone/>
            </a:pPr>
            <a:r>
              <a:rPr lang="en-US" altLang="en-US" sz="1600"/>
              <a:t> G3 = [['sunny', ?, ?, ?, ?, ?], [?, 'warm', ?, ?, ?, ?], [?, ?, ?, ?, ?, ?], [?, ?, ?, ?, ?, ?], [?, ?, ?, ?, ?, ?], [?, ?, ?, ?, ?, 'same']] </a:t>
            </a:r>
          </a:p>
          <a:p>
            <a:pPr eaLnBrk="1" hangingPunct="1">
              <a:buFont typeface="Wingdings 2" panose="05020102010507070707" pitchFamily="18" charset="2"/>
              <a:buNone/>
            </a:pPr>
            <a:r>
              <a:rPr lang="en-US" altLang="en-US" sz="1600"/>
              <a:t>S3 = S2</a:t>
            </a:r>
          </a:p>
          <a:p>
            <a:pPr eaLnBrk="1" hangingPunct="1">
              <a:buFont typeface="Wingdings 2" panose="05020102010507070707" pitchFamily="18" charset="2"/>
              <a:buNone/>
            </a:pPr>
            <a:r>
              <a:rPr lang="en-US" altLang="en-US" sz="1600"/>
              <a:t> </a:t>
            </a:r>
            <a:r>
              <a:rPr lang="en-US" altLang="en-US" sz="1600" b="1"/>
              <a:t>For instance 4 :</a:t>
            </a:r>
            <a:r>
              <a:rPr lang="en-US" altLang="en-US" sz="1600"/>
              <a:t> &lt;'sunny','warm','high','strong','cool','change'&gt; and positive output.</a:t>
            </a:r>
          </a:p>
          <a:p>
            <a:pPr eaLnBrk="1" hangingPunct="1">
              <a:buFont typeface="Wingdings 2" panose="05020102010507070707" pitchFamily="18" charset="2"/>
              <a:buNone/>
            </a:pPr>
            <a:r>
              <a:rPr lang="en-US" altLang="en-US" sz="1600"/>
              <a:t> G4 = G3</a:t>
            </a:r>
          </a:p>
          <a:p>
            <a:pPr eaLnBrk="1" hangingPunct="1">
              <a:buFont typeface="Wingdings 2" panose="05020102010507070707" pitchFamily="18" charset="2"/>
              <a:buNone/>
            </a:pPr>
            <a:r>
              <a:rPr lang="en-US" altLang="en-US" sz="1600"/>
              <a:t> S4 = ['sunny','warm',?,'strong', ?, ?]</a:t>
            </a:r>
          </a:p>
          <a:p>
            <a:pPr eaLnBrk="1" hangingPunct="1">
              <a:buFont typeface="Wingdings 2" panose="05020102010507070707" pitchFamily="18" charset="2"/>
              <a:buNone/>
            </a:pPr>
            <a:endParaRPr lang="en-US" altLang="en-US" sz="1600"/>
          </a:p>
          <a:p>
            <a:pPr eaLnBrk="1" hangingPunct="1">
              <a:buFont typeface="Wingdings 2" panose="05020102010507070707" pitchFamily="18" charset="2"/>
              <a:buNone/>
            </a:pPr>
            <a:r>
              <a:rPr lang="en-US" altLang="en-US" sz="1600"/>
              <a:t> At last, by synchronizing the G4 and S4 algorithm produce the output.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E50E30C8-C610-6E0C-2258-D8822FE3D7AE}"/>
              </a:ext>
            </a:extLst>
          </p:cNvPr>
          <p:cNvSpPr>
            <a:spLocks noGrp="1"/>
          </p:cNvSpPr>
          <p:nvPr>
            <p:ph type="title"/>
          </p:nvPr>
        </p:nvSpPr>
        <p:spPr/>
        <p:txBody>
          <a:bodyPr/>
          <a:lstStyle/>
          <a:p>
            <a:pPr eaLnBrk="1" hangingPunct="1"/>
            <a:endParaRPr lang="en-US" altLang="en-US"/>
          </a:p>
        </p:txBody>
      </p:sp>
      <p:sp>
        <p:nvSpPr>
          <p:cNvPr id="86019" name="Content Placeholder 2">
            <a:extLst>
              <a:ext uri="{FF2B5EF4-FFF2-40B4-BE49-F238E27FC236}">
                <a16:creationId xmlns:a16="http://schemas.microsoft.com/office/drawing/2014/main" id="{57BA667E-1B9A-62C9-E00C-9D7693F12D6F}"/>
              </a:ext>
            </a:extLst>
          </p:cNvPr>
          <p:cNvSpPr>
            <a:spLocks noGrp="1"/>
          </p:cNvSpPr>
          <p:nvPr>
            <p:ph idx="1"/>
          </p:nvPr>
        </p:nvSpPr>
        <p:spPr/>
        <p:txBody>
          <a:bodyPr/>
          <a:lstStyle/>
          <a:p>
            <a:pPr eaLnBrk="1" hangingPunct="1"/>
            <a:r>
              <a:rPr lang="en-US" altLang="en-US" b="1"/>
              <a:t>Output :</a:t>
            </a:r>
          </a:p>
          <a:p>
            <a:pPr eaLnBrk="1" hangingPunct="1"/>
            <a:r>
              <a:rPr lang="en-US" altLang="en-US"/>
              <a:t>G = [['sunny', ?, ?, ?, ?, ?], [?, 'warm', ?, ?, ?, ?]] </a:t>
            </a:r>
          </a:p>
          <a:p>
            <a:pPr eaLnBrk="1" hangingPunct="1"/>
            <a:r>
              <a:rPr lang="en-US" altLang="en-US"/>
              <a:t>S = ['sunny','warm',?,'strong', ?,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D1E2B0E8-F630-9A34-0812-17C0F6244E60}"/>
              </a:ext>
            </a:extLst>
          </p:cNvPr>
          <p:cNvSpPr>
            <a:spLocks noGrp="1"/>
          </p:cNvSpPr>
          <p:nvPr>
            <p:ph type="title"/>
          </p:nvPr>
        </p:nvSpPr>
        <p:spPr/>
        <p:txBody>
          <a:bodyPr/>
          <a:lstStyle/>
          <a:p>
            <a:r>
              <a:rPr lang="en-US" altLang="en-US"/>
              <a:t>Remarks on version space and candidate elimination algorithm</a:t>
            </a:r>
          </a:p>
        </p:txBody>
      </p:sp>
      <p:sp>
        <p:nvSpPr>
          <p:cNvPr id="87043" name="Content Placeholder 2">
            <a:extLst>
              <a:ext uri="{FF2B5EF4-FFF2-40B4-BE49-F238E27FC236}">
                <a16:creationId xmlns:a16="http://schemas.microsoft.com/office/drawing/2014/main" id="{0E786BCD-D45F-59CD-FC23-573CE5410FCB}"/>
              </a:ext>
            </a:extLst>
          </p:cNvPr>
          <p:cNvSpPr>
            <a:spLocks noGrp="1"/>
          </p:cNvSpPr>
          <p:nvPr>
            <p:ph idx="1"/>
          </p:nvPr>
        </p:nvSpPr>
        <p:spPr/>
        <p:txBody>
          <a:bodyPr/>
          <a:lstStyle/>
          <a:p>
            <a:r>
              <a:rPr lang="en-US" altLang="en-US"/>
              <a:t>Will the candidate elimination algorithm converge to the correct hypothesis</a:t>
            </a:r>
          </a:p>
          <a:p>
            <a:r>
              <a:rPr lang="en-US" altLang="en-US"/>
              <a:t>What training example should the learner request next?</a:t>
            </a:r>
          </a:p>
          <a:p>
            <a:r>
              <a:rPr lang="en-US" altLang="en-US"/>
              <a:t>How can partially learned concepts be used?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31227FAF-DEF7-B72C-2967-47142E4AFE4C}"/>
              </a:ext>
            </a:extLst>
          </p:cNvPr>
          <p:cNvSpPr>
            <a:spLocks noGrp="1"/>
          </p:cNvSpPr>
          <p:nvPr>
            <p:ph type="title"/>
          </p:nvPr>
        </p:nvSpPr>
        <p:spPr>
          <a:xfrm>
            <a:off x="381000" y="152400"/>
            <a:ext cx="8229600" cy="1143000"/>
          </a:xfrm>
        </p:spPr>
        <p:txBody>
          <a:bodyPr/>
          <a:lstStyle/>
          <a:p>
            <a:pPr eaLnBrk="1" hangingPunct="1"/>
            <a:r>
              <a:rPr lang="en-US" altLang="en-US">
                <a:latin typeface="Comic Sans MS" panose="030F0702030302020204" pitchFamily="66" charset="0"/>
              </a:rPr>
              <a:t>Convergence of algorithm</a:t>
            </a:r>
          </a:p>
        </p:txBody>
      </p:sp>
      <p:sp>
        <p:nvSpPr>
          <p:cNvPr id="88067" name="Rectangle 3">
            <a:extLst>
              <a:ext uri="{FF2B5EF4-FFF2-40B4-BE49-F238E27FC236}">
                <a16:creationId xmlns:a16="http://schemas.microsoft.com/office/drawing/2014/main" id="{FA8488F8-C8A1-A9AF-D93D-A47FAD1D0EC2}"/>
              </a:ext>
            </a:extLst>
          </p:cNvPr>
          <p:cNvSpPr>
            <a:spLocks noGrp="1"/>
          </p:cNvSpPr>
          <p:nvPr>
            <p:ph type="body" idx="1"/>
          </p:nvPr>
        </p:nvSpPr>
        <p:spPr>
          <a:xfrm>
            <a:off x="152400" y="1752600"/>
            <a:ext cx="9144000" cy="5638800"/>
          </a:xfrm>
        </p:spPr>
        <p:txBody>
          <a:bodyPr/>
          <a:lstStyle/>
          <a:p>
            <a:pPr eaLnBrk="1" hangingPunct="1"/>
            <a:r>
              <a:rPr lang="en-US" altLang="en-US"/>
              <a:t>Convergence guaranteed if: </a:t>
            </a:r>
          </a:p>
          <a:p>
            <a:pPr lvl="1" eaLnBrk="1" hangingPunct="1"/>
            <a:r>
              <a:rPr lang="en-US" altLang="en-US" b="1" i="1"/>
              <a:t>no errors</a:t>
            </a:r>
            <a:r>
              <a:rPr lang="en-US" altLang="en-US" b="1"/>
              <a:t> </a:t>
            </a:r>
            <a:endParaRPr lang="en-US" altLang="en-US"/>
          </a:p>
          <a:p>
            <a:pPr lvl="1" eaLnBrk="1" hangingPunct="1"/>
            <a:r>
              <a:rPr lang="en-US" altLang="en-US" b="1" i="1"/>
              <a:t>there is h in H describing c</a:t>
            </a:r>
            <a:r>
              <a:rPr lang="en-US" altLang="en-US"/>
              <a:t>.</a:t>
            </a:r>
          </a:p>
          <a:p>
            <a:pPr eaLnBrk="1" hangingPunct="1"/>
            <a:r>
              <a:rPr lang="en-US" altLang="en-US"/>
              <a:t>Ambiguity removed from VS when S = G</a:t>
            </a:r>
          </a:p>
          <a:p>
            <a:pPr lvl="1" eaLnBrk="1" hangingPunct="1"/>
            <a:r>
              <a:rPr lang="en-US" altLang="en-US"/>
              <a:t>Containing single h</a:t>
            </a:r>
          </a:p>
          <a:p>
            <a:pPr lvl="1" eaLnBrk="1" hangingPunct="1"/>
            <a:r>
              <a:rPr lang="en-US" altLang="en-US"/>
              <a:t>When have seen enough TEs</a:t>
            </a:r>
          </a:p>
          <a:p>
            <a:pPr eaLnBrk="1" hangingPunct="1"/>
            <a:r>
              <a:rPr lang="en-US" altLang="en-US"/>
              <a:t>If have false negative TE, algorithm will remove every h consistent with TE, and hence will remove correct target concept from VS</a:t>
            </a:r>
          </a:p>
          <a:p>
            <a:pPr lvl="1" eaLnBrk="1" hangingPunct="1"/>
            <a:r>
              <a:rPr lang="en-US" altLang="en-US"/>
              <a:t>If observe enough TEs will find that S, G boundaries converge to empty VS</a:t>
            </a:r>
          </a:p>
        </p:txBody>
      </p:sp>
      <p:sp>
        <p:nvSpPr>
          <p:cNvPr id="88068" name="Slide Number Placeholder 3">
            <a:extLst>
              <a:ext uri="{FF2B5EF4-FFF2-40B4-BE49-F238E27FC236}">
                <a16:creationId xmlns:a16="http://schemas.microsoft.com/office/drawing/2014/main" id="{0D885722-6421-D493-6739-45C892F825F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3E46CE6B-227B-4AF1-B69B-995E852CD4B3}"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57</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23">
            <a:extLst>
              <a:ext uri="{FF2B5EF4-FFF2-40B4-BE49-F238E27FC236}">
                <a16:creationId xmlns:a16="http://schemas.microsoft.com/office/drawing/2014/main" id="{35E73E6E-D5EB-112A-06C4-DEC1378FA4ED}"/>
              </a:ext>
            </a:extLst>
          </p:cNvPr>
          <p:cNvGrpSpPr>
            <a:grpSpLocks/>
          </p:cNvGrpSpPr>
          <p:nvPr/>
        </p:nvGrpSpPr>
        <p:grpSpPr bwMode="auto">
          <a:xfrm>
            <a:off x="304800" y="1196975"/>
            <a:ext cx="8302625" cy="2384425"/>
            <a:chOff x="111" y="1244"/>
            <a:chExt cx="5491" cy="1602"/>
          </a:xfrm>
        </p:grpSpPr>
        <p:sp>
          <p:nvSpPr>
            <p:cNvPr id="90119" name="Text Box 4">
              <a:extLst>
                <a:ext uri="{FF2B5EF4-FFF2-40B4-BE49-F238E27FC236}">
                  <a16:creationId xmlns:a16="http://schemas.microsoft.com/office/drawing/2014/main" id="{9CCDDB8B-B301-857D-7F59-D8FF728EC5BC}"/>
                </a:ext>
              </a:extLst>
            </p:cNvPr>
            <p:cNvSpPr txBox="1">
              <a:spLocks noChangeArrowheads="1"/>
            </p:cNvSpPr>
            <p:nvPr/>
          </p:nvSpPr>
          <p:spPr bwMode="auto">
            <a:xfrm>
              <a:off x="111" y="1837"/>
              <a:ext cx="148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90120" name="Text Box 5">
              <a:extLst>
                <a:ext uri="{FF2B5EF4-FFF2-40B4-BE49-F238E27FC236}">
                  <a16:creationId xmlns:a16="http://schemas.microsoft.com/office/drawing/2014/main" id="{54E39912-6F2C-8451-1E90-9EEBFA41EF67}"/>
                </a:ext>
              </a:extLst>
            </p:cNvPr>
            <p:cNvSpPr txBox="1">
              <a:spLocks noChangeArrowheads="1"/>
            </p:cNvSpPr>
            <p:nvPr/>
          </p:nvSpPr>
          <p:spPr bwMode="auto">
            <a:xfrm>
              <a:off x="2111" y="1837"/>
              <a:ext cx="144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90121" name="Text Box 6">
              <a:extLst>
                <a:ext uri="{FF2B5EF4-FFF2-40B4-BE49-F238E27FC236}">
                  <a16:creationId xmlns:a16="http://schemas.microsoft.com/office/drawing/2014/main" id="{2B6E484E-AB14-9C6A-DB91-88DDD9F5392B}"/>
                </a:ext>
              </a:extLst>
            </p:cNvPr>
            <p:cNvSpPr txBox="1">
              <a:spLocks noChangeArrowheads="1"/>
            </p:cNvSpPr>
            <p:nvPr/>
          </p:nvSpPr>
          <p:spPr bwMode="auto">
            <a:xfrm>
              <a:off x="4144" y="1837"/>
              <a:ext cx="145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grpSp>
          <p:nvGrpSpPr>
            <p:cNvPr id="90122" name="Group 20">
              <a:extLst>
                <a:ext uri="{FF2B5EF4-FFF2-40B4-BE49-F238E27FC236}">
                  <a16:creationId xmlns:a16="http://schemas.microsoft.com/office/drawing/2014/main" id="{3032DA06-E80D-8FDE-26D4-B46483E4FBBD}"/>
                </a:ext>
              </a:extLst>
            </p:cNvPr>
            <p:cNvGrpSpPr>
              <a:grpSpLocks/>
            </p:cNvGrpSpPr>
            <p:nvPr/>
          </p:nvGrpSpPr>
          <p:grpSpPr bwMode="auto">
            <a:xfrm>
              <a:off x="852" y="2085"/>
              <a:ext cx="4021" cy="508"/>
              <a:chOff x="852" y="2047"/>
              <a:chExt cx="4021" cy="991"/>
            </a:xfrm>
          </p:grpSpPr>
          <p:cxnSp>
            <p:nvCxnSpPr>
              <p:cNvPr id="90132" name="AutoShape 7">
                <a:extLst>
                  <a:ext uri="{FF2B5EF4-FFF2-40B4-BE49-F238E27FC236}">
                    <a16:creationId xmlns:a16="http://schemas.microsoft.com/office/drawing/2014/main" id="{A41953AE-A216-559C-2C38-3E982821A919}"/>
                  </a:ext>
                </a:extLst>
              </p:cNvPr>
              <p:cNvCxnSpPr>
                <a:cxnSpLocks noChangeShapeType="1"/>
                <a:endCxn id="90121" idx="2"/>
              </p:cNvCxnSpPr>
              <p:nvPr/>
            </p:nvCxnSpPr>
            <p:spPr bwMode="auto">
              <a:xfrm flipV="1">
                <a:off x="3661" y="2047"/>
                <a:ext cx="1212" cy="991"/>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0133" name="AutoShape 8">
                <a:extLst>
                  <a:ext uri="{FF2B5EF4-FFF2-40B4-BE49-F238E27FC236}">
                    <a16:creationId xmlns:a16="http://schemas.microsoft.com/office/drawing/2014/main" id="{61857F7D-9C9E-25DC-3FC9-797116D99852}"/>
                  </a:ext>
                </a:extLst>
              </p:cNvPr>
              <p:cNvCxnSpPr>
                <a:cxnSpLocks noChangeShapeType="1"/>
                <a:endCxn id="90120" idx="2"/>
              </p:cNvCxnSpPr>
              <p:nvPr/>
            </p:nvCxnSpPr>
            <p:spPr bwMode="auto">
              <a:xfrm rot="10800000">
                <a:off x="2831" y="2047"/>
                <a:ext cx="830" cy="991"/>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0134" name="AutoShape 9">
                <a:extLst>
                  <a:ext uri="{FF2B5EF4-FFF2-40B4-BE49-F238E27FC236}">
                    <a16:creationId xmlns:a16="http://schemas.microsoft.com/office/drawing/2014/main" id="{032DB5D5-1D68-A607-9F67-69FEB746DAE5}"/>
                  </a:ext>
                </a:extLst>
              </p:cNvPr>
              <p:cNvCxnSpPr>
                <a:cxnSpLocks noChangeShapeType="1"/>
                <a:endCxn id="90120" idx="2"/>
              </p:cNvCxnSpPr>
              <p:nvPr/>
            </p:nvCxnSpPr>
            <p:spPr bwMode="auto">
              <a:xfrm flipV="1">
                <a:off x="2143" y="2047"/>
                <a:ext cx="688" cy="991"/>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0135" name="AutoShape 10">
                <a:extLst>
                  <a:ext uri="{FF2B5EF4-FFF2-40B4-BE49-F238E27FC236}">
                    <a16:creationId xmlns:a16="http://schemas.microsoft.com/office/drawing/2014/main" id="{96E3ED5F-54BF-3BE5-94B7-1A84258639D3}"/>
                  </a:ext>
                </a:extLst>
              </p:cNvPr>
              <p:cNvCxnSpPr>
                <a:cxnSpLocks noChangeShapeType="1"/>
                <a:endCxn id="90119" idx="2"/>
              </p:cNvCxnSpPr>
              <p:nvPr/>
            </p:nvCxnSpPr>
            <p:spPr bwMode="auto">
              <a:xfrm rot="10800000">
                <a:off x="852" y="2047"/>
                <a:ext cx="1291" cy="991"/>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grpSp>
        <p:cxnSp>
          <p:nvCxnSpPr>
            <p:cNvPr id="90123" name="AutoShape 11">
              <a:extLst>
                <a:ext uri="{FF2B5EF4-FFF2-40B4-BE49-F238E27FC236}">
                  <a16:creationId xmlns:a16="http://schemas.microsoft.com/office/drawing/2014/main" id="{210BF9D7-B954-B819-1A6D-D3EF9CE4FB85}"/>
                </a:ext>
              </a:extLst>
            </p:cNvPr>
            <p:cNvCxnSpPr>
              <a:cxnSpLocks noChangeShapeType="1"/>
              <a:stCxn id="90119" idx="0"/>
              <a:endCxn id="90128" idx="2"/>
            </p:cNvCxnSpPr>
            <p:nvPr/>
          </p:nvCxnSpPr>
          <p:spPr bwMode="auto">
            <a:xfrm rot="5400000" flipH="1" flipV="1">
              <a:off x="1636" y="708"/>
              <a:ext cx="345" cy="1913"/>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0124" name="AutoShape 12">
              <a:extLst>
                <a:ext uri="{FF2B5EF4-FFF2-40B4-BE49-F238E27FC236}">
                  <a16:creationId xmlns:a16="http://schemas.microsoft.com/office/drawing/2014/main" id="{A1D8558F-4072-05CA-B432-C4A131F3BC91}"/>
                </a:ext>
              </a:extLst>
            </p:cNvPr>
            <p:cNvCxnSpPr>
              <a:cxnSpLocks noChangeShapeType="1"/>
              <a:stCxn id="90120" idx="0"/>
              <a:endCxn id="90128" idx="2"/>
            </p:cNvCxnSpPr>
            <p:nvPr/>
          </p:nvCxnSpPr>
          <p:spPr bwMode="auto">
            <a:xfrm rot="16200000" flipV="1">
              <a:off x="2625" y="1631"/>
              <a:ext cx="345" cy="67"/>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0125" name="AutoShape 13">
              <a:extLst>
                <a:ext uri="{FF2B5EF4-FFF2-40B4-BE49-F238E27FC236}">
                  <a16:creationId xmlns:a16="http://schemas.microsoft.com/office/drawing/2014/main" id="{9D1A508B-150D-AD38-72AC-66AA1F022C0F}"/>
                </a:ext>
              </a:extLst>
            </p:cNvPr>
            <p:cNvCxnSpPr>
              <a:cxnSpLocks noChangeShapeType="1"/>
              <a:stCxn id="90121" idx="0"/>
              <a:endCxn id="90128" idx="2"/>
            </p:cNvCxnSpPr>
            <p:nvPr/>
          </p:nvCxnSpPr>
          <p:spPr bwMode="auto">
            <a:xfrm rot="16200000" flipV="1">
              <a:off x="3646" y="610"/>
              <a:ext cx="345" cy="2109"/>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grpSp>
          <p:nvGrpSpPr>
            <p:cNvPr id="90126" name="Group 14">
              <a:extLst>
                <a:ext uri="{FF2B5EF4-FFF2-40B4-BE49-F238E27FC236}">
                  <a16:creationId xmlns:a16="http://schemas.microsoft.com/office/drawing/2014/main" id="{4FDEEABA-B3C8-DD8B-9080-5BBAB6A96FB4}"/>
                </a:ext>
              </a:extLst>
            </p:cNvPr>
            <p:cNvGrpSpPr>
              <a:grpSpLocks/>
            </p:cNvGrpSpPr>
            <p:nvPr/>
          </p:nvGrpSpPr>
          <p:grpSpPr bwMode="auto">
            <a:xfrm>
              <a:off x="1132" y="2595"/>
              <a:ext cx="2615" cy="251"/>
              <a:chOff x="1118" y="3032"/>
              <a:chExt cx="2615" cy="251"/>
            </a:xfrm>
          </p:grpSpPr>
          <p:sp>
            <p:nvSpPr>
              <p:cNvPr id="90130" name="Text Box 15">
                <a:extLst>
                  <a:ext uri="{FF2B5EF4-FFF2-40B4-BE49-F238E27FC236}">
                    <a16:creationId xmlns:a16="http://schemas.microsoft.com/office/drawing/2014/main" id="{19F76EFF-1062-9351-31FA-3BB32C13D849}"/>
                  </a:ext>
                </a:extLst>
              </p:cNvPr>
              <p:cNvSpPr txBox="1">
                <a:spLocks noChangeArrowheads="1"/>
              </p:cNvSpPr>
              <p:nvPr/>
            </p:nvSpPr>
            <p:spPr bwMode="auto">
              <a:xfrm>
                <a:off x="1372" y="3032"/>
                <a:ext cx="2361"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90131" name="Text Box 16">
                <a:extLst>
                  <a:ext uri="{FF2B5EF4-FFF2-40B4-BE49-F238E27FC236}">
                    <a16:creationId xmlns:a16="http://schemas.microsoft.com/office/drawing/2014/main" id="{249F6418-C55E-E759-AFBE-D9DF266E346C}"/>
                  </a:ext>
                </a:extLst>
              </p:cNvPr>
              <p:cNvSpPr txBox="1">
                <a:spLocks noChangeArrowheads="1"/>
              </p:cNvSpPr>
              <p:nvPr/>
            </p:nvSpPr>
            <p:spPr bwMode="auto">
              <a:xfrm>
                <a:off x="1118" y="3035"/>
                <a:ext cx="23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p>
            </p:txBody>
          </p:sp>
        </p:grpSp>
        <p:grpSp>
          <p:nvGrpSpPr>
            <p:cNvPr id="90127" name="Group 17">
              <a:extLst>
                <a:ext uri="{FF2B5EF4-FFF2-40B4-BE49-F238E27FC236}">
                  <a16:creationId xmlns:a16="http://schemas.microsoft.com/office/drawing/2014/main" id="{F52446EA-588B-564C-5CC9-A2031BD74580}"/>
                </a:ext>
              </a:extLst>
            </p:cNvPr>
            <p:cNvGrpSpPr>
              <a:grpSpLocks/>
            </p:cNvGrpSpPr>
            <p:nvPr/>
          </p:nvGrpSpPr>
          <p:grpSpPr bwMode="auto">
            <a:xfrm>
              <a:off x="1584" y="1244"/>
              <a:ext cx="2144" cy="248"/>
              <a:chOff x="1585" y="903"/>
              <a:chExt cx="2144" cy="248"/>
            </a:xfrm>
          </p:grpSpPr>
          <p:sp>
            <p:nvSpPr>
              <p:cNvPr id="90128" name="Text Box 18">
                <a:extLst>
                  <a:ext uri="{FF2B5EF4-FFF2-40B4-BE49-F238E27FC236}">
                    <a16:creationId xmlns:a16="http://schemas.microsoft.com/office/drawing/2014/main" id="{5F5A31F1-197F-0338-A78C-40272E273D0E}"/>
                  </a:ext>
                </a:extLst>
              </p:cNvPr>
              <p:cNvSpPr txBox="1">
                <a:spLocks noChangeArrowheads="1"/>
              </p:cNvSpPr>
              <p:nvPr/>
            </p:nvSpPr>
            <p:spPr bwMode="auto">
              <a:xfrm>
                <a:off x="1802" y="903"/>
                <a:ext cx="1927"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90129" name="Text Box 19">
                <a:extLst>
                  <a:ext uri="{FF2B5EF4-FFF2-40B4-BE49-F238E27FC236}">
                    <a16:creationId xmlns:a16="http://schemas.microsoft.com/office/drawing/2014/main" id="{6FDA5A2C-ED36-471D-119E-490D8CA55109}"/>
                  </a:ext>
                </a:extLst>
              </p:cNvPr>
              <p:cNvSpPr txBox="1">
                <a:spLocks noChangeArrowheads="1"/>
              </p:cNvSpPr>
              <p:nvPr/>
            </p:nvSpPr>
            <p:spPr bwMode="auto">
              <a:xfrm>
                <a:off x="1585" y="903"/>
                <a:ext cx="1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p>
            </p:txBody>
          </p:sp>
        </p:grpSp>
      </p:grpSp>
      <p:sp>
        <p:nvSpPr>
          <p:cNvPr id="90115" name="Rectangle 21">
            <a:extLst>
              <a:ext uri="{FF2B5EF4-FFF2-40B4-BE49-F238E27FC236}">
                <a16:creationId xmlns:a16="http://schemas.microsoft.com/office/drawing/2014/main" id="{4C1FE6E2-B161-FAC8-8905-00815776B49B}"/>
              </a:ext>
            </a:extLst>
          </p:cNvPr>
          <p:cNvSpPr>
            <a:spLocks noGrp="1"/>
          </p:cNvSpPr>
          <p:nvPr>
            <p:ph type="title"/>
          </p:nvPr>
        </p:nvSpPr>
        <p:spPr/>
        <p:txBody>
          <a:bodyPr/>
          <a:lstStyle/>
          <a:p>
            <a:pPr eaLnBrk="1" hangingPunct="1"/>
            <a:r>
              <a:rPr lang="en-US" altLang="en-US">
                <a:latin typeface="Comic Sans MS" panose="030F0702030302020204" pitchFamily="66" charset="0"/>
              </a:rPr>
              <a:t>Which Next Training Example?</a:t>
            </a:r>
          </a:p>
        </p:txBody>
      </p:sp>
      <p:sp>
        <p:nvSpPr>
          <p:cNvPr id="90116" name="Rectangle 22">
            <a:extLst>
              <a:ext uri="{FF2B5EF4-FFF2-40B4-BE49-F238E27FC236}">
                <a16:creationId xmlns:a16="http://schemas.microsoft.com/office/drawing/2014/main" id="{E9F62B54-3649-53B5-C92D-36C21455CF68}"/>
              </a:ext>
            </a:extLst>
          </p:cNvPr>
          <p:cNvSpPr>
            <a:spLocks noGrp="1"/>
          </p:cNvSpPr>
          <p:nvPr>
            <p:ph type="body" idx="1"/>
          </p:nvPr>
        </p:nvSpPr>
        <p:spPr>
          <a:xfrm>
            <a:off x="152400" y="3790950"/>
            <a:ext cx="8991600" cy="2762250"/>
          </a:xfrm>
        </p:spPr>
        <p:txBody>
          <a:bodyPr/>
          <a:lstStyle/>
          <a:p>
            <a:pPr eaLnBrk="1" hangingPunct="1">
              <a:lnSpc>
                <a:spcPct val="90000"/>
              </a:lnSpc>
              <a:buFontTx/>
              <a:buNone/>
            </a:pPr>
            <a:r>
              <a:rPr lang="en-US" altLang="en-US" sz="2000">
                <a:latin typeface="Symbol" panose="05050102010706020507" pitchFamily="18" charset="2"/>
                <a:sym typeface="Symbol" panose="05050102010706020507" pitchFamily="18" charset="2"/>
              </a:rPr>
              <a:t>A</a:t>
            </a:r>
            <a:r>
              <a:rPr lang="en-US" altLang="en-US" sz="2000">
                <a:sym typeface="Symbol" panose="05050102010706020507" pitchFamily="18" charset="2"/>
              </a:rPr>
              <a:t>ssume learner can choose the next TE</a:t>
            </a:r>
          </a:p>
          <a:p>
            <a:pPr eaLnBrk="1" hangingPunct="1">
              <a:lnSpc>
                <a:spcPct val="90000"/>
              </a:lnSpc>
            </a:pPr>
            <a:r>
              <a:rPr lang="en-US" altLang="en-US" sz="2000">
                <a:sym typeface="Symbol" panose="05050102010706020507" pitchFamily="18" charset="2"/>
              </a:rPr>
              <a:t>Should choose d such that </a:t>
            </a:r>
          </a:p>
          <a:p>
            <a:pPr lvl="1" eaLnBrk="1" hangingPunct="1">
              <a:lnSpc>
                <a:spcPct val="90000"/>
              </a:lnSpc>
            </a:pPr>
            <a:r>
              <a:rPr lang="en-US" altLang="en-US">
                <a:sym typeface="Symbol" panose="05050102010706020507" pitchFamily="18" charset="2"/>
              </a:rPr>
              <a:t>Reduces maximally the number of hypotheses in VS</a:t>
            </a:r>
          </a:p>
          <a:p>
            <a:pPr lvl="1" eaLnBrk="1" hangingPunct="1">
              <a:lnSpc>
                <a:spcPct val="90000"/>
              </a:lnSpc>
            </a:pPr>
            <a:r>
              <a:rPr lang="en-US" altLang="en-US">
                <a:sym typeface="Symbol" panose="05050102010706020507" pitchFamily="18" charset="2"/>
              </a:rPr>
              <a:t>Best TE: satisfies precisely 50% hypotheses; </a:t>
            </a:r>
          </a:p>
          <a:p>
            <a:pPr lvl="2" eaLnBrk="1" hangingPunct="1">
              <a:lnSpc>
                <a:spcPct val="90000"/>
              </a:lnSpc>
            </a:pPr>
            <a:r>
              <a:rPr lang="en-US" altLang="en-US" sz="1800">
                <a:sym typeface="Symbol" panose="05050102010706020507" pitchFamily="18" charset="2"/>
              </a:rPr>
              <a:t>Can’</a:t>
            </a:r>
            <a:r>
              <a:rPr lang="en-US" altLang="ja-JP" sz="1800">
                <a:cs typeface="HGP明朝E"/>
                <a:sym typeface="Symbol" panose="05050102010706020507" pitchFamily="18" charset="2"/>
              </a:rPr>
              <a:t>t always be done</a:t>
            </a:r>
          </a:p>
          <a:p>
            <a:pPr lvl="1" eaLnBrk="1" hangingPunct="1">
              <a:lnSpc>
                <a:spcPct val="90000"/>
              </a:lnSpc>
            </a:pPr>
            <a:r>
              <a:rPr lang="en-US" altLang="en-US">
                <a:sym typeface="Symbol" panose="05050102010706020507" pitchFamily="18" charset="2"/>
              </a:rPr>
              <a:t>Example:</a:t>
            </a:r>
            <a:endParaRPr lang="en-US" altLang="en-US">
              <a:latin typeface="Symbol" panose="05050102010706020507" pitchFamily="18" charset="2"/>
              <a:sym typeface="Symbol" panose="05050102010706020507" pitchFamily="18" charset="2"/>
            </a:endParaRPr>
          </a:p>
          <a:p>
            <a:pPr lvl="2" eaLnBrk="1" hangingPunct="1">
              <a:lnSpc>
                <a:spcPct val="90000"/>
              </a:lnSpc>
            </a:pPr>
            <a:r>
              <a:rPr lang="en-US" altLang="en-US" sz="1800">
                <a:latin typeface="Symbol" panose="05050102010706020507" pitchFamily="18" charset="2"/>
                <a:sym typeface="Symbol" panose="05050102010706020507" pitchFamily="18" charset="2"/>
              </a:rPr>
              <a:t></a:t>
            </a:r>
            <a:r>
              <a:rPr lang="en-US" altLang="en-US" sz="1800">
                <a:sym typeface="Symbol" panose="05050102010706020507" pitchFamily="18" charset="2"/>
              </a:rPr>
              <a:t>Sunny</a:t>
            </a:r>
            <a:r>
              <a:rPr lang="en-US" altLang="en-US" sz="1800"/>
              <a:t> </a:t>
            </a:r>
            <a:r>
              <a:rPr lang="en-US" altLang="en-US" sz="1800">
                <a:sym typeface="Symbol" panose="05050102010706020507" pitchFamily="18" charset="2"/>
              </a:rPr>
              <a:t>Warm</a:t>
            </a:r>
            <a:r>
              <a:rPr lang="en-US" altLang="en-US" sz="1800"/>
              <a:t> </a:t>
            </a:r>
            <a:r>
              <a:rPr lang="en-US" altLang="en-US" sz="1800">
                <a:sym typeface="Symbol" panose="05050102010706020507" pitchFamily="18" charset="2"/>
              </a:rPr>
              <a:t>Normal</a:t>
            </a:r>
            <a:r>
              <a:rPr lang="en-US" altLang="en-US" sz="1800"/>
              <a:t> </a:t>
            </a:r>
            <a:r>
              <a:rPr lang="en-US" altLang="en-US" sz="1800">
                <a:solidFill>
                  <a:srgbClr val="FF0000"/>
                </a:solidFill>
                <a:sym typeface="Symbol" panose="05050102010706020507" pitchFamily="18" charset="2"/>
              </a:rPr>
              <a:t>Weak </a:t>
            </a:r>
            <a:r>
              <a:rPr lang="en-US" altLang="en-US" sz="1800">
                <a:sym typeface="Symbol" panose="05050102010706020507" pitchFamily="18" charset="2"/>
              </a:rPr>
              <a:t>Warm</a:t>
            </a:r>
            <a:r>
              <a:rPr lang="en-US" altLang="en-US" sz="1800"/>
              <a:t> </a:t>
            </a:r>
            <a:r>
              <a:rPr lang="en-US" altLang="en-US" sz="1800">
                <a:sym typeface="Symbol" panose="05050102010706020507" pitchFamily="18" charset="2"/>
              </a:rPr>
              <a:t>Same</a:t>
            </a:r>
            <a:r>
              <a:rPr lang="en-US" altLang="en-US" sz="1800">
                <a:latin typeface="Symbol" panose="05050102010706020507" pitchFamily="18" charset="2"/>
                <a:sym typeface="Symbol" panose="05050102010706020507" pitchFamily="18" charset="2"/>
              </a:rPr>
              <a:t> </a:t>
            </a:r>
            <a:r>
              <a:rPr lang="en-US" altLang="en-US" sz="1800">
                <a:sym typeface="Symbol" panose="05050102010706020507" pitchFamily="18" charset="2"/>
              </a:rPr>
              <a:t>?</a:t>
            </a:r>
          </a:p>
          <a:p>
            <a:pPr lvl="2" eaLnBrk="1" hangingPunct="1">
              <a:lnSpc>
                <a:spcPct val="90000"/>
              </a:lnSpc>
            </a:pPr>
            <a:r>
              <a:rPr lang="en-US" altLang="en-US" sz="1800">
                <a:sym typeface="Symbol" panose="05050102010706020507" pitchFamily="18" charset="2"/>
              </a:rPr>
              <a:t>If pos, generalizes S</a:t>
            </a:r>
          </a:p>
          <a:p>
            <a:pPr lvl="2" eaLnBrk="1" hangingPunct="1">
              <a:lnSpc>
                <a:spcPct val="90000"/>
              </a:lnSpc>
            </a:pPr>
            <a:r>
              <a:rPr lang="en-US" altLang="en-US" sz="1800">
                <a:sym typeface="Symbol" panose="05050102010706020507" pitchFamily="18" charset="2"/>
              </a:rPr>
              <a:t>If neg, specializes G</a:t>
            </a:r>
          </a:p>
        </p:txBody>
      </p:sp>
      <p:sp>
        <p:nvSpPr>
          <p:cNvPr id="90117" name="Slide Number Placeholder 23">
            <a:extLst>
              <a:ext uri="{FF2B5EF4-FFF2-40B4-BE49-F238E27FC236}">
                <a16:creationId xmlns:a16="http://schemas.microsoft.com/office/drawing/2014/main" id="{D63C288B-8180-827D-9E44-7FC3DA1C926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9865A307-E156-4FE0-8AED-F9691E3A840D}"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58</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90118" name="TextBox 24">
            <a:extLst>
              <a:ext uri="{FF2B5EF4-FFF2-40B4-BE49-F238E27FC236}">
                <a16:creationId xmlns:a16="http://schemas.microsoft.com/office/drawing/2014/main" id="{81E291B2-34E3-1C20-92FD-2A39CC17E403}"/>
              </a:ext>
            </a:extLst>
          </p:cNvPr>
          <p:cNvSpPr txBox="1">
            <a:spLocks noChangeArrowheads="1"/>
          </p:cNvSpPr>
          <p:nvPr/>
        </p:nvSpPr>
        <p:spPr bwMode="auto">
          <a:xfrm>
            <a:off x="6553200" y="3581400"/>
            <a:ext cx="20542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solidFill>
                  <a:srgbClr val="FF0000"/>
                </a:solidFill>
                <a:latin typeface="Arial" panose="020B0604020202020204" pitchFamily="34" charset="0"/>
              </a:rPr>
              <a:t>Order of examples matters for intermediate sizes of S,G; not for the final S, G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F8295CE6-4AD4-0ABB-9E8D-D2A04CF36375}"/>
              </a:ext>
            </a:extLst>
          </p:cNvPr>
          <p:cNvSpPr>
            <a:spLocks noGrp="1"/>
          </p:cNvSpPr>
          <p:nvPr>
            <p:ph type="title"/>
          </p:nvPr>
        </p:nvSpPr>
        <p:spPr/>
        <p:txBody>
          <a:bodyPr/>
          <a:lstStyle/>
          <a:p>
            <a:pPr eaLnBrk="1" hangingPunct="1"/>
            <a:r>
              <a:rPr lang="en-US" altLang="en-US">
                <a:latin typeface="Comic Sans MS" panose="030F0702030302020204" pitchFamily="66" charset="0"/>
              </a:rPr>
              <a:t>Classifying new cases using VS</a:t>
            </a:r>
          </a:p>
        </p:txBody>
      </p:sp>
      <p:sp>
        <p:nvSpPr>
          <p:cNvPr id="92163" name="Rectangle 3">
            <a:extLst>
              <a:ext uri="{FF2B5EF4-FFF2-40B4-BE49-F238E27FC236}">
                <a16:creationId xmlns:a16="http://schemas.microsoft.com/office/drawing/2014/main" id="{1A177C62-0E25-1F68-2B21-3E2ADD6C1B9C}"/>
              </a:ext>
            </a:extLst>
          </p:cNvPr>
          <p:cNvSpPr>
            <a:spLocks noGrp="1"/>
          </p:cNvSpPr>
          <p:nvPr>
            <p:ph type="body" idx="1"/>
          </p:nvPr>
        </p:nvSpPr>
        <p:spPr>
          <a:xfrm>
            <a:off x="152400" y="4279900"/>
            <a:ext cx="8991600" cy="2730500"/>
          </a:xfrm>
        </p:spPr>
        <p:txBody>
          <a:bodyPr/>
          <a:lstStyle/>
          <a:p>
            <a:pPr eaLnBrk="1" hangingPunct="1"/>
            <a:r>
              <a:rPr lang="en-US" altLang="en-US">
                <a:sym typeface="Symbol" panose="05050102010706020507" pitchFamily="18" charset="2"/>
              </a:rPr>
              <a:t>Use </a:t>
            </a:r>
            <a:r>
              <a:rPr lang="en-US" altLang="en-US" i="1">
                <a:sym typeface="Symbol" panose="05050102010706020507" pitchFamily="18" charset="2"/>
              </a:rPr>
              <a:t>voting procedure</a:t>
            </a:r>
            <a:r>
              <a:rPr lang="en-US" altLang="en-US">
                <a:sym typeface="Symbol" panose="05050102010706020507" pitchFamily="18" charset="2"/>
              </a:rPr>
              <a:t> on following examples:</a:t>
            </a:r>
          </a:p>
          <a:p>
            <a:pPr lvl="1" eaLnBrk="1" hangingPunct="1"/>
            <a:r>
              <a:rPr lang="en-US" altLang="en-US">
                <a:latin typeface="Symbol" panose="05050102010706020507" pitchFamily="18" charset="2"/>
                <a:sym typeface="Symbol" panose="05050102010706020507" pitchFamily="18" charset="2"/>
              </a:rPr>
              <a:t> </a:t>
            </a:r>
            <a:r>
              <a:rPr lang="en-US" altLang="en-US">
                <a:sym typeface="Symbol" panose="05050102010706020507" pitchFamily="18" charset="2"/>
              </a:rPr>
              <a:t>Sunny</a:t>
            </a:r>
            <a:r>
              <a:rPr lang="en-US" altLang="en-US"/>
              <a:t> </a:t>
            </a:r>
            <a:r>
              <a:rPr lang="en-US" altLang="en-US">
                <a:sym typeface="Symbol" panose="05050102010706020507" pitchFamily="18" charset="2"/>
              </a:rPr>
              <a:t>Warm</a:t>
            </a:r>
            <a:r>
              <a:rPr lang="en-US" altLang="en-US"/>
              <a:t> </a:t>
            </a:r>
            <a:r>
              <a:rPr lang="en-US" altLang="en-US">
                <a:sym typeface="Symbol" panose="05050102010706020507" pitchFamily="18" charset="2"/>
              </a:rPr>
              <a:t>Normal</a:t>
            </a:r>
            <a:r>
              <a:rPr lang="en-US" altLang="en-US"/>
              <a:t> </a:t>
            </a:r>
            <a:r>
              <a:rPr lang="en-US" altLang="en-US">
                <a:sym typeface="Symbol" panose="05050102010706020507" pitchFamily="18" charset="2"/>
              </a:rPr>
              <a:t>Strong</a:t>
            </a:r>
            <a:r>
              <a:rPr lang="en-US" altLang="en-US"/>
              <a:t> </a:t>
            </a:r>
            <a:r>
              <a:rPr lang="en-US" altLang="en-US">
                <a:sym typeface="Symbol" panose="05050102010706020507" pitchFamily="18" charset="2"/>
              </a:rPr>
              <a:t>Cool</a:t>
            </a:r>
            <a:r>
              <a:rPr lang="en-US" altLang="en-US"/>
              <a:t> </a:t>
            </a:r>
            <a:r>
              <a:rPr lang="en-US" altLang="en-US">
                <a:sym typeface="Symbol" panose="05050102010706020507" pitchFamily="18" charset="2"/>
              </a:rPr>
              <a:t>Change</a:t>
            </a:r>
            <a:r>
              <a:rPr lang="en-US" altLang="en-US">
                <a:latin typeface="Symbol" panose="05050102010706020507" pitchFamily="18" charset="2"/>
                <a:sym typeface="Symbol" panose="05050102010706020507" pitchFamily="18" charset="2"/>
              </a:rPr>
              <a:t> </a:t>
            </a:r>
          </a:p>
          <a:p>
            <a:pPr lvl="1" eaLnBrk="1" hangingPunct="1"/>
            <a:r>
              <a:rPr lang="en-US" altLang="en-US">
                <a:latin typeface="Symbol" panose="05050102010706020507" pitchFamily="18" charset="2"/>
                <a:sym typeface="Symbol" panose="05050102010706020507" pitchFamily="18" charset="2"/>
              </a:rPr>
              <a:t></a:t>
            </a:r>
            <a:r>
              <a:rPr lang="en-US" altLang="en-US">
                <a:sym typeface="Symbol" panose="05050102010706020507" pitchFamily="18" charset="2"/>
              </a:rPr>
              <a:t>Rainy</a:t>
            </a:r>
            <a:r>
              <a:rPr lang="en-US" altLang="en-US"/>
              <a:t> </a:t>
            </a:r>
            <a:r>
              <a:rPr lang="en-US" altLang="en-US">
                <a:sym typeface="Symbol" panose="05050102010706020507" pitchFamily="18" charset="2"/>
              </a:rPr>
              <a:t>Cool Normal</a:t>
            </a:r>
            <a:r>
              <a:rPr lang="en-US" altLang="en-US"/>
              <a:t> </a:t>
            </a:r>
            <a:r>
              <a:rPr lang="en-US" altLang="en-US">
                <a:sym typeface="Symbol" panose="05050102010706020507" pitchFamily="18" charset="2"/>
              </a:rPr>
              <a:t>Weak Warm Same</a:t>
            </a:r>
            <a:r>
              <a:rPr lang="en-US" altLang="en-US">
                <a:latin typeface="Symbol" panose="05050102010706020507" pitchFamily="18" charset="2"/>
                <a:sym typeface="Symbol" panose="05050102010706020507" pitchFamily="18" charset="2"/>
              </a:rPr>
              <a:t></a:t>
            </a:r>
          </a:p>
          <a:p>
            <a:pPr lvl="1" eaLnBrk="1" hangingPunct="1"/>
            <a:r>
              <a:rPr lang="en-US" altLang="en-US">
                <a:latin typeface="Symbol" panose="05050102010706020507" pitchFamily="18" charset="2"/>
                <a:sym typeface="Symbol" panose="05050102010706020507" pitchFamily="18" charset="2"/>
              </a:rPr>
              <a:t></a:t>
            </a:r>
            <a:r>
              <a:rPr lang="en-US" altLang="en-US">
                <a:sym typeface="Symbol" panose="05050102010706020507" pitchFamily="18" charset="2"/>
              </a:rPr>
              <a:t>Sunny</a:t>
            </a:r>
            <a:r>
              <a:rPr lang="en-US" altLang="en-US"/>
              <a:t> </a:t>
            </a:r>
            <a:r>
              <a:rPr lang="en-US" altLang="en-US">
                <a:sym typeface="Symbol" panose="05050102010706020507" pitchFamily="18" charset="2"/>
              </a:rPr>
              <a:t>Warm</a:t>
            </a:r>
            <a:r>
              <a:rPr lang="en-US" altLang="en-US"/>
              <a:t> </a:t>
            </a:r>
            <a:r>
              <a:rPr lang="en-US" altLang="en-US">
                <a:sym typeface="Symbol" panose="05050102010706020507" pitchFamily="18" charset="2"/>
              </a:rPr>
              <a:t>Normal</a:t>
            </a:r>
            <a:r>
              <a:rPr lang="en-US" altLang="en-US"/>
              <a:t> </a:t>
            </a:r>
            <a:r>
              <a:rPr lang="en-US" altLang="en-US">
                <a:sym typeface="Symbol" panose="05050102010706020507" pitchFamily="18" charset="2"/>
              </a:rPr>
              <a:t>Weak</a:t>
            </a:r>
            <a:r>
              <a:rPr lang="en-US" altLang="en-US"/>
              <a:t> </a:t>
            </a:r>
            <a:r>
              <a:rPr lang="en-US" altLang="en-US">
                <a:sym typeface="Symbol" panose="05050102010706020507" pitchFamily="18" charset="2"/>
              </a:rPr>
              <a:t>Warm</a:t>
            </a:r>
            <a:r>
              <a:rPr lang="en-US" altLang="en-US"/>
              <a:t> </a:t>
            </a:r>
            <a:r>
              <a:rPr lang="en-US" altLang="en-US">
                <a:sym typeface="Symbol" panose="05050102010706020507" pitchFamily="18" charset="2"/>
              </a:rPr>
              <a:t>Same</a:t>
            </a:r>
            <a:r>
              <a:rPr lang="en-US" altLang="en-US">
                <a:latin typeface="Symbol" panose="05050102010706020507" pitchFamily="18" charset="2"/>
                <a:sym typeface="Symbol" panose="05050102010706020507" pitchFamily="18" charset="2"/>
              </a:rPr>
              <a:t></a:t>
            </a:r>
          </a:p>
          <a:p>
            <a:pPr lvl="1" eaLnBrk="1" hangingPunct="1"/>
            <a:r>
              <a:rPr lang="en-US" altLang="en-US">
                <a:latin typeface="Symbol" panose="05050102010706020507" pitchFamily="18" charset="2"/>
                <a:sym typeface="Symbol" panose="05050102010706020507" pitchFamily="18" charset="2"/>
              </a:rPr>
              <a:t></a:t>
            </a:r>
            <a:r>
              <a:rPr lang="en-US" altLang="en-US">
                <a:sym typeface="Symbol" panose="05050102010706020507" pitchFamily="18" charset="2"/>
              </a:rPr>
              <a:t>Sunny</a:t>
            </a:r>
            <a:r>
              <a:rPr lang="en-US" altLang="en-US"/>
              <a:t> </a:t>
            </a:r>
            <a:r>
              <a:rPr lang="en-US" altLang="en-US">
                <a:sym typeface="Symbol" panose="05050102010706020507" pitchFamily="18" charset="2"/>
              </a:rPr>
              <a:t>Cold</a:t>
            </a:r>
            <a:r>
              <a:rPr lang="en-US" altLang="en-US"/>
              <a:t> </a:t>
            </a:r>
            <a:r>
              <a:rPr lang="en-US" altLang="en-US">
                <a:sym typeface="Symbol" panose="05050102010706020507" pitchFamily="18" charset="2"/>
              </a:rPr>
              <a:t>Normal</a:t>
            </a:r>
            <a:r>
              <a:rPr lang="en-US" altLang="en-US"/>
              <a:t> </a:t>
            </a:r>
            <a:r>
              <a:rPr lang="en-US" altLang="en-US">
                <a:sym typeface="Symbol" panose="05050102010706020507" pitchFamily="18" charset="2"/>
              </a:rPr>
              <a:t>Strong</a:t>
            </a:r>
            <a:r>
              <a:rPr lang="en-US" altLang="en-US"/>
              <a:t> </a:t>
            </a:r>
            <a:r>
              <a:rPr lang="en-US" altLang="en-US">
                <a:sym typeface="Symbol" panose="05050102010706020507" pitchFamily="18" charset="2"/>
              </a:rPr>
              <a:t>Warm</a:t>
            </a:r>
            <a:r>
              <a:rPr lang="en-US" altLang="en-US"/>
              <a:t> </a:t>
            </a:r>
            <a:r>
              <a:rPr lang="en-US" altLang="en-US">
                <a:sym typeface="Symbol" panose="05050102010706020507" pitchFamily="18" charset="2"/>
              </a:rPr>
              <a:t>Same</a:t>
            </a:r>
            <a:r>
              <a:rPr lang="en-US" altLang="en-US">
                <a:latin typeface="Symbol" panose="05050102010706020507" pitchFamily="18" charset="2"/>
                <a:sym typeface="Symbol" panose="05050102010706020507" pitchFamily="18" charset="2"/>
              </a:rPr>
              <a:t></a:t>
            </a:r>
          </a:p>
          <a:p>
            <a:pPr lvl="1" eaLnBrk="1" hangingPunct="1"/>
            <a:endParaRPr lang="en-US" altLang="en-US">
              <a:latin typeface="Symbol" panose="05050102010706020507" pitchFamily="18" charset="2"/>
              <a:sym typeface="Symbol" panose="05050102010706020507" pitchFamily="18" charset="2"/>
            </a:endParaRPr>
          </a:p>
        </p:txBody>
      </p:sp>
      <p:grpSp>
        <p:nvGrpSpPr>
          <p:cNvPr id="92164" name="Group 4">
            <a:extLst>
              <a:ext uri="{FF2B5EF4-FFF2-40B4-BE49-F238E27FC236}">
                <a16:creationId xmlns:a16="http://schemas.microsoft.com/office/drawing/2014/main" id="{70D1EC75-900D-8895-498D-590D8F381F9D}"/>
              </a:ext>
            </a:extLst>
          </p:cNvPr>
          <p:cNvGrpSpPr>
            <a:grpSpLocks/>
          </p:cNvGrpSpPr>
          <p:nvPr/>
        </p:nvGrpSpPr>
        <p:grpSpPr bwMode="auto">
          <a:xfrm>
            <a:off x="304800" y="1425575"/>
            <a:ext cx="8302625" cy="2384425"/>
            <a:chOff x="111" y="1244"/>
            <a:chExt cx="5491" cy="1602"/>
          </a:xfrm>
        </p:grpSpPr>
        <p:sp>
          <p:nvSpPr>
            <p:cNvPr id="92166" name="Text Box 5">
              <a:extLst>
                <a:ext uri="{FF2B5EF4-FFF2-40B4-BE49-F238E27FC236}">
                  <a16:creationId xmlns:a16="http://schemas.microsoft.com/office/drawing/2014/main" id="{7A6B21CE-D15E-20AB-D0C1-C22A9D08F8CF}"/>
                </a:ext>
              </a:extLst>
            </p:cNvPr>
            <p:cNvSpPr txBox="1">
              <a:spLocks noChangeArrowheads="1"/>
            </p:cNvSpPr>
            <p:nvPr/>
          </p:nvSpPr>
          <p:spPr bwMode="auto">
            <a:xfrm>
              <a:off x="111" y="1837"/>
              <a:ext cx="148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92167" name="Text Box 6">
              <a:extLst>
                <a:ext uri="{FF2B5EF4-FFF2-40B4-BE49-F238E27FC236}">
                  <a16:creationId xmlns:a16="http://schemas.microsoft.com/office/drawing/2014/main" id="{E07C0D3A-9EE7-979A-6541-FAAC33B5D951}"/>
                </a:ext>
              </a:extLst>
            </p:cNvPr>
            <p:cNvSpPr txBox="1">
              <a:spLocks noChangeArrowheads="1"/>
            </p:cNvSpPr>
            <p:nvPr/>
          </p:nvSpPr>
          <p:spPr bwMode="auto">
            <a:xfrm>
              <a:off x="2111" y="1837"/>
              <a:ext cx="144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sp>
          <p:nvSpPr>
            <p:cNvPr id="92168" name="Text Box 7">
              <a:extLst>
                <a:ext uri="{FF2B5EF4-FFF2-40B4-BE49-F238E27FC236}">
                  <a16:creationId xmlns:a16="http://schemas.microsoft.com/office/drawing/2014/main" id="{A1D8599A-53C0-619E-977D-AE7707C5C31C}"/>
                </a:ext>
              </a:extLst>
            </p:cNvPr>
            <p:cNvSpPr txBox="1">
              <a:spLocks noChangeArrowheads="1"/>
            </p:cNvSpPr>
            <p:nvPr/>
          </p:nvSpPr>
          <p:spPr bwMode="auto">
            <a:xfrm>
              <a:off x="4144" y="1837"/>
              <a:ext cx="145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endParaRPr lang="en-US" altLang="en-US" sz="1800">
                <a:latin typeface="Symbol" panose="05050102010706020507" pitchFamily="18" charset="2"/>
              </a:endParaRPr>
            </a:p>
          </p:txBody>
        </p:sp>
        <p:grpSp>
          <p:nvGrpSpPr>
            <p:cNvPr id="92169" name="Group 8">
              <a:extLst>
                <a:ext uri="{FF2B5EF4-FFF2-40B4-BE49-F238E27FC236}">
                  <a16:creationId xmlns:a16="http://schemas.microsoft.com/office/drawing/2014/main" id="{3B7C64BA-7058-7179-DF7D-A7609B3D332E}"/>
                </a:ext>
              </a:extLst>
            </p:cNvPr>
            <p:cNvGrpSpPr>
              <a:grpSpLocks/>
            </p:cNvGrpSpPr>
            <p:nvPr/>
          </p:nvGrpSpPr>
          <p:grpSpPr bwMode="auto">
            <a:xfrm>
              <a:off x="852" y="2085"/>
              <a:ext cx="4021" cy="508"/>
              <a:chOff x="852" y="2047"/>
              <a:chExt cx="4021" cy="991"/>
            </a:xfrm>
          </p:grpSpPr>
          <p:cxnSp>
            <p:nvCxnSpPr>
              <p:cNvPr id="92179" name="AutoShape 9">
                <a:extLst>
                  <a:ext uri="{FF2B5EF4-FFF2-40B4-BE49-F238E27FC236}">
                    <a16:creationId xmlns:a16="http://schemas.microsoft.com/office/drawing/2014/main" id="{EDC3D9A7-8A7F-6BCB-D55F-6EA2A6D4F470}"/>
                  </a:ext>
                </a:extLst>
              </p:cNvPr>
              <p:cNvCxnSpPr>
                <a:cxnSpLocks noChangeShapeType="1"/>
                <a:endCxn id="92168" idx="2"/>
              </p:cNvCxnSpPr>
              <p:nvPr/>
            </p:nvCxnSpPr>
            <p:spPr bwMode="auto">
              <a:xfrm flipV="1">
                <a:off x="3661" y="2047"/>
                <a:ext cx="1212" cy="991"/>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2180" name="AutoShape 10">
                <a:extLst>
                  <a:ext uri="{FF2B5EF4-FFF2-40B4-BE49-F238E27FC236}">
                    <a16:creationId xmlns:a16="http://schemas.microsoft.com/office/drawing/2014/main" id="{A7AFCA92-5160-A034-17C8-7A5AB05BC7B3}"/>
                  </a:ext>
                </a:extLst>
              </p:cNvPr>
              <p:cNvCxnSpPr>
                <a:cxnSpLocks noChangeShapeType="1"/>
                <a:endCxn id="92167" idx="2"/>
              </p:cNvCxnSpPr>
              <p:nvPr/>
            </p:nvCxnSpPr>
            <p:spPr bwMode="auto">
              <a:xfrm rot="10800000">
                <a:off x="2831" y="2047"/>
                <a:ext cx="830" cy="991"/>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2181" name="AutoShape 11">
                <a:extLst>
                  <a:ext uri="{FF2B5EF4-FFF2-40B4-BE49-F238E27FC236}">
                    <a16:creationId xmlns:a16="http://schemas.microsoft.com/office/drawing/2014/main" id="{883E519E-D720-B452-D9AA-2F5FF7680442}"/>
                  </a:ext>
                </a:extLst>
              </p:cNvPr>
              <p:cNvCxnSpPr>
                <a:cxnSpLocks noChangeShapeType="1"/>
                <a:endCxn id="92167" idx="2"/>
              </p:cNvCxnSpPr>
              <p:nvPr/>
            </p:nvCxnSpPr>
            <p:spPr bwMode="auto">
              <a:xfrm flipV="1">
                <a:off x="2143" y="2047"/>
                <a:ext cx="688" cy="991"/>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2182" name="AutoShape 12">
                <a:extLst>
                  <a:ext uri="{FF2B5EF4-FFF2-40B4-BE49-F238E27FC236}">
                    <a16:creationId xmlns:a16="http://schemas.microsoft.com/office/drawing/2014/main" id="{A09BDE9E-B917-9293-0656-070E1D24D1B4}"/>
                  </a:ext>
                </a:extLst>
              </p:cNvPr>
              <p:cNvCxnSpPr>
                <a:cxnSpLocks noChangeShapeType="1"/>
                <a:endCxn id="92166" idx="2"/>
              </p:cNvCxnSpPr>
              <p:nvPr/>
            </p:nvCxnSpPr>
            <p:spPr bwMode="auto">
              <a:xfrm rot="10800000">
                <a:off x="852" y="2047"/>
                <a:ext cx="1291" cy="991"/>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grpSp>
        <p:cxnSp>
          <p:nvCxnSpPr>
            <p:cNvPr id="92170" name="AutoShape 13">
              <a:extLst>
                <a:ext uri="{FF2B5EF4-FFF2-40B4-BE49-F238E27FC236}">
                  <a16:creationId xmlns:a16="http://schemas.microsoft.com/office/drawing/2014/main" id="{88AC1A5B-F26D-CBBD-C39B-83E38D342FD9}"/>
                </a:ext>
              </a:extLst>
            </p:cNvPr>
            <p:cNvCxnSpPr>
              <a:cxnSpLocks noChangeShapeType="1"/>
              <a:stCxn id="92166" idx="0"/>
              <a:endCxn id="92175" idx="2"/>
            </p:cNvCxnSpPr>
            <p:nvPr/>
          </p:nvCxnSpPr>
          <p:spPr bwMode="auto">
            <a:xfrm rot="5400000" flipH="1" flipV="1">
              <a:off x="1636" y="708"/>
              <a:ext cx="345" cy="1913"/>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2171" name="AutoShape 14">
              <a:extLst>
                <a:ext uri="{FF2B5EF4-FFF2-40B4-BE49-F238E27FC236}">
                  <a16:creationId xmlns:a16="http://schemas.microsoft.com/office/drawing/2014/main" id="{94F1B51D-1BDA-51F8-AFBB-1C7B3268C70D}"/>
                </a:ext>
              </a:extLst>
            </p:cNvPr>
            <p:cNvCxnSpPr>
              <a:cxnSpLocks noChangeShapeType="1"/>
              <a:stCxn id="92167" idx="0"/>
              <a:endCxn id="92175" idx="2"/>
            </p:cNvCxnSpPr>
            <p:nvPr/>
          </p:nvCxnSpPr>
          <p:spPr bwMode="auto">
            <a:xfrm rot="16200000" flipV="1">
              <a:off x="2625" y="1631"/>
              <a:ext cx="345" cy="67"/>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2172" name="AutoShape 15">
              <a:extLst>
                <a:ext uri="{FF2B5EF4-FFF2-40B4-BE49-F238E27FC236}">
                  <a16:creationId xmlns:a16="http://schemas.microsoft.com/office/drawing/2014/main" id="{CBA7B107-F765-82D1-C7DA-9D1FC52F4DF4}"/>
                </a:ext>
              </a:extLst>
            </p:cNvPr>
            <p:cNvCxnSpPr>
              <a:cxnSpLocks noChangeShapeType="1"/>
              <a:stCxn id="92168" idx="0"/>
              <a:endCxn id="92175" idx="2"/>
            </p:cNvCxnSpPr>
            <p:nvPr/>
          </p:nvCxnSpPr>
          <p:spPr bwMode="auto">
            <a:xfrm rot="16200000" flipV="1">
              <a:off x="3646" y="610"/>
              <a:ext cx="345" cy="2109"/>
            </a:xfrm>
            <a:prstGeom prst="straightConnector1">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grpSp>
          <p:nvGrpSpPr>
            <p:cNvPr id="92173" name="Group 16">
              <a:extLst>
                <a:ext uri="{FF2B5EF4-FFF2-40B4-BE49-F238E27FC236}">
                  <a16:creationId xmlns:a16="http://schemas.microsoft.com/office/drawing/2014/main" id="{6EE6D382-0697-89EF-A11C-E67DD36D4CE6}"/>
                </a:ext>
              </a:extLst>
            </p:cNvPr>
            <p:cNvGrpSpPr>
              <a:grpSpLocks/>
            </p:cNvGrpSpPr>
            <p:nvPr/>
          </p:nvGrpSpPr>
          <p:grpSpPr bwMode="auto">
            <a:xfrm>
              <a:off x="1132" y="2595"/>
              <a:ext cx="2615" cy="251"/>
              <a:chOff x="1118" y="3032"/>
              <a:chExt cx="2615" cy="251"/>
            </a:xfrm>
          </p:grpSpPr>
          <p:sp>
            <p:nvSpPr>
              <p:cNvPr id="92177" name="Text Box 17">
                <a:extLst>
                  <a:ext uri="{FF2B5EF4-FFF2-40B4-BE49-F238E27FC236}">
                    <a16:creationId xmlns:a16="http://schemas.microsoft.com/office/drawing/2014/main" id="{2AF85119-B45E-CBE6-99C1-E164815588B8}"/>
                  </a:ext>
                </a:extLst>
              </p:cNvPr>
              <p:cNvSpPr txBox="1">
                <a:spLocks noChangeArrowheads="1"/>
              </p:cNvSpPr>
              <p:nvPr/>
            </p:nvSpPr>
            <p:spPr bwMode="auto">
              <a:xfrm>
                <a:off x="1372" y="3032"/>
                <a:ext cx="2361"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92178" name="Text Box 18">
                <a:extLst>
                  <a:ext uri="{FF2B5EF4-FFF2-40B4-BE49-F238E27FC236}">
                    <a16:creationId xmlns:a16="http://schemas.microsoft.com/office/drawing/2014/main" id="{DDF21757-E89B-5525-64EC-2ECA8472B0A3}"/>
                  </a:ext>
                </a:extLst>
              </p:cNvPr>
              <p:cNvSpPr txBox="1">
                <a:spLocks noChangeArrowheads="1"/>
              </p:cNvSpPr>
              <p:nvPr/>
            </p:nvSpPr>
            <p:spPr bwMode="auto">
              <a:xfrm>
                <a:off x="1118" y="3035"/>
                <a:ext cx="23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G</a:t>
                </a:r>
              </a:p>
            </p:txBody>
          </p:sp>
        </p:grpSp>
        <p:grpSp>
          <p:nvGrpSpPr>
            <p:cNvPr id="92174" name="Group 19">
              <a:extLst>
                <a:ext uri="{FF2B5EF4-FFF2-40B4-BE49-F238E27FC236}">
                  <a16:creationId xmlns:a16="http://schemas.microsoft.com/office/drawing/2014/main" id="{09CB9A17-617C-AA56-171C-025F0EC8A161}"/>
                </a:ext>
              </a:extLst>
            </p:cNvPr>
            <p:cNvGrpSpPr>
              <a:grpSpLocks/>
            </p:cNvGrpSpPr>
            <p:nvPr/>
          </p:nvGrpSpPr>
          <p:grpSpPr bwMode="auto">
            <a:xfrm>
              <a:off x="1584" y="1244"/>
              <a:ext cx="2144" cy="248"/>
              <a:chOff x="1585" y="903"/>
              <a:chExt cx="2144" cy="248"/>
            </a:xfrm>
          </p:grpSpPr>
          <p:sp>
            <p:nvSpPr>
              <p:cNvPr id="92175" name="Text Box 20">
                <a:extLst>
                  <a:ext uri="{FF2B5EF4-FFF2-40B4-BE49-F238E27FC236}">
                    <a16:creationId xmlns:a16="http://schemas.microsoft.com/office/drawing/2014/main" id="{2B76586D-8641-7929-836F-B46137F18F6D}"/>
                  </a:ext>
                </a:extLst>
              </p:cNvPr>
              <p:cNvSpPr txBox="1">
                <a:spLocks noChangeArrowheads="1"/>
              </p:cNvSpPr>
              <p:nvPr/>
            </p:nvSpPr>
            <p:spPr bwMode="auto">
              <a:xfrm>
                <a:off x="1802" y="903"/>
                <a:ext cx="1927" cy="248"/>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latin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Times New Roman" panose="02020603050405020304" pitchFamily="18" charset="0"/>
                    <a:sym typeface="Symbol" panose="05050102010706020507" pitchFamily="18" charset="2"/>
                  </a:rPr>
                  <a:t>Sunny</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Warm</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Strong</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Times New Roman" panose="02020603050405020304" pitchFamily="18" charset="0"/>
                  </a:rPr>
                  <a:t> </a:t>
                </a:r>
                <a:r>
                  <a:rPr lang="en-US" altLang="en-US" sz="1800">
                    <a:latin typeface="Times New Roman" panose="02020603050405020304" pitchFamily="18" charset="0"/>
                    <a:sym typeface="Symbol" panose="05050102010706020507" pitchFamily="18" charset="2"/>
                  </a:rPr>
                  <a:t>?</a:t>
                </a:r>
                <a:r>
                  <a:rPr lang="en-US" altLang="en-US" sz="1800">
                    <a:latin typeface="Symbol" panose="05050102010706020507" pitchFamily="18" charset="2"/>
                    <a:sym typeface="Symbol" panose="05050102010706020507" pitchFamily="18" charset="2"/>
                  </a:rPr>
                  <a:t></a:t>
                </a:r>
                <a:r>
                  <a:rPr lang="en-US" altLang="en-US" sz="1800">
                    <a:latin typeface="Symbol" panose="05050102010706020507" pitchFamily="18" charset="2"/>
                  </a:rPr>
                  <a:t>}</a:t>
                </a:r>
              </a:p>
            </p:txBody>
          </p:sp>
          <p:sp>
            <p:nvSpPr>
              <p:cNvPr id="92176" name="Text Box 21">
                <a:extLst>
                  <a:ext uri="{FF2B5EF4-FFF2-40B4-BE49-F238E27FC236}">
                    <a16:creationId xmlns:a16="http://schemas.microsoft.com/office/drawing/2014/main" id="{F68782B7-CC61-6787-04D3-B3EB7544A8D2}"/>
                  </a:ext>
                </a:extLst>
              </p:cNvPr>
              <p:cNvSpPr txBox="1">
                <a:spLocks noChangeArrowheads="1"/>
              </p:cNvSpPr>
              <p:nvPr/>
            </p:nvSpPr>
            <p:spPr bwMode="auto">
              <a:xfrm>
                <a:off x="1585" y="903"/>
                <a:ext cx="1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i="1">
                    <a:latin typeface="Times New Roman" panose="02020603050405020304" pitchFamily="18" charset="0"/>
                  </a:rPr>
                  <a:t>S</a:t>
                </a:r>
              </a:p>
            </p:txBody>
          </p:sp>
        </p:grpSp>
      </p:grpSp>
      <p:sp>
        <p:nvSpPr>
          <p:cNvPr id="92165" name="Slide Number Placeholder 21">
            <a:extLst>
              <a:ext uri="{FF2B5EF4-FFF2-40B4-BE49-F238E27FC236}">
                <a16:creationId xmlns:a16="http://schemas.microsoft.com/office/drawing/2014/main" id="{7901D7FD-3C6A-9ADC-FB3D-5CDE6482532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6262E7DE-BF6D-4DB3-8363-7F8A025ED2E3}"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59</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896B349A-0112-96A0-C8B6-4CDE845D3BA5}"/>
              </a:ext>
            </a:extLst>
          </p:cNvPr>
          <p:cNvSpPr>
            <a:spLocks noGrp="1"/>
          </p:cNvSpPr>
          <p:nvPr>
            <p:ph type="title"/>
          </p:nvPr>
        </p:nvSpPr>
        <p:spPr/>
        <p:txBody>
          <a:bodyPr/>
          <a:lstStyle/>
          <a:p>
            <a:pPr eaLnBrk="1" hangingPunct="1"/>
            <a:endParaRPr lang="ko-KR" altLang="ko-KR">
              <a:cs typeface="HY중고딕"/>
            </a:endParaRPr>
          </a:p>
        </p:txBody>
      </p:sp>
      <p:sp>
        <p:nvSpPr>
          <p:cNvPr id="14339" name="Rectangle 1027">
            <a:extLst>
              <a:ext uri="{FF2B5EF4-FFF2-40B4-BE49-F238E27FC236}">
                <a16:creationId xmlns:a16="http://schemas.microsoft.com/office/drawing/2014/main" id="{BC091FD3-597B-7C5F-DC54-E683560353C7}"/>
              </a:ext>
            </a:extLst>
          </p:cNvPr>
          <p:cNvSpPr>
            <a:spLocks noGrp="1"/>
          </p:cNvSpPr>
          <p:nvPr>
            <p:ph type="body" idx="1"/>
          </p:nvPr>
        </p:nvSpPr>
        <p:spPr/>
        <p:txBody>
          <a:bodyPr/>
          <a:lstStyle/>
          <a:p>
            <a:pPr lvl="1" eaLnBrk="1" hangingPunct="1"/>
            <a:r>
              <a:rPr lang="en-US" altLang="ko-KR">
                <a:cs typeface="HY신명조"/>
              </a:rPr>
              <a:t>Learning </a:t>
            </a:r>
          </a:p>
          <a:p>
            <a:pPr lvl="2" eaLnBrk="1" hangingPunct="1"/>
            <a:r>
              <a:rPr lang="en-US" altLang="ko-KR">
                <a:cs typeface="HY신명조"/>
              </a:rPr>
              <a:t>inducing general functions from specific training examples</a:t>
            </a:r>
          </a:p>
          <a:p>
            <a:pPr lvl="1" eaLnBrk="1" hangingPunct="1"/>
            <a:r>
              <a:rPr lang="en-US" altLang="ko-KR">
                <a:cs typeface="HY신명조"/>
              </a:rPr>
              <a:t>Concept Learning</a:t>
            </a:r>
          </a:p>
          <a:p>
            <a:pPr lvl="2" eaLnBrk="1" hangingPunct="1"/>
            <a:r>
              <a:rPr lang="en-US" altLang="ko-KR">
                <a:cs typeface="HY신명조"/>
              </a:rPr>
              <a:t>acquiring the definition of a general category given a sample of positive and negative training examples of the category</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351B92AF-5842-6AA9-E912-9DC770DE0CDF}"/>
              </a:ext>
            </a:extLst>
          </p:cNvPr>
          <p:cNvSpPr>
            <a:spLocks noGrp="1"/>
          </p:cNvSpPr>
          <p:nvPr>
            <p:ph type="title"/>
          </p:nvPr>
        </p:nvSpPr>
        <p:spPr/>
        <p:txBody>
          <a:bodyPr/>
          <a:lstStyle/>
          <a:p>
            <a:r>
              <a:rPr lang="en-US" altLang="en-US"/>
              <a:t>Inductive bias</a:t>
            </a:r>
          </a:p>
        </p:txBody>
      </p:sp>
      <p:sp>
        <p:nvSpPr>
          <p:cNvPr id="94211" name="Content Placeholder 2">
            <a:extLst>
              <a:ext uri="{FF2B5EF4-FFF2-40B4-BE49-F238E27FC236}">
                <a16:creationId xmlns:a16="http://schemas.microsoft.com/office/drawing/2014/main" id="{9F80DF2E-9BCA-C90A-5097-7F0B6EFAEDFC}"/>
              </a:ext>
            </a:extLst>
          </p:cNvPr>
          <p:cNvSpPr>
            <a:spLocks noGrp="1"/>
          </p:cNvSpPr>
          <p:nvPr>
            <p:ph idx="1"/>
          </p:nvPr>
        </p:nvSpPr>
        <p:spPr/>
        <p:txBody>
          <a:bodyPr/>
          <a:lstStyle/>
          <a:p>
            <a:r>
              <a:rPr lang="en-US" altLang="en-US"/>
              <a:t>A biased hypothesis space</a:t>
            </a:r>
          </a:p>
          <a:p>
            <a:r>
              <a:rPr lang="en-US" altLang="en-US"/>
              <a:t>An unbiased learner</a:t>
            </a:r>
          </a:p>
          <a:p>
            <a:r>
              <a:rPr lang="en-US" altLang="en-US"/>
              <a:t>The fultility of bias free training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1C1B3AC2-8762-E6AD-0EDF-4F9E3AE24DDD}"/>
              </a:ext>
            </a:extLst>
          </p:cNvPr>
          <p:cNvSpPr>
            <a:spLocks noGrp="1"/>
          </p:cNvSpPr>
          <p:nvPr>
            <p:ph type="title"/>
          </p:nvPr>
        </p:nvSpPr>
        <p:spPr/>
        <p:txBody>
          <a:bodyPr/>
          <a:lstStyle/>
          <a:p>
            <a:pPr eaLnBrk="1" hangingPunct="1"/>
            <a:r>
              <a:rPr lang="en-US" altLang="en-US">
                <a:latin typeface="Comic Sans MS" panose="030F0702030302020204" pitchFamily="66" charset="0"/>
              </a:rPr>
              <a:t>Effect of incomplete hypothesis space </a:t>
            </a:r>
          </a:p>
        </p:txBody>
      </p:sp>
      <p:sp>
        <p:nvSpPr>
          <p:cNvPr id="95235" name="Rectangle 3">
            <a:extLst>
              <a:ext uri="{FF2B5EF4-FFF2-40B4-BE49-F238E27FC236}">
                <a16:creationId xmlns:a16="http://schemas.microsoft.com/office/drawing/2014/main" id="{7E704167-EB16-67D5-6B2A-BD29F078B197}"/>
              </a:ext>
            </a:extLst>
          </p:cNvPr>
          <p:cNvSpPr>
            <a:spLocks noGrp="1"/>
          </p:cNvSpPr>
          <p:nvPr>
            <p:ph type="body" idx="1"/>
          </p:nvPr>
        </p:nvSpPr>
        <p:spPr/>
        <p:txBody>
          <a:bodyPr/>
          <a:lstStyle/>
          <a:p>
            <a:pPr eaLnBrk="1" hangingPunct="1">
              <a:lnSpc>
                <a:spcPct val="90000"/>
              </a:lnSpc>
            </a:pPr>
            <a:r>
              <a:rPr lang="en-US" altLang="en-US"/>
              <a:t>Preceding algorithms work if target function is in H</a:t>
            </a:r>
          </a:p>
          <a:p>
            <a:pPr lvl="1" eaLnBrk="1" hangingPunct="1">
              <a:lnSpc>
                <a:spcPct val="90000"/>
              </a:lnSpc>
            </a:pPr>
            <a:r>
              <a:rPr lang="en-US" altLang="en-US"/>
              <a:t>Will generally not work if target function </a:t>
            </a:r>
            <a:r>
              <a:rPr lang="en-US" altLang="en-US" i="1"/>
              <a:t>not</a:t>
            </a:r>
            <a:r>
              <a:rPr lang="en-US" altLang="en-US"/>
              <a:t> in H</a:t>
            </a:r>
          </a:p>
          <a:p>
            <a:pPr eaLnBrk="1" hangingPunct="1">
              <a:lnSpc>
                <a:spcPct val="90000"/>
              </a:lnSpc>
            </a:pPr>
            <a:r>
              <a:rPr lang="en-US" altLang="en-US">
                <a:sym typeface="Symbol" panose="05050102010706020507" pitchFamily="18" charset="2"/>
              </a:rPr>
              <a:t>Consider following examples which represent target function</a:t>
            </a:r>
          </a:p>
          <a:p>
            <a:pPr eaLnBrk="1" hangingPunct="1">
              <a:lnSpc>
                <a:spcPct val="90000"/>
              </a:lnSpc>
              <a:buFont typeface="Webdings" panose="05030102010509060703" pitchFamily="18" charset="2"/>
              <a:buNone/>
            </a:pPr>
            <a:r>
              <a:rPr lang="en-US" altLang="en-US">
                <a:sym typeface="Symbol" panose="05050102010706020507" pitchFamily="18" charset="2"/>
              </a:rPr>
              <a:t>    </a:t>
            </a:r>
            <a:r>
              <a:rPr lang="ja-JP" altLang="en-US">
                <a:cs typeface="HGP明朝E"/>
                <a:sym typeface="Symbol" panose="05050102010706020507" pitchFamily="18" charset="2"/>
              </a:rPr>
              <a:t>“</a:t>
            </a:r>
            <a:r>
              <a:rPr lang="en-US" altLang="ja-JP">
                <a:cs typeface="HGP明朝E"/>
                <a:sym typeface="Symbol" panose="05050102010706020507" pitchFamily="18" charset="2"/>
              </a:rPr>
              <a:t>sky = sunny or sky = cloudy</a:t>
            </a:r>
            <a:r>
              <a:rPr lang="ja-JP" altLang="en-US">
                <a:cs typeface="HGP明朝E"/>
                <a:sym typeface="Symbol" panose="05050102010706020507" pitchFamily="18" charset="2"/>
              </a:rPr>
              <a:t>”</a:t>
            </a:r>
            <a:r>
              <a:rPr lang="en-US" altLang="ja-JP">
                <a:cs typeface="HGP明朝E"/>
                <a:sym typeface="Symbol" panose="05050102010706020507" pitchFamily="18" charset="2"/>
              </a:rPr>
              <a:t>:</a:t>
            </a:r>
          </a:p>
          <a:p>
            <a:pPr lvl="1" eaLnBrk="1" hangingPunct="1">
              <a:lnSpc>
                <a:spcPct val="90000"/>
              </a:lnSpc>
            </a:pPr>
            <a:r>
              <a:rPr lang="en-US" altLang="en-US">
                <a:latin typeface="Symbol" panose="05050102010706020507" pitchFamily="18" charset="2"/>
                <a:sym typeface="Symbol" panose="05050102010706020507" pitchFamily="18" charset="2"/>
              </a:rPr>
              <a:t> </a:t>
            </a:r>
            <a:r>
              <a:rPr lang="en-US" altLang="en-US">
                <a:sym typeface="Symbol" panose="05050102010706020507" pitchFamily="18" charset="2"/>
              </a:rPr>
              <a:t>Sunny</a:t>
            </a:r>
            <a:r>
              <a:rPr lang="en-US" altLang="en-US"/>
              <a:t> </a:t>
            </a:r>
            <a:r>
              <a:rPr lang="en-US" altLang="en-US">
                <a:sym typeface="Symbol" panose="05050102010706020507" pitchFamily="18" charset="2"/>
              </a:rPr>
              <a:t>Warm</a:t>
            </a:r>
            <a:r>
              <a:rPr lang="en-US" altLang="en-US"/>
              <a:t> </a:t>
            </a:r>
            <a:r>
              <a:rPr lang="en-US" altLang="en-US">
                <a:sym typeface="Symbol" panose="05050102010706020507" pitchFamily="18" charset="2"/>
              </a:rPr>
              <a:t>Normal</a:t>
            </a:r>
            <a:r>
              <a:rPr lang="en-US" altLang="en-US"/>
              <a:t> </a:t>
            </a:r>
            <a:r>
              <a:rPr lang="en-US" altLang="en-US">
                <a:sym typeface="Symbol" panose="05050102010706020507" pitchFamily="18" charset="2"/>
              </a:rPr>
              <a:t>Strong</a:t>
            </a:r>
            <a:r>
              <a:rPr lang="en-US" altLang="en-US"/>
              <a:t> </a:t>
            </a:r>
            <a:r>
              <a:rPr lang="en-US" altLang="en-US">
                <a:sym typeface="Symbol" panose="05050102010706020507" pitchFamily="18" charset="2"/>
              </a:rPr>
              <a:t>Cool</a:t>
            </a:r>
            <a:r>
              <a:rPr lang="en-US" altLang="en-US"/>
              <a:t> </a:t>
            </a:r>
            <a:r>
              <a:rPr lang="en-US" altLang="en-US">
                <a:sym typeface="Symbol" panose="05050102010706020507" pitchFamily="18" charset="2"/>
              </a:rPr>
              <a:t>Change</a:t>
            </a:r>
            <a:r>
              <a:rPr lang="en-US" altLang="en-US">
                <a:latin typeface="Symbol" panose="05050102010706020507" pitchFamily="18" charset="2"/>
                <a:sym typeface="Symbol" panose="05050102010706020507" pitchFamily="18" charset="2"/>
              </a:rPr>
              <a:t> </a:t>
            </a:r>
            <a:r>
              <a:rPr lang="en-US" altLang="en-US">
                <a:sym typeface="Symbol" panose="05050102010706020507" pitchFamily="18" charset="2"/>
              </a:rPr>
              <a:t>Y</a:t>
            </a:r>
            <a:endParaRPr lang="en-US" altLang="en-US">
              <a:latin typeface="Symbol" panose="05050102010706020507" pitchFamily="18" charset="2"/>
              <a:sym typeface="Symbol" panose="05050102010706020507" pitchFamily="18" charset="2"/>
            </a:endParaRPr>
          </a:p>
          <a:p>
            <a:pPr lvl="1" eaLnBrk="1" hangingPunct="1">
              <a:lnSpc>
                <a:spcPct val="90000"/>
              </a:lnSpc>
            </a:pPr>
            <a:r>
              <a:rPr lang="en-US" altLang="en-US">
                <a:latin typeface="Symbol" panose="05050102010706020507" pitchFamily="18" charset="2"/>
                <a:sym typeface="Symbol" panose="05050102010706020507" pitchFamily="18" charset="2"/>
              </a:rPr>
              <a:t></a:t>
            </a:r>
            <a:r>
              <a:rPr lang="en-US" altLang="en-US">
                <a:sym typeface="Symbol" panose="05050102010706020507" pitchFamily="18" charset="2"/>
              </a:rPr>
              <a:t>Cloudy</a:t>
            </a:r>
            <a:r>
              <a:rPr lang="en-US" altLang="en-US"/>
              <a:t> </a:t>
            </a:r>
            <a:r>
              <a:rPr lang="en-US" altLang="en-US">
                <a:sym typeface="Symbol" panose="05050102010706020507" pitchFamily="18" charset="2"/>
              </a:rPr>
              <a:t>Warm</a:t>
            </a:r>
            <a:r>
              <a:rPr lang="en-US" altLang="en-US"/>
              <a:t> </a:t>
            </a:r>
            <a:r>
              <a:rPr lang="en-US" altLang="en-US">
                <a:sym typeface="Symbol" panose="05050102010706020507" pitchFamily="18" charset="2"/>
              </a:rPr>
              <a:t>Normal</a:t>
            </a:r>
            <a:r>
              <a:rPr lang="en-US" altLang="en-US"/>
              <a:t> </a:t>
            </a:r>
            <a:r>
              <a:rPr lang="en-US" altLang="en-US">
                <a:sym typeface="Symbol" panose="05050102010706020507" pitchFamily="18" charset="2"/>
              </a:rPr>
              <a:t>Strong Cool Change</a:t>
            </a:r>
            <a:r>
              <a:rPr lang="en-US" altLang="en-US">
                <a:latin typeface="Symbol" panose="05050102010706020507" pitchFamily="18" charset="2"/>
                <a:sym typeface="Symbol" panose="05050102010706020507" pitchFamily="18" charset="2"/>
              </a:rPr>
              <a:t> </a:t>
            </a:r>
            <a:r>
              <a:rPr lang="en-US" altLang="en-US">
                <a:sym typeface="Symbol" panose="05050102010706020507" pitchFamily="18" charset="2"/>
              </a:rPr>
              <a:t>Y</a:t>
            </a:r>
            <a:endParaRPr lang="en-US" altLang="en-US">
              <a:latin typeface="Symbol" panose="05050102010706020507" pitchFamily="18" charset="2"/>
              <a:sym typeface="Symbol" panose="05050102010706020507" pitchFamily="18" charset="2"/>
            </a:endParaRPr>
          </a:p>
          <a:p>
            <a:pPr lvl="1" eaLnBrk="1" hangingPunct="1">
              <a:lnSpc>
                <a:spcPct val="90000"/>
              </a:lnSpc>
            </a:pPr>
            <a:r>
              <a:rPr lang="en-US" altLang="en-US">
                <a:latin typeface="Symbol" panose="05050102010706020507" pitchFamily="18" charset="2"/>
                <a:sym typeface="Symbol" panose="05050102010706020507" pitchFamily="18" charset="2"/>
              </a:rPr>
              <a:t></a:t>
            </a:r>
            <a:r>
              <a:rPr lang="en-US" altLang="en-US">
                <a:sym typeface="Symbol" panose="05050102010706020507" pitchFamily="18" charset="2"/>
              </a:rPr>
              <a:t>Rainy</a:t>
            </a:r>
            <a:r>
              <a:rPr lang="en-US" altLang="en-US"/>
              <a:t> </a:t>
            </a:r>
            <a:r>
              <a:rPr lang="en-US" altLang="en-US">
                <a:sym typeface="Symbol" panose="05050102010706020507" pitchFamily="18" charset="2"/>
              </a:rPr>
              <a:t>Warm Normal</a:t>
            </a:r>
            <a:r>
              <a:rPr lang="en-US" altLang="en-US"/>
              <a:t> </a:t>
            </a:r>
            <a:r>
              <a:rPr lang="en-US" altLang="en-US">
                <a:sym typeface="Symbol" panose="05050102010706020507" pitchFamily="18" charset="2"/>
              </a:rPr>
              <a:t>Strong Cool Change</a:t>
            </a:r>
            <a:r>
              <a:rPr lang="en-US" altLang="en-US">
                <a:latin typeface="Symbol" panose="05050102010706020507" pitchFamily="18" charset="2"/>
                <a:sym typeface="Symbol" panose="05050102010706020507" pitchFamily="18" charset="2"/>
              </a:rPr>
              <a:t> </a:t>
            </a:r>
            <a:r>
              <a:rPr lang="en-US" altLang="en-US">
                <a:sym typeface="Symbol" panose="05050102010706020507" pitchFamily="18" charset="2"/>
              </a:rPr>
              <a:t>N</a:t>
            </a:r>
          </a:p>
          <a:p>
            <a:pPr eaLnBrk="1" hangingPunct="1">
              <a:lnSpc>
                <a:spcPct val="90000"/>
              </a:lnSpc>
            </a:pPr>
            <a:r>
              <a:rPr lang="en-US" altLang="en-US"/>
              <a:t>If apply CE algorithm as before, end up with empty VS</a:t>
            </a:r>
          </a:p>
          <a:p>
            <a:pPr lvl="1" eaLnBrk="1" hangingPunct="1">
              <a:lnSpc>
                <a:spcPct val="90000"/>
              </a:lnSpc>
            </a:pPr>
            <a:r>
              <a:rPr lang="en-US" altLang="en-US"/>
              <a:t>After first two TEs, S= </a:t>
            </a:r>
            <a:r>
              <a:rPr lang="en-US" altLang="en-US">
                <a:latin typeface="Symbol" panose="05050102010706020507" pitchFamily="18" charset="2"/>
                <a:sym typeface="Symbol" panose="05050102010706020507" pitchFamily="18" charset="2"/>
              </a:rPr>
              <a:t></a:t>
            </a:r>
            <a:r>
              <a:rPr lang="en-US" altLang="en-US">
                <a:sym typeface="Symbol" panose="05050102010706020507" pitchFamily="18" charset="2"/>
              </a:rPr>
              <a:t>?</a:t>
            </a:r>
            <a:r>
              <a:rPr lang="en-US" altLang="en-US"/>
              <a:t> </a:t>
            </a:r>
            <a:r>
              <a:rPr lang="en-US" altLang="en-US">
                <a:sym typeface="Symbol" panose="05050102010706020507" pitchFamily="18" charset="2"/>
              </a:rPr>
              <a:t>Warm</a:t>
            </a:r>
            <a:r>
              <a:rPr lang="en-US" altLang="en-US"/>
              <a:t> </a:t>
            </a:r>
            <a:r>
              <a:rPr lang="en-US" altLang="en-US">
                <a:sym typeface="Symbol" panose="05050102010706020507" pitchFamily="18" charset="2"/>
              </a:rPr>
              <a:t>Normal</a:t>
            </a:r>
            <a:r>
              <a:rPr lang="en-US" altLang="en-US"/>
              <a:t> </a:t>
            </a:r>
            <a:r>
              <a:rPr lang="en-US" altLang="en-US">
                <a:sym typeface="Symbol" panose="05050102010706020507" pitchFamily="18" charset="2"/>
              </a:rPr>
              <a:t>Strong</a:t>
            </a:r>
            <a:r>
              <a:rPr lang="en-US" altLang="en-US"/>
              <a:t> </a:t>
            </a:r>
            <a:r>
              <a:rPr lang="en-US" altLang="en-US">
                <a:sym typeface="Symbol" panose="05050102010706020507" pitchFamily="18" charset="2"/>
              </a:rPr>
              <a:t>Cool</a:t>
            </a:r>
            <a:r>
              <a:rPr lang="en-US" altLang="en-US"/>
              <a:t> </a:t>
            </a:r>
            <a:r>
              <a:rPr lang="en-US" altLang="en-US">
                <a:sym typeface="Symbol" panose="05050102010706020507" pitchFamily="18" charset="2"/>
              </a:rPr>
              <a:t>Change</a:t>
            </a:r>
            <a:r>
              <a:rPr lang="en-US" altLang="en-US">
                <a:latin typeface="Symbol" panose="05050102010706020507" pitchFamily="18" charset="2"/>
                <a:sym typeface="Symbol" panose="05050102010706020507" pitchFamily="18" charset="2"/>
              </a:rPr>
              <a:t> </a:t>
            </a:r>
          </a:p>
          <a:p>
            <a:pPr lvl="1" eaLnBrk="1" hangingPunct="1">
              <a:lnSpc>
                <a:spcPct val="90000"/>
              </a:lnSpc>
            </a:pPr>
            <a:r>
              <a:rPr lang="en-US" altLang="en-US"/>
              <a:t>New hypothesis is overly general</a:t>
            </a:r>
          </a:p>
          <a:p>
            <a:pPr lvl="2" eaLnBrk="1" hangingPunct="1">
              <a:lnSpc>
                <a:spcPct val="90000"/>
              </a:lnSpc>
            </a:pPr>
            <a:r>
              <a:rPr lang="en-US" altLang="en-US"/>
              <a:t>it covers the third negative TE!</a:t>
            </a:r>
          </a:p>
          <a:p>
            <a:pPr eaLnBrk="1" hangingPunct="1">
              <a:lnSpc>
                <a:spcPct val="90000"/>
              </a:lnSpc>
            </a:pPr>
            <a:r>
              <a:rPr lang="en-US" altLang="en-US"/>
              <a:t>Our H does not include the appropriate c</a:t>
            </a:r>
            <a:endParaRPr lang="en-US" altLang="en-US">
              <a:latin typeface="Symbol" panose="05050102010706020507" pitchFamily="18" charset="2"/>
              <a:sym typeface="Symbol" panose="05050102010706020507" pitchFamily="18" charset="2"/>
            </a:endParaRPr>
          </a:p>
          <a:p>
            <a:pPr eaLnBrk="1" hangingPunct="1">
              <a:lnSpc>
                <a:spcPct val="90000"/>
              </a:lnSpc>
            </a:pPr>
            <a:endParaRPr lang="en-US" altLang="en-US"/>
          </a:p>
          <a:p>
            <a:pPr eaLnBrk="1" hangingPunct="1">
              <a:lnSpc>
                <a:spcPct val="90000"/>
              </a:lnSpc>
            </a:pPr>
            <a:endParaRPr lang="en-US" altLang="en-US"/>
          </a:p>
          <a:p>
            <a:pPr eaLnBrk="1" hangingPunct="1">
              <a:lnSpc>
                <a:spcPct val="90000"/>
              </a:lnSpc>
              <a:buFont typeface="Webdings" panose="05030102010509060703" pitchFamily="18" charset="2"/>
              <a:buNone/>
            </a:pPr>
            <a:endParaRPr lang="en-US" altLang="en-US"/>
          </a:p>
          <a:p>
            <a:pPr eaLnBrk="1" hangingPunct="1">
              <a:lnSpc>
                <a:spcPct val="90000"/>
              </a:lnSpc>
            </a:pPr>
            <a:endParaRPr lang="en-US" altLang="en-US"/>
          </a:p>
        </p:txBody>
      </p:sp>
      <p:sp>
        <p:nvSpPr>
          <p:cNvPr id="95236" name="Slide Number Placeholder 3">
            <a:extLst>
              <a:ext uri="{FF2B5EF4-FFF2-40B4-BE49-F238E27FC236}">
                <a16:creationId xmlns:a16="http://schemas.microsoft.com/office/drawing/2014/main" id="{0067F72C-468F-DE61-8308-C15A27DACE4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0CB23889-5F8E-42F8-A4EB-BCAF6B09638F}"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61</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95237" name="TextBox 1">
            <a:extLst>
              <a:ext uri="{FF2B5EF4-FFF2-40B4-BE49-F238E27FC236}">
                <a16:creationId xmlns:a16="http://schemas.microsoft.com/office/drawing/2014/main" id="{D00A523E-37BD-C9E8-5D9B-4AD90F6F519C}"/>
              </a:ext>
            </a:extLst>
          </p:cNvPr>
          <p:cNvSpPr txBox="1">
            <a:spLocks noChangeArrowheads="1"/>
          </p:cNvSpPr>
          <p:nvPr/>
        </p:nvSpPr>
        <p:spPr bwMode="auto">
          <a:xfrm>
            <a:off x="6858000" y="5334000"/>
            <a:ext cx="1600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800">
                <a:solidFill>
                  <a:srgbClr val="FF0000"/>
                </a:solidFill>
                <a:latin typeface="Arial" panose="020B0604020202020204" pitchFamily="34" charset="0"/>
              </a:rPr>
              <a:t>Need more expressive hypotheses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52F8674F-5E06-1377-BA39-DA2387A3600E}"/>
              </a:ext>
            </a:extLst>
          </p:cNvPr>
          <p:cNvSpPr>
            <a:spLocks noGrp="1"/>
          </p:cNvSpPr>
          <p:nvPr>
            <p:ph type="title"/>
          </p:nvPr>
        </p:nvSpPr>
        <p:spPr/>
        <p:txBody>
          <a:bodyPr/>
          <a:lstStyle/>
          <a:p>
            <a:pPr eaLnBrk="1" hangingPunct="1"/>
            <a:r>
              <a:rPr lang="en-US" altLang="en-US">
                <a:latin typeface="Comic Sans MS" panose="030F0702030302020204" pitchFamily="66" charset="0"/>
              </a:rPr>
              <a:t>Incomplete hypothesis space</a:t>
            </a:r>
          </a:p>
        </p:txBody>
      </p:sp>
      <p:sp>
        <p:nvSpPr>
          <p:cNvPr id="97283" name="Rectangle 3">
            <a:extLst>
              <a:ext uri="{FF2B5EF4-FFF2-40B4-BE49-F238E27FC236}">
                <a16:creationId xmlns:a16="http://schemas.microsoft.com/office/drawing/2014/main" id="{E3C686B2-4BB5-E959-011A-93F341537960}"/>
              </a:ext>
            </a:extLst>
          </p:cNvPr>
          <p:cNvSpPr>
            <a:spLocks noGrp="1"/>
          </p:cNvSpPr>
          <p:nvPr>
            <p:ph type="body" idx="1"/>
          </p:nvPr>
        </p:nvSpPr>
        <p:spPr/>
        <p:txBody>
          <a:bodyPr/>
          <a:lstStyle/>
          <a:p>
            <a:pPr eaLnBrk="1" hangingPunct="1">
              <a:lnSpc>
                <a:spcPct val="90000"/>
              </a:lnSpc>
            </a:pPr>
            <a:r>
              <a:rPr lang="en-US" altLang="en-US" sz="2300"/>
              <a:t>If c not in H, then consider generalizing representation of H to contain c</a:t>
            </a:r>
          </a:p>
          <a:p>
            <a:pPr lvl="1" eaLnBrk="1" hangingPunct="1">
              <a:lnSpc>
                <a:spcPct val="90000"/>
              </a:lnSpc>
            </a:pPr>
            <a:r>
              <a:rPr lang="en-US" altLang="en-US" sz="2300"/>
              <a:t>For example, add disjunctions or negations to representation of hypotheses in H</a:t>
            </a:r>
          </a:p>
          <a:p>
            <a:pPr eaLnBrk="1" hangingPunct="1">
              <a:lnSpc>
                <a:spcPct val="90000"/>
              </a:lnSpc>
            </a:pPr>
            <a:r>
              <a:rPr lang="en-US" altLang="en-US" sz="2300"/>
              <a:t>One way to avoid problem is to allow </a:t>
            </a:r>
            <a:r>
              <a:rPr lang="en-US" altLang="en-US" sz="2300" b="1"/>
              <a:t>all</a:t>
            </a:r>
            <a:r>
              <a:rPr lang="en-US" altLang="en-US" sz="2300"/>
              <a:t> possible representations of h</a:t>
            </a:r>
            <a:r>
              <a:rPr lang="ja-JP" altLang="en-US" sz="2300">
                <a:cs typeface="HGP明朝E"/>
              </a:rPr>
              <a:t>’</a:t>
            </a:r>
            <a:r>
              <a:rPr lang="en-US" altLang="ja-JP" sz="2300">
                <a:cs typeface="HGP明朝E"/>
              </a:rPr>
              <a:t>s </a:t>
            </a:r>
          </a:p>
          <a:p>
            <a:pPr lvl="1" eaLnBrk="1" hangingPunct="1">
              <a:lnSpc>
                <a:spcPct val="90000"/>
              </a:lnSpc>
            </a:pPr>
            <a:r>
              <a:rPr lang="en-US" altLang="en-US" sz="2300"/>
              <a:t>Equivalent to allowing all possible subsets of instances as defining the concept of EnjoySport</a:t>
            </a:r>
          </a:p>
          <a:p>
            <a:pPr lvl="2" eaLnBrk="1" hangingPunct="1">
              <a:lnSpc>
                <a:spcPct val="90000"/>
              </a:lnSpc>
            </a:pPr>
            <a:r>
              <a:rPr lang="en-US" altLang="en-US" sz="1900"/>
              <a:t>Recall that there are 96 instances in EnjoySport; hence there are 2</a:t>
            </a:r>
            <a:r>
              <a:rPr lang="en-US" altLang="en-US" sz="1900" baseline="30000"/>
              <a:t>96</a:t>
            </a:r>
            <a:r>
              <a:rPr lang="en-US" altLang="en-US" sz="1900"/>
              <a:t> possible hypotheses in full space H</a:t>
            </a:r>
          </a:p>
          <a:p>
            <a:pPr lvl="2" eaLnBrk="1" hangingPunct="1">
              <a:lnSpc>
                <a:spcPct val="90000"/>
              </a:lnSpc>
            </a:pPr>
            <a:r>
              <a:rPr lang="en-US" altLang="en-US" sz="1800"/>
              <a:t>Can do this by using full propositional calculus with AND, OR, NOT</a:t>
            </a:r>
            <a:endParaRPr lang="en-US" altLang="en-US" sz="1900"/>
          </a:p>
          <a:p>
            <a:pPr lvl="2" eaLnBrk="1" hangingPunct="1">
              <a:lnSpc>
                <a:spcPct val="90000"/>
              </a:lnSpc>
            </a:pPr>
            <a:r>
              <a:rPr lang="en-US" altLang="en-US" sz="1900"/>
              <a:t>Hence H defined only by conjunctions of attributes is biased (containing only 973 h</a:t>
            </a:r>
            <a:r>
              <a:rPr lang="ja-JP" altLang="en-US" sz="1900">
                <a:cs typeface="HGP明朝E"/>
              </a:rPr>
              <a:t>’</a:t>
            </a:r>
            <a:r>
              <a:rPr lang="en-US" altLang="ja-JP" sz="1900">
                <a:cs typeface="HGP明朝E"/>
              </a:rPr>
              <a:t>s)</a:t>
            </a:r>
            <a:endParaRPr lang="en-US" altLang="ja-JP" sz="2300">
              <a:cs typeface="HGP明朝E"/>
            </a:endParaRPr>
          </a:p>
          <a:p>
            <a:pPr eaLnBrk="1" hangingPunct="1">
              <a:lnSpc>
                <a:spcPct val="90000"/>
              </a:lnSpc>
            </a:pPr>
            <a:endParaRPr lang="en-US" altLang="en-US" sz="2300"/>
          </a:p>
        </p:txBody>
      </p:sp>
      <p:sp>
        <p:nvSpPr>
          <p:cNvPr id="97284" name="Slide Number Placeholder 3">
            <a:extLst>
              <a:ext uri="{FF2B5EF4-FFF2-40B4-BE49-F238E27FC236}">
                <a16:creationId xmlns:a16="http://schemas.microsoft.com/office/drawing/2014/main" id="{78AA6C50-675E-055F-9C96-340383A2E7E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19BE7CAD-C0E5-42BE-919F-E286F934B009}"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62</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FA1D5349-C933-E94F-178C-BDBA38D56853}"/>
              </a:ext>
            </a:extLst>
          </p:cNvPr>
          <p:cNvSpPr>
            <a:spLocks noGrp="1"/>
          </p:cNvSpPr>
          <p:nvPr>
            <p:ph type="title"/>
          </p:nvPr>
        </p:nvSpPr>
        <p:spPr>
          <a:xfrm>
            <a:off x="228600" y="228600"/>
            <a:ext cx="9525000" cy="1524000"/>
          </a:xfrm>
        </p:spPr>
        <p:txBody>
          <a:bodyPr/>
          <a:lstStyle/>
          <a:p>
            <a:pPr eaLnBrk="1" hangingPunct="1"/>
            <a:br>
              <a:rPr lang="en-US" altLang="en-US" dirty="0">
                <a:latin typeface="Comic Sans MS" panose="030F0702030302020204" pitchFamily="66" charset="0"/>
              </a:rPr>
            </a:br>
            <a:r>
              <a:rPr lang="en-US" altLang="en-US" dirty="0">
                <a:latin typeface="Comic Sans MS" panose="030F0702030302020204" pitchFamily="66" charset="0"/>
              </a:rPr>
              <a:t>Unbiased Learners and Inductive Bias</a:t>
            </a:r>
          </a:p>
        </p:txBody>
      </p:sp>
      <p:sp>
        <p:nvSpPr>
          <p:cNvPr id="99331" name="Rectangle 3">
            <a:extLst>
              <a:ext uri="{FF2B5EF4-FFF2-40B4-BE49-F238E27FC236}">
                <a16:creationId xmlns:a16="http://schemas.microsoft.com/office/drawing/2014/main" id="{CB0162E0-CF5E-1EFF-102B-7CD8EA2F2B36}"/>
              </a:ext>
            </a:extLst>
          </p:cNvPr>
          <p:cNvSpPr>
            <a:spLocks noGrp="1"/>
          </p:cNvSpPr>
          <p:nvPr>
            <p:ph type="body" idx="1"/>
          </p:nvPr>
        </p:nvSpPr>
        <p:spPr>
          <a:xfrm>
            <a:off x="381000" y="1752601"/>
            <a:ext cx="8610600" cy="4968874"/>
          </a:xfrm>
        </p:spPr>
        <p:txBody>
          <a:bodyPr/>
          <a:lstStyle/>
          <a:p>
            <a:pPr eaLnBrk="1" hangingPunct="1">
              <a:lnSpc>
                <a:spcPct val="90000"/>
              </a:lnSpc>
            </a:pPr>
            <a:r>
              <a:rPr lang="en-US" altLang="en-US" sz="2000" dirty="0"/>
              <a:t>BUT if have no limits on representation of hypotheses </a:t>
            </a:r>
          </a:p>
          <a:p>
            <a:pPr eaLnBrk="1" hangingPunct="1">
              <a:lnSpc>
                <a:spcPct val="90000"/>
              </a:lnSpc>
              <a:buFont typeface="Webdings" panose="05030102010509060703" pitchFamily="18" charset="2"/>
              <a:buNone/>
            </a:pPr>
            <a:r>
              <a:rPr lang="en-US" altLang="en-US" sz="2000" dirty="0"/>
              <a:t>   (i.e., full logical representation: </a:t>
            </a:r>
            <a:r>
              <a:rPr lang="en-US" altLang="en-US" sz="2000" i="1" dirty="0"/>
              <a:t>and, or, not</a:t>
            </a:r>
            <a:r>
              <a:rPr lang="en-US" altLang="en-US" sz="2000" dirty="0"/>
              <a:t>), can only learn examples…no generalization possible!</a:t>
            </a:r>
          </a:p>
          <a:p>
            <a:pPr lvl="1" eaLnBrk="1" hangingPunct="1">
              <a:lnSpc>
                <a:spcPct val="90000"/>
              </a:lnSpc>
            </a:pPr>
            <a:r>
              <a:rPr lang="en-US" altLang="en-US" dirty="0"/>
              <a:t>Say have 5 TEs {x1, x2, x3, x4, x5}, with x4, x5 negative TEs</a:t>
            </a:r>
          </a:p>
          <a:p>
            <a:pPr eaLnBrk="1" hangingPunct="1">
              <a:lnSpc>
                <a:spcPct val="90000"/>
              </a:lnSpc>
            </a:pPr>
            <a:r>
              <a:rPr lang="en-US" altLang="en-US" sz="2000" dirty="0"/>
              <a:t>Apply CE algorithm</a:t>
            </a:r>
          </a:p>
          <a:p>
            <a:pPr lvl="1" eaLnBrk="1" hangingPunct="1">
              <a:lnSpc>
                <a:spcPct val="90000"/>
              </a:lnSpc>
            </a:pPr>
            <a:r>
              <a:rPr lang="en-US" altLang="en-US" dirty="0"/>
              <a:t>S will be disjunction of positive examples (S={x1 OR x2 OR x3})</a:t>
            </a:r>
          </a:p>
          <a:p>
            <a:pPr lvl="1" eaLnBrk="1" hangingPunct="1">
              <a:lnSpc>
                <a:spcPct val="90000"/>
              </a:lnSpc>
            </a:pPr>
            <a:r>
              <a:rPr lang="en-US" altLang="en-US" dirty="0"/>
              <a:t>G will be negation of disjunction of negative examples (G={</a:t>
            </a:r>
            <a:r>
              <a:rPr lang="en-US" altLang="en-US" i="1" dirty="0"/>
              <a:t>not (</a:t>
            </a:r>
            <a:r>
              <a:rPr lang="en-US" altLang="en-US" dirty="0"/>
              <a:t>x4 or x5)})</a:t>
            </a:r>
          </a:p>
          <a:p>
            <a:pPr lvl="1" eaLnBrk="1" hangingPunct="1">
              <a:lnSpc>
                <a:spcPct val="90000"/>
              </a:lnSpc>
            </a:pPr>
            <a:r>
              <a:rPr lang="en-US" altLang="en-US" dirty="0"/>
              <a:t>Need to use all instances to learn the concept!</a:t>
            </a:r>
          </a:p>
          <a:p>
            <a:pPr eaLnBrk="1" hangingPunct="1">
              <a:lnSpc>
                <a:spcPct val="90000"/>
              </a:lnSpc>
            </a:pPr>
            <a:r>
              <a:rPr lang="en-US" altLang="en-US" sz="2000" dirty="0"/>
              <a:t>Cannot predict usefully: </a:t>
            </a:r>
          </a:p>
          <a:p>
            <a:pPr lvl="1" eaLnBrk="1" hangingPunct="1">
              <a:lnSpc>
                <a:spcPct val="90000"/>
              </a:lnSpc>
            </a:pPr>
            <a:r>
              <a:rPr lang="en-US" altLang="en-US" dirty="0"/>
              <a:t>TEs have unanimous vote</a:t>
            </a:r>
          </a:p>
          <a:p>
            <a:pPr lvl="1" eaLnBrk="1" hangingPunct="1">
              <a:lnSpc>
                <a:spcPct val="90000"/>
              </a:lnSpc>
            </a:pPr>
            <a:r>
              <a:rPr lang="en-US" altLang="en-US" dirty="0"/>
              <a:t>other h</a:t>
            </a:r>
            <a:r>
              <a:rPr lang="ja-JP" altLang="en-US" dirty="0">
                <a:cs typeface="HGP明朝E"/>
              </a:rPr>
              <a:t>’</a:t>
            </a:r>
            <a:r>
              <a:rPr lang="en-US" altLang="ja-JP" dirty="0">
                <a:cs typeface="HGP明朝E"/>
              </a:rPr>
              <a:t>s have 50/50 vote!</a:t>
            </a:r>
          </a:p>
          <a:p>
            <a:pPr lvl="2" eaLnBrk="1" hangingPunct="1">
              <a:lnSpc>
                <a:spcPct val="90000"/>
              </a:lnSpc>
            </a:pPr>
            <a:r>
              <a:rPr lang="en-US" altLang="en-US" sz="1800" dirty="0"/>
              <a:t>For every h in H that predicts +, there is another that predicts -</a:t>
            </a:r>
          </a:p>
          <a:p>
            <a:pPr eaLnBrk="1" hangingPunct="1">
              <a:lnSpc>
                <a:spcPct val="90000"/>
              </a:lnSpc>
              <a:buFont typeface="Webdings" panose="05030102010509060703" pitchFamily="18" charset="2"/>
              <a:buNone/>
            </a:pPr>
            <a:endParaRPr lang="en-US" altLang="en-US" sz="2000" dirty="0"/>
          </a:p>
          <a:p>
            <a:pPr eaLnBrk="1" hangingPunct="1">
              <a:lnSpc>
                <a:spcPct val="90000"/>
              </a:lnSpc>
              <a:buFontTx/>
              <a:buNone/>
            </a:pPr>
            <a:endParaRPr lang="en-US" altLang="en-US" sz="2000" dirty="0"/>
          </a:p>
        </p:txBody>
      </p:sp>
      <p:sp>
        <p:nvSpPr>
          <p:cNvPr id="99332" name="Slide Number Placeholder 3">
            <a:extLst>
              <a:ext uri="{FF2B5EF4-FFF2-40B4-BE49-F238E27FC236}">
                <a16:creationId xmlns:a16="http://schemas.microsoft.com/office/drawing/2014/main" id="{CD722797-D304-1BDF-AF13-CD2549B7E4B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AD460439-FB68-45C5-8824-466D6ACABC4C}"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63</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865B0730-04D6-DEEB-6C35-BFFC76C52629}"/>
              </a:ext>
            </a:extLst>
          </p:cNvPr>
          <p:cNvSpPr>
            <a:spLocks noGrp="1"/>
          </p:cNvSpPr>
          <p:nvPr>
            <p:ph type="title"/>
          </p:nvPr>
        </p:nvSpPr>
        <p:spPr>
          <a:xfrm>
            <a:off x="762000" y="228600"/>
            <a:ext cx="8991600" cy="762000"/>
          </a:xfrm>
        </p:spPr>
        <p:txBody>
          <a:bodyPr/>
          <a:lstStyle/>
          <a:p>
            <a:pPr eaLnBrk="1" hangingPunct="1"/>
            <a:r>
              <a:rPr lang="en-US" altLang="en-US">
                <a:latin typeface="Comic Sans MS" panose="030F0702030302020204" pitchFamily="66" charset="0"/>
              </a:rPr>
              <a:t>Unbiased Learners and Inductive Bias</a:t>
            </a:r>
          </a:p>
        </p:txBody>
      </p:sp>
      <p:sp>
        <p:nvSpPr>
          <p:cNvPr id="101379" name="Rectangle 3">
            <a:extLst>
              <a:ext uri="{FF2B5EF4-FFF2-40B4-BE49-F238E27FC236}">
                <a16:creationId xmlns:a16="http://schemas.microsoft.com/office/drawing/2014/main" id="{56E23FDA-716D-1686-9E54-ED52FF1B26B0}"/>
              </a:ext>
            </a:extLst>
          </p:cNvPr>
          <p:cNvSpPr>
            <a:spLocks noGrp="1"/>
          </p:cNvSpPr>
          <p:nvPr>
            <p:ph type="body" idx="1"/>
          </p:nvPr>
        </p:nvSpPr>
        <p:spPr/>
        <p:txBody>
          <a:bodyPr/>
          <a:lstStyle/>
          <a:p>
            <a:pPr eaLnBrk="1" hangingPunct="1">
              <a:lnSpc>
                <a:spcPct val="90000"/>
              </a:lnSpc>
              <a:buFont typeface="Webdings" panose="05030102010509060703" pitchFamily="18" charset="2"/>
              <a:buNone/>
            </a:pPr>
            <a:endParaRPr lang="en-US" altLang="en-US" sz="2300"/>
          </a:p>
          <a:p>
            <a:pPr eaLnBrk="1" hangingPunct="1">
              <a:lnSpc>
                <a:spcPct val="90000"/>
              </a:lnSpc>
            </a:pPr>
            <a:r>
              <a:rPr lang="en-US" altLang="en-US" sz="2300"/>
              <a:t>Approach: </a:t>
            </a:r>
          </a:p>
          <a:p>
            <a:pPr lvl="1" eaLnBrk="1" hangingPunct="1">
              <a:lnSpc>
                <a:spcPct val="90000"/>
              </a:lnSpc>
            </a:pPr>
            <a:r>
              <a:rPr lang="en-US" altLang="en-US" sz="2300"/>
              <a:t>Place constraints on  representation of hypotheses</a:t>
            </a:r>
          </a:p>
          <a:p>
            <a:pPr lvl="2" eaLnBrk="1" hangingPunct="1">
              <a:lnSpc>
                <a:spcPct val="90000"/>
              </a:lnSpc>
            </a:pPr>
            <a:r>
              <a:rPr lang="en-US" altLang="en-US" sz="1900"/>
              <a:t>Example of limiting connectives to conjunctions</a:t>
            </a:r>
          </a:p>
          <a:p>
            <a:pPr lvl="2" eaLnBrk="1" hangingPunct="1">
              <a:lnSpc>
                <a:spcPct val="90000"/>
              </a:lnSpc>
            </a:pPr>
            <a:r>
              <a:rPr lang="en-US" altLang="en-US" sz="1900"/>
              <a:t>Allows learning of generalized hypotheses</a:t>
            </a:r>
          </a:p>
          <a:p>
            <a:pPr lvl="2" eaLnBrk="1" hangingPunct="1">
              <a:lnSpc>
                <a:spcPct val="90000"/>
              </a:lnSpc>
            </a:pPr>
            <a:r>
              <a:rPr lang="en-US" altLang="en-US" sz="1900"/>
              <a:t>Introduces bias that depends on hypothesis representation</a:t>
            </a:r>
          </a:p>
          <a:p>
            <a:pPr eaLnBrk="1" hangingPunct="1">
              <a:lnSpc>
                <a:spcPct val="90000"/>
              </a:lnSpc>
            </a:pPr>
            <a:r>
              <a:rPr lang="en-US" altLang="en-US" sz="2300"/>
              <a:t>Need formal definition of inductive bias of learning algorithm</a:t>
            </a:r>
          </a:p>
          <a:p>
            <a:pPr eaLnBrk="1" hangingPunct="1">
              <a:lnSpc>
                <a:spcPct val="90000"/>
              </a:lnSpc>
              <a:buFont typeface="Webdings" panose="05030102010509060703" pitchFamily="18" charset="2"/>
              <a:buNone/>
            </a:pPr>
            <a:endParaRPr lang="en-US" altLang="en-US" sz="2300"/>
          </a:p>
          <a:p>
            <a:pPr eaLnBrk="1" hangingPunct="1">
              <a:lnSpc>
                <a:spcPct val="90000"/>
              </a:lnSpc>
            </a:pPr>
            <a:endParaRPr lang="en-US" altLang="en-US" sz="2300"/>
          </a:p>
        </p:txBody>
      </p:sp>
      <p:sp>
        <p:nvSpPr>
          <p:cNvPr id="101380" name="Slide Number Placeholder 3">
            <a:extLst>
              <a:ext uri="{FF2B5EF4-FFF2-40B4-BE49-F238E27FC236}">
                <a16:creationId xmlns:a16="http://schemas.microsoft.com/office/drawing/2014/main" id="{6EA8C1CA-D0CE-8D20-9DFE-1BA8D9C5D43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8D51420E-77FB-4579-85C9-6CD7E27662E8}"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64</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ACFC0D92-D5CE-94BE-BD23-5B14BAC56689}"/>
              </a:ext>
            </a:extLst>
          </p:cNvPr>
          <p:cNvSpPr>
            <a:spLocks noGrp="1"/>
          </p:cNvSpPr>
          <p:nvPr>
            <p:ph type="title"/>
          </p:nvPr>
        </p:nvSpPr>
        <p:spPr>
          <a:xfrm>
            <a:off x="685800" y="228600"/>
            <a:ext cx="8077200" cy="838200"/>
          </a:xfrm>
        </p:spPr>
        <p:txBody>
          <a:bodyPr/>
          <a:lstStyle/>
          <a:p>
            <a:pPr eaLnBrk="1" hangingPunct="1"/>
            <a:r>
              <a:rPr lang="en-US" altLang="en-US">
                <a:latin typeface="Comic Sans MS" panose="030F0702030302020204" pitchFamily="66" charset="0"/>
              </a:rPr>
              <a:t>Inductive Syst and Equiv Deductive Syst</a:t>
            </a:r>
          </a:p>
        </p:txBody>
      </p:sp>
      <p:sp>
        <p:nvSpPr>
          <p:cNvPr id="103427" name="Rectangle 3">
            <a:extLst>
              <a:ext uri="{FF2B5EF4-FFF2-40B4-BE49-F238E27FC236}">
                <a16:creationId xmlns:a16="http://schemas.microsoft.com/office/drawing/2014/main" id="{7A69AA43-0BCC-3061-6C72-D1469E36C183}"/>
              </a:ext>
            </a:extLst>
          </p:cNvPr>
          <p:cNvSpPr>
            <a:spLocks noGrp="1"/>
          </p:cNvSpPr>
          <p:nvPr>
            <p:ph type="body" idx="1"/>
          </p:nvPr>
        </p:nvSpPr>
        <p:spPr/>
        <p:txBody>
          <a:bodyPr/>
          <a:lstStyle/>
          <a:p>
            <a:pPr eaLnBrk="1" hangingPunct="1"/>
            <a:r>
              <a:rPr lang="en-US" altLang="en-US"/>
              <a:t>Inductive bias made explicit in </a:t>
            </a:r>
            <a:r>
              <a:rPr lang="en-US" altLang="en-US" i="1"/>
              <a:t>equivalent deductive system</a:t>
            </a:r>
          </a:p>
          <a:p>
            <a:pPr lvl="1" eaLnBrk="1" hangingPunct="1"/>
            <a:r>
              <a:rPr lang="en-US" altLang="en-US" i="1"/>
              <a:t>Logically represented system that produces same outputs (classification) from inputs (TEs, instance x, bias B) as CE procedure</a:t>
            </a:r>
          </a:p>
          <a:p>
            <a:pPr eaLnBrk="1" hangingPunct="1"/>
            <a:r>
              <a:rPr lang="en-US" altLang="en-US"/>
              <a:t>Inductive bias (IB) of learning algorithm L is any minimal set of assertions B such that for any target concept c and training examples D, we can logically infer value c(x) of any instance x from B, D, and x</a:t>
            </a:r>
          </a:p>
          <a:p>
            <a:pPr lvl="1" eaLnBrk="1" hangingPunct="1"/>
            <a:r>
              <a:rPr lang="en-US" altLang="en-US"/>
              <a:t>E.g., for rote learner, B = {}, and there is no IB</a:t>
            </a:r>
          </a:p>
          <a:p>
            <a:pPr eaLnBrk="1" hangingPunct="1"/>
            <a:r>
              <a:rPr lang="en-US" altLang="en-US"/>
              <a:t>Difficult to apply in many cases, but a useful guide</a:t>
            </a:r>
          </a:p>
          <a:p>
            <a:pPr eaLnBrk="1" hangingPunct="1"/>
            <a:endParaRPr lang="en-US" altLang="en-US"/>
          </a:p>
        </p:txBody>
      </p:sp>
      <p:sp>
        <p:nvSpPr>
          <p:cNvPr id="103428" name="Slide Number Placeholder 3">
            <a:extLst>
              <a:ext uri="{FF2B5EF4-FFF2-40B4-BE49-F238E27FC236}">
                <a16:creationId xmlns:a16="http://schemas.microsoft.com/office/drawing/2014/main" id="{16BF2F7E-828A-F5F2-7E20-30DA084D284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DB494B67-853C-433D-B946-73A8846F80AC}"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65</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3DD4050F-B1FF-409A-131A-FF795D8502CD}"/>
              </a:ext>
            </a:extLst>
          </p:cNvPr>
          <p:cNvSpPr>
            <a:spLocks noGrp="1"/>
          </p:cNvSpPr>
          <p:nvPr>
            <p:ph type="title"/>
          </p:nvPr>
        </p:nvSpPr>
        <p:spPr/>
        <p:txBody>
          <a:bodyPr/>
          <a:lstStyle/>
          <a:p>
            <a:pPr eaLnBrk="1" hangingPunct="1"/>
            <a:r>
              <a:rPr lang="en-US" altLang="en-US">
                <a:latin typeface="Comic Sans MS" panose="030F0702030302020204" pitchFamily="66" charset="0"/>
              </a:rPr>
              <a:t>Inductive Bias and specific learning algs</a:t>
            </a:r>
          </a:p>
        </p:txBody>
      </p:sp>
      <p:sp>
        <p:nvSpPr>
          <p:cNvPr id="105475" name="Rectangle 3">
            <a:extLst>
              <a:ext uri="{FF2B5EF4-FFF2-40B4-BE49-F238E27FC236}">
                <a16:creationId xmlns:a16="http://schemas.microsoft.com/office/drawing/2014/main" id="{C4DC5513-9BC6-B26F-6170-CEC08C711874}"/>
              </a:ext>
            </a:extLst>
          </p:cNvPr>
          <p:cNvSpPr>
            <a:spLocks noGrp="1"/>
          </p:cNvSpPr>
          <p:nvPr>
            <p:ph type="body" idx="1"/>
          </p:nvPr>
        </p:nvSpPr>
        <p:spPr/>
        <p:txBody>
          <a:bodyPr/>
          <a:lstStyle/>
          <a:p>
            <a:pPr eaLnBrk="1" hangingPunct="1"/>
            <a:r>
              <a:rPr lang="en-US" altLang="en-US"/>
              <a:t>Rote learners: </a:t>
            </a:r>
          </a:p>
          <a:p>
            <a:pPr eaLnBrk="1" hangingPunct="1">
              <a:buFont typeface="Webdings" panose="05030102010509060703" pitchFamily="18" charset="2"/>
              <a:buNone/>
            </a:pPr>
            <a:r>
              <a:rPr lang="en-US" altLang="en-US"/>
              <a:t>              no IB</a:t>
            </a:r>
          </a:p>
          <a:p>
            <a:pPr eaLnBrk="1" hangingPunct="1"/>
            <a:r>
              <a:rPr lang="en-US" altLang="en-US"/>
              <a:t>Version space candidate elimination algorithm:</a:t>
            </a:r>
          </a:p>
          <a:p>
            <a:pPr eaLnBrk="1" hangingPunct="1">
              <a:buFont typeface="Webdings" panose="05030102010509060703" pitchFamily="18" charset="2"/>
              <a:buNone/>
            </a:pPr>
            <a:r>
              <a:rPr lang="en-US" altLang="en-US"/>
              <a:t>              c can be represented in H </a:t>
            </a:r>
          </a:p>
          <a:p>
            <a:pPr eaLnBrk="1" hangingPunct="1"/>
            <a:r>
              <a:rPr lang="en-US" altLang="en-US"/>
              <a:t>Find-S: c can be represented in H; </a:t>
            </a:r>
          </a:p>
          <a:p>
            <a:pPr eaLnBrk="1" hangingPunct="1">
              <a:buFont typeface="Webdings" panose="05030102010509060703" pitchFamily="18" charset="2"/>
              <a:buNone/>
            </a:pPr>
            <a:r>
              <a:rPr lang="en-US" altLang="en-US"/>
              <a:t>              all instances that are not positive are negative</a:t>
            </a:r>
          </a:p>
          <a:p>
            <a:pPr eaLnBrk="1" hangingPunct="1"/>
            <a:endParaRPr lang="en-US" altLang="en-US"/>
          </a:p>
        </p:txBody>
      </p:sp>
      <p:sp>
        <p:nvSpPr>
          <p:cNvPr id="105476" name="Slide Number Placeholder 3">
            <a:extLst>
              <a:ext uri="{FF2B5EF4-FFF2-40B4-BE49-F238E27FC236}">
                <a16:creationId xmlns:a16="http://schemas.microsoft.com/office/drawing/2014/main" id="{EC27E71E-0EC1-F403-B6A7-8CC38CB3C4F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3895F82B-E731-4488-ACC5-9A36A9659AC0}" type="slidenum">
              <a:rPr lang="en-US" altLang="en-US" sz="1200">
                <a:solidFill>
                  <a:srgbClr val="045C75"/>
                </a:solidFill>
                <a:latin typeface="Arial" panose="020B0604020202020204" pitchFamily="34" charset="0"/>
                <a:ea typeface="MS PGothic" panose="020B0600070205080204" pitchFamily="34" charset="-128"/>
              </a:rPr>
              <a:pPr>
                <a:spcBef>
                  <a:spcPct val="0"/>
                </a:spcBef>
                <a:buClrTx/>
                <a:buSzTx/>
                <a:buFontTx/>
                <a:buNone/>
              </a:pPr>
              <a:t>66</a:t>
            </a:fld>
            <a:endParaRPr lang="en-US" altLang="en-US" sz="1200">
              <a:solidFill>
                <a:srgbClr val="045C75"/>
              </a:solidFill>
              <a:latin typeface="Arial" panose="020B0604020202020204" pitchFamily="34" charset="0"/>
              <a:ea typeface="MS PGothic" panose="020B0600070205080204" pitchFamily="34" charset="-128"/>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4">
            <a:extLst>
              <a:ext uri="{FF2B5EF4-FFF2-40B4-BE49-F238E27FC236}">
                <a16:creationId xmlns:a16="http://schemas.microsoft.com/office/drawing/2014/main" id="{95B1A0D0-13CA-4674-350F-9CA3D5B2670F}"/>
              </a:ext>
            </a:extLst>
          </p:cNvPr>
          <p:cNvSpPr>
            <a:spLocks noGrp="1" noChangeArrowheads="1"/>
          </p:cNvSpPr>
          <p:nvPr>
            <p:ph type="sldNum" sz="quarter" idx="12"/>
          </p:nvPr>
        </p:nvSpPr>
        <p:spPr bwMode="auto">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a:spcBef>
                <a:spcPct val="0"/>
              </a:spcBef>
              <a:buClrTx/>
              <a:buSzTx/>
              <a:buFontTx/>
              <a:buNone/>
            </a:pPr>
            <a:fld id="{77E3399A-3C89-4ED8-BBFA-CE88DE28F6D3}" type="slidenum">
              <a:rPr lang="en-US" altLang="en-US" sz="1200">
                <a:solidFill>
                  <a:srgbClr val="045C75"/>
                </a:solidFill>
                <a:latin typeface="Arial" panose="020B0604020202020204" pitchFamily="34" charset="0"/>
                <a:ea typeface="MS PGothic" panose="020B0600070205080204" pitchFamily="34" charset="-128"/>
              </a:rPr>
              <a:pPr algn="ctr">
                <a:spcBef>
                  <a:spcPct val="0"/>
                </a:spcBef>
                <a:buClrTx/>
                <a:buSzTx/>
                <a:buFontTx/>
                <a:buNone/>
              </a:pPr>
              <a:t>67</a:t>
            </a:fld>
            <a:endParaRPr lang="en-US" altLang="en-US" sz="1200">
              <a:solidFill>
                <a:srgbClr val="045C75"/>
              </a:solidFill>
              <a:latin typeface="Arial" panose="020B0604020202020204" pitchFamily="34" charset="0"/>
              <a:ea typeface="MS PGothic" panose="020B0600070205080204" pitchFamily="34" charset="-128"/>
            </a:endParaRPr>
          </a:p>
        </p:txBody>
      </p:sp>
      <p:sp>
        <p:nvSpPr>
          <p:cNvPr id="107523" name="Rectangle 2">
            <a:extLst>
              <a:ext uri="{FF2B5EF4-FFF2-40B4-BE49-F238E27FC236}">
                <a16:creationId xmlns:a16="http://schemas.microsoft.com/office/drawing/2014/main" id="{C7D13E12-D083-E8EA-D877-CF56C3891F40}"/>
              </a:ext>
            </a:extLst>
          </p:cNvPr>
          <p:cNvSpPr>
            <a:spLocks noGrp="1"/>
          </p:cNvSpPr>
          <p:nvPr>
            <p:ph type="title"/>
          </p:nvPr>
        </p:nvSpPr>
        <p:spPr/>
        <p:txBody>
          <a:bodyPr/>
          <a:lstStyle/>
          <a:p>
            <a:pPr eaLnBrk="1" hangingPunct="1"/>
            <a:r>
              <a:rPr lang="en-US" altLang="en-US">
                <a:latin typeface="Comic Sans MS" panose="030F0702030302020204" pitchFamily="66" charset="0"/>
              </a:rPr>
              <a:t>Computational Complexity of VS</a:t>
            </a:r>
          </a:p>
        </p:txBody>
      </p:sp>
      <p:sp>
        <p:nvSpPr>
          <p:cNvPr id="107524" name="Rectangle 3">
            <a:extLst>
              <a:ext uri="{FF2B5EF4-FFF2-40B4-BE49-F238E27FC236}">
                <a16:creationId xmlns:a16="http://schemas.microsoft.com/office/drawing/2014/main" id="{3AE62C6C-9940-A2BF-6CE5-C3BE1666FF17}"/>
              </a:ext>
            </a:extLst>
          </p:cNvPr>
          <p:cNvSpPr>
            <a:spLocks noGrp="1"/>
          </p:cNvSpPr>
          <p:nvPr>
            <p:ph type="body" idx="1"/>
          </p:nvPr>
        </p:nvSpPr>
        <p:spPr>
          <a:xfrm>
            <a:off x="685800" y="1447800"/>
            <a:ext cx="7772400" cy="4876800"/>
          </a:xfrm>
        </p:spPr>
        <p:txBody>
          <a:bodyPr/>
          <a:lstStyle/>
          <a:p>
            <a:pPr eaLnBrk="1" hangingPunct="1"/>
            <a:r>
              <a:rPr lang="en-US" altLang="en-US"/>
              <a:t>The </a:t>
            </a:r>
            <a:r>
              <a:rPr lang="en-US" altLang="en-US" i="1"/>
              <a:t>S</a:t>
            </a:r>
            <a:r>
              <a:rPr lang="en-US" altLang="en-US"/>
              <a:t> set for conjunctive feature vectors and tree-structured attributes is linear in the number of features and the number of training examples.</a:t>
            </a:r>
          </a:p>
          <a:p>
            <a:pPr eaLnBrk="1" hangingPunct="1"/>
            <a:r>
              <a:rPr lang="en-US" altLang="en-US"/>
              <a:t>The </a:t>
            </a:r>
            <a:r>
              <a:rPr lang="en-US" altLang="en-US" i="1"/>
              <a:t>G</a:t>
            </a:r>
            <a:r>
              <a:rPr lang="en-US" altLang="en-US"/>
              <a:t> set for conjunctive feature vectors and tree-structured attributes can be exponential in the number of training examples.</a:t>
            </a:r>
          </a:p>
          <a:p>
            <a:pPr eaLnBrk="1" hangingPunct="1"/>
            <a:r>
              <a:rPr lang="en-US" altLang="en-US"/>
              <a:t>In more expressive languages, both </a:t>
            </a:r>
            <a:r>
              <a:rPr lang="en-US" altLang="en-US" i="1"/>
              <a:t>S</a:t>
            </a:r>
            <a:r>
              <a:rPr lang="en-US" altLang="en-US"/>
              <a:t> and </a:t>
            </a:r>
            <a:r>
              <a:rPr lang="en-US" altLang="en-US" i="1"/>
              <a:t>G</a:t>
            </a:r>
            <a:r>
              <a:rPr lang="en-US" altLang="en-US"/>
              <a:t> can grow exponentially.</a:t>
            </a:r>
          </a:p>
          <a:p>
            <a:pPr eaLnBrk="1" hangingPunct="1"/>
            <a:r>
              <a:rPr lang="en-US" altLang="en-US"/>
              <a:t>The order in which examples are processed can significantly affect computational complexity.</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2105676-672E-B10D-0B0C-D26F636053C1}"/>
              </a:ext>
            </a:extLst>
          </p:cNvPr>
          <p:cNvSpPr txBox="1"/>
          <p:nvPr/>
        </p:nvSpPr>
        <p:spPr>
          <a:xfrm>
            <a:off x="1150938" y="752475"/>
            <a:ext cx="3128962" cy="358775"/>
          </a:xfrm>
          <a:prstGeom prst="rect">
            <a:avLst/>
          </a:prstGeom>
        </p:spPr>
        <p:txBody>
          <a:bodyPr lIns="0" tIns="13335" rIns="0" bIns="0">
            <a:spAutoFit/>
          </a:bodyPr>
          <a:lstStyle/>
          <a:p>
            <a:pPr marL="12700" eaLnBrk="1" fontAlgn="auto" hangingPunct="1">
              <a:spcBef>
                <a:spcPts val="105"/>
              </a:spcBef>
              <a:spcAft>
                <a:spcPts val="0"/>
              </a:spcAft>
              <a:defRPr/>
            </a:pPr>
            <a:r>
              <a:rPr sz="2250" i="1" spc="500" dirty="0">
                <a:solidFill>
                  <a:srgbClr val="FF0000"/>
                </a:solidFill>
                <a:latin typeface="Times New Roman"/>
                <a:cs typeface="Times New Roman"/>
              </a:rPr>
              <a:t>Summary</a:t>
            </a:r>
            <a:r>
              <a:rPr sz="2250" i="1" spc="285" dirty="0">
                <a:solidFill>
                  <a:srgbClr val="FF0000"/>
                </a:solidFill>
                <a:latin typeface="Times New Roman"/>
                <a:cs typeface="Times New Roman"/>
              </a:rPr>
              <a:t> </a:t>
            </a:r>
            <a:r>
              <a:rPr sz="2250" i="1" spc="340" dirty="0">
                <a:solidFill>
                  <a:srgbClr val="FF0000"/>
                </a:solidFill>
                <a:latin typeface="Times New Roman"/>
                <a:cs typeface="Times New Roman"/>
              </a:rPr>
              <a:t>Points</a:t>
            </a:r>
            <a:endParaRPr sz="2250">
              <a:solidFill>
                <a:srgbClr val="FF0000"/>
              </a:solidFill>
              <a:latin typeface="Times New Roman"/>
              <a:cs typeface="Times New Roman"/>
            </a:endParaRPr>
          </a:p>
        </p:txBody>
      </p:sp>
      <p:sp>
        <p:nvSpPr>
          <p:cNvPr id="108547" name="object 4">
            <a:extLst>
              <a:ext uri="{FF2B5EF4-FFF2-40B4-BE49-F238E27FC236}">
                <a16:creationId xmlns:a16="http://schemas.microsoft.com/office/drawing/2014/main" id="{201297FD-3222-8973-52EE-F53180B545E8}"/>
              </a:ext>
            </a:extLst>
          </p:cNvPr>
          <p:cNvSpPr txBox="1">
            <a:spLocks noChangeArrowheads="1"/>
          </p:cNvSpPr>
          <p:nvPr/>
        </p:nvSpPr>
        <p:spPr bwMode="auto">
          <a:xfrm>
            <a:off x="1117600" y="1579563"/>
            <a:ext cx="6940550" cy="375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097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ts val="1113"/>
              </a:spcBef>
              <a:buClrTx/>
              <a:buSzTx/>
              <a:buFontTx/>
              <a:buNone/>
            </a:pPr>
            <a:r>
              <a:rPr lang="en-US" altLang="en-US" sz="2000" i="1">
                <a:latin typeface="Times New Roman" panose="02020603050405020304" pitchFamily="18" charset="0"/>
                <a:cs typeface="Times New Roman" panose="02020603050405020304" pitchFamily="18" charset="0"/>
              </a:rPr>
              <a:t>1. Concept learning as search through </a:t>
            </a:r>
            <a:r>
              <a:rPr lang="en-US" altLang="en-US" sz="1900" i="1">
                <a:latin typeface="Times New Roman" panose="02020603050405020304" pitchFamily="18" charset="0"/>
                <a:cs typeface="Times New Roman" panose="02020603050405020304" pitchFamily="18" charset="0"/>
              </a:rPr>
              <a:t>H</a:t>
            </a:r>
            <a:endParaRPr lang="en-US" altLang="en-US" sz="1900">
              <a:latin typeface="Times New Roman" panose="02020603050405020304" pitchFamily="18" charset="0"/>
              <a:cs typeface="Times New Roman" panose="02020603050405020304" pitchFamily="18" charset="0"/>
            </a:endParaRPr>
          </a:p>
          <a:p>
            <a:pPr eaLnBrk="1" hangingPunct="1">
              <a:spcBef>
                <a:spcPts val="1025"/>
              </a:spcBef>
              <a:buClrTx/>
              <a:buSzTx/>
              <a:buFontTx/>
              <a:buNone/>
            </a:pPr>
            <a:r>
              <a:rPr lang="en-US" altLang="en-US" sz="2000" i="1">
                <a:latin typeface="Times New Roman" panose="02020603050405020304" pitchFamily="18" charset="0"/>
                <a:cs typeface="Times New Roman" panose="02020603050405020304" pitchFamily="18" charset="0"/>
              </a:rPr>
              <a:t>2. General-to-speci c ordering over </a:t>
            </a:r>
            <a:r>
              <a:rPr lang="en-US" altLang="en-US" sz="1900" i="1">
                <a:latin typeface="Times New Roman" panose="02020603050405020304" pitchFamily="18" charset="0"/>
                <a:cs typeface="Times New Roman" panose="02020603050405020304" pitchFamily="18" charset="0"/>
              </a:rPr>
              <a:t>H</a:t>
            </a:r>
            <a:endParaRPr lang="en-US" altLang="en-US" sz="1900">
              <a:latin typeface="Times New Roman" panose="02020603050405020304" pitchFamily="18" charset="0"/>
              <a:cs typeface="Times New Roman" panose="02020603050405020304" pitchFamily="18" charset="0"/>
            </a:endParaRPr>
          </a:p>
          <a:p>
            <a:pPr eaLnBrk="1" hangingPunct="1">
              <a:spcBef>
                <a:spcPts val="1050"/>
              </a:spcBef>
              <a:buClrTx/>
              <a:buSzTx/>
              <a:buFontTx/>
              <a:buNone/>
            </a:pPr>
            <a:r>
              <a:rPr lang="en-US" altLang="en-US" sz="2000" i="1">
                <a:latin typeface="Times New Roman" panose="02020603050405020304" pitchFamily="18" charset="0"/>
                <a:cs typeface="Times New Roman" panose="02020603050405020304" pitchFamily="18" charset="0"/>
              </a:rPr>
              <a:t>3. Version space candidate elimination algorithm</a:t>
            </a:r>
            <a:endParaRPr lang="en-US" altLang="en-US" sz="2000">
              <a:latin typeface="Times New Roman" panose="02020603050405020304" pitchFamily="18" charset="0"/>
              <a:cs typeface="Times New Roman" panose="02020603050405020304" pitchFamily="18" charset="0"/>
            </a:endParaRPr>
          </a:p>
          <a:p>
            <a:pPr eaLnBrk="1" hangingPunct="1">
              <a:lnSpc>
                <a:spcPct val="101000"/>
              </a:lnSpc>
              <a:spcBef>
                <a:spcPts val="988"/>
              </a:spcBef>
              <a:buClrTx/>
              <a:buSzTx/>
              <a:buFontTx/>
              <a:buNone/>
            </a:pPr>
            <a:r>
              <a:rPr lang="en-US" altLang="en-US" sz="2000" i="1">
                <a:latin typeface="Times New Roman" panose="02020603050405020304" pitchFamily="18" charset="0"/>
                <a:cs typeface="Times New Roman" panose="02020603050405020304" pitchFamily="18" charset="0"/>
              </a:rPr>
              <a:t>4. </a:t>
            </a:r>
            <a:r>
              <a:rPr lang="en-US" altLang="en-US" sz="1900" i="1">
                <a:latin typeface="Times New Roman" panose="02020603050405020304" pitchFamily="18" charset="0"/>
                <a:cs typeface="Times New Roman" panose="02020603050405020304" pitchFamily="18" charset="0"/>
              </a:rPr>
              <a:t>S </a:t>
            </a:r>
            <a:r>
              <a:rPr lang="en-US" altLang="en-US" sz="2000" i="1">
                <a:latin typeface="Times New Roman" panose="02020603050405020304" pitchFamily="18" charset="0"/>
                <a:cs typeface="Times New Roman" panose="02020603050405020304" pitchFamily="18" charset="0"/>
              </a:rPr>
              <a:t>and </a:t>
            </a:r>
            <a:r>
              <a:rPr lang="en-US" altLang="en-US" sz="1900" i="1">
                <a:latin typeface="Times New Roman" panose="02020603050405020304" pitchFamily="18" charset="0"/>
                <a:cs typeface="Times New Roman" panose="02020603050405020304" pitchFamily="18" charset="0"/>
              </a:rPr>
              <a:t>G </a:t>
            </a:r>
            <a:r>
              <a:rPr lang="en-US" altLang="en-US" sz="2000" i="1">
                <a:latin typeface="Times New Roman" panose="02020603050405020304" pitchFamily="18" charset="0"/>
                <a:cs typeface="Times New Roman" panose="02020603050405020304" pitchFamily="18" charset="0"/>
              </a:rPr>
              <a:t>boundaries characterize learner's  uncertainty</a:t>
            </a:r>
            <a:endParaRPr lang="en-US" altLang="en-US" sz="2000">
              <a:latin typeface="Times New Roman" panose="02020603050405020304" pitchFamily="18" charset="0"/>
              <a:cs typeface="Times New Roman" panose="02020603050405020304" pitchFamily="18" charset="0"/>
            </a:endParaRPr>
          </a:p>
          <a:p>
            <a:pPr eaLnBrk="1" hangingPunct="1">
              <a:spcBef>
                <a:spcPts val="1025"/>
              </a:spcBef>
              <a:buClrTx/>
              <a:buSzTx/>
              <a:buFontTx/>
              <a:buNone/>
            </a:pPr>
            <a:r>
              <a:rPr lang="en-US" altLang="en-US" sz="2000" i="1">
                <a:latin typeface="Times New Roman" panose="02020603050405020304" pitchFamily="18" charset="0"/>
                <a:cs typeface="Times New Roman" panose="02020603050405020304" pitchFamily="18" charset="0"/>
              </a:rPr>
              <a:t>5. Learner can generate useful queries</a:t>
            </a:r>
            <a:endParaRPr lang="en-US" altLang="en-US" sz="2000">
              <a:latin typeface="Times New Roman" panose="02020603050405020304" pitchFamily="18" charset="0"/>
              <a:cs typeface="Times New Roman" panose="02020603050405020304" pitchFamily="18" charset="0"/>
            </a:endParaRPr>
          </a:p>
          <a:p>
            <a:pPr eaLnBrk="1" hangingPunct="1">
              <a:spcBef>
                <a:spcPts val="1025"/>
              </a:spcBef>
              <a:buClrTx/>
              <a:buSzTx/>
              <a:buFontTx/>
              <a:buNone/>
            </a:pPr>
            <a:r>
              <a:rPr lang="en-US" altLang="en-US" sz="2000" i="1">
                <a:latin typeface="Times New Roman" panose="02020603050405020304" pitchFamily="18" charset="0"/>
                <a:cs typeface="Times New Roman" panose="02020603050405020304" pitchFamily="18" charset="0"/>
              </a:rPr>
              <a:t>6. Inductive leaps possible only if learner is biased</a:t>
            </a:r>
            <a:endParaRPr lang="en-US" altLang="en-US" sz="2000">
              <a:latin typeface="Times New Roman" panose="02020603050405020304" pitchFamily="18" charset="0"/>
              <a:cs typeface="Times New Roman" panose="02020603050405020304" pitchFamily="18" charset="0"/>
            </a:endParaRPr>
          </a:p>
          <a:p>
            <a:pPr eaLnBrk="1" hangingPunct="1">
              <a:spcBef>
                <a:spcPts val="1025"/>
              </a:spcBef>
              <a:buClrTx/>
              <a:buSzTx/>
              <a:buFontTx/>
              <a:buNone/>
            </a:pPr>
            <a:r>
              <a:rPr lang="en-US" altLang="en-US" sz="2000" i="1">
                <a:latin typeface="Times New Roman" panose="02020603050405020304" pitchFamily="18" charset="0"/>
                <a:cs typeface="Times New Roman" panose="02020603050405020304" pitchFamily="18" charset="0"/>
              </a:rPr>
              <a:t>7. Inductive learners can be modelled by equivalent  deductive systems</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76B7028-0B54-E638-FD08-F58510704D1D}"/>
              </a:ext>
            </a:extLst>
          </p:cNvPr>
          <p:cNvSpPr>
            <a:spLocks noGrp="1"/>
          </p:cNvSpPr>
          <p:nvPr>
            <p:ph type="title"/>
          </p:nvPr>
        </p:nvSpPr>
        <p:spPr>
          <a:xfrm>
            <a:off x="1219200" y="533400"/>
            <a:ext cx="7543800" cy="1143000"/>
          </a:xfrm>
          <a:noFill/>
        </p:spPr>
        <p:txBody>
          <a:bodyPr/>
          <a:lstStyle/>
          <a:p>
            <a:pPr eaLnBrk="1" hangingPunct="1"/>
            <a:r>
              <a:rPr lang="en-US" altLang="ko-KR">
                <a:cs typeface="HY중고딕"/>
              </a:rPr>
              <a:t>A Concept Learning Task </a:t>
            </a:r>
            <a:endParaRPr lang="ko-KR" altLang="en-US">
              <a:cs typeface="HY중고딕"/>
            </a:endParaRPr>
          </a:p>
        </p:txBody>
      </p:sp>
      <p:sp>
        <p:nvSpPr>
          <p:cNvPr id="15363" name="Rectangle 3">
            <a:extLst>
              <a:ext uri="{FF2B5EF4-FFF2-40B4-BE49-F238E27FC236}">
                <a16:creationId xmlns:a16="http://schemas.microsoft.com/office/drawing/2014/main" id="{E6ECD5B1-022A-7DFE-6F2B-2BE87F91CEEC}"/>
              </a:ext>
            </a:extLst>
          </p:cNvPr>
          <p:cNvSpPr>
            <a:spLocks noGrp="1"/>
          </p:cNvSpPr>
          <p:nvPr>
            <p:ph type="body" idx="1"/>
          </p:nvPr>
        </p:nvSpPr>
        <p:spPr>
          <a:noFill/>
        </p:spPr>
        <p:txBody>
          <a:bodyPr/>
          <a:lstStyle/>
          <a:p>
            <a:pPr eaLnBrk="1" hangingPunct="1"/>
            <a:r>
              <a:rPr lang="en-US" altLang="ko-KR">
                <a:cs typeface="HY신명조"/>
              </a:rPr>
              <a:t>Target Concept</a:t>
            </a:r>
          </a:p>
          <a:p>
            <a:pPr lvl="1" eaLnBrk="1" hangingPunct="1"/>
            <a:r>
              <a:rPr lang="en-US" altLang="ko-KR">
                <a:cs typeface="HY신명조"/>
              </a:rPr>
              <a:t>“days on which Aldo enjoys water sport”</a:t>
            </a:r>
          </a:p>
          <a:p>
            <a:pPr eaLnBrk="1" hangingPunct="1"/>
            <a:r>
              <a:rPr lang="en-US" altLang="ko-KR">
                <a:cs typeface="HY신명조"/>
              </a:rPr>
              <a:t>Hypothesis</a:t>
            </a:r>
          </a:p>
          <a:p>
            <a:pPr lvl="1" eaLnBrk="1" hangingPunct="1"/>
            <a:r>
              <a:rPr lang="en-US" altLang="ko-KR">
                <a:cs typeface="HY신명조"/>
              </a:rPr>
              <a:t>vector of 6 constraints (</a:t>
            </a:r>
            <a:r>
              <a:rPr lang="en-US" altLang="ko-KR" i="1">
                <a:cs typeface="HY신명조"/>
              </a:rPr>
              <a:t>Sky, AirTemp, Humidity, Wind, Water, Forecast, EnjoySport</a:t>
            </a:r>
            <a:r>
              <a:rPr lang="en-US" altLang="ko-KR">
                <a:cs typeface="HY신명조"/>
              </a:rPr>
              <a:t> )</a:t>
            </a:r>
          </a:p>
          <a:p>
            <a:pPr lvl="1" eaLnBrk="1" hangingPunct="1"/>
            <a:r>
              <a:rPr lang="en-US" altLang="ko-KR">
                <a:cs typeface="HY신명조"/>
              </a:rPr>
              <a:t>Each attribute (“?”, single value or  “0”)</a:t>
            </a:r>
          </a:p>
          <a:p>
            <a:pPr lvl="1" eaLnBrk="1" hangingPunct="1"/>
            <a:r>
              <a:rPr lang="en-US" altLang="ko-KR">
                <a:cs typeface="HY신명조"/>
              </a:rPr>
              <a:t>e.g. &lt;?, Cold, High, ?, ?, ?&gt;</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042842D-2670-A7D7-527A-31E5BF362917}"/>
              </a:ext>
            </a:extLst>
          </p:cNvPr>
          <p:cNvSpPr>
            <a:spLocks noGrp="1"/>
          </p:cNvSpPr>
          <p:nvPr>
            <p:ph type="title"/>
          </p:nvPr>
        </p:nvSpPr>
        <p:spPr/>
        <p:txBody>
          <a:bodyPr/>
          <a:lstStyle/>
          <a:p>
            <a:pPr eaLnBrk="1" hangingPunct="1"/>
            <a:r>
              <a:rPr lang="en-US" altLang="en-US"/>
              <a:t>HYPOTHESIS</a:t>
            </a:r>
          </a:p>
        </p:txBody>
      </p:sp>
      <p:sp>
        <p:nvSpPr>
          <p:cNvPr id="17411" name="Content Placeholder 2">
            <a:extLst>
              <a:ext uri="{FF2B5EF4-FFF2-40B4-BE49-F238E27FC236}">
                <a16:creationId xmlns:a16="http://schemas.microsoft.com/office/drawing/2014/main" id="{61BDB0CF-04A8-01FE-9D69-8E37667E7BDC}"/>
              </a:ext>
            </a:extLst>
          </p:cNvPr>
          <p:cNvSpPr>
            <a:spLocks noGrp="1"/>
          </p:cNvSpPr>
          <p:nvPr>
            <p:ph idx="1"/>
          </p:nvPr>
        </p:nvSpPr>
        <p:spPr/>
        <p:txBody>
          <a:bodyPr/>
          <a:lstStyle/>
          <a:p>
            <a:pPr eaLnBrk="1" hangingPunct="1"/>
            <a:r>
              <a:rPr lang="en-US" altLang="en-US"/>
              <a:t>A hypothesis is an explanation for something.</a:t>
            </a:r>
          </a:p>
          <a:p>
            <a:pPr eaLnBrk="1" hangingPunct="1"/>
            <a:r>
              <a:rPr lang="en-US" altLang="en-US"/>
              <a:t>It is a provisional idea, an educated guess that requires some evaluation.</a:t>
            </a:r>
          </a:p>
          <a:p>
            <a:pPr eaLnBrk="1" hangingPunct="1"/>
            <a:r>
              <a:rPr lang="en-US" altLang="en-US"/>
              <a:t>A good hypothesis is testable; it can be either true or false.</a:t>
            </a:r>
          </a:p>
          <a:p>
            <a:pPr eaLnBrk="1" hangingPunct="1"/>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32954-19EC-58AA-D6C7-CB1E43C55DF9}"/>
              </a:ext>
            </a:extLst>
          </p:cNvPr>
          <p:cNvSpPr>
            <a:spLocks noGrp="1"/>
          </p:cNvSpPr>
          <p:nvPr>
            <p:ph type="title"/>
          </p:nvPr>
        </p:nvSpPr>
        <p:spPr/>
        <p:txBody>
          <a:bodyPr>
            <a:normAutofit fontScale="90000"/>
          </a:bodyPr>
          <a:lstStyle/>
          <a:p>
            <a:pPr eaLnBrk="1" fontAlgn="auto" hangingPunct="1">
              <a:spcAft>
                <a:spcPts val="0"/>
              </a:spcAft>
              <a:defRPr/>
            </a:pPr>
            <a:br>
              <a:rPr lang="en-US" b="1" dirty="0"/>
            </a:br>
            <a:r>
              <a:rPr lang="en-US" b="1" dirty="0"/>
              <a:t>What Is a Hypothesis in Machine Learning?</a:t>
            </a:r>
            <a:br>
              <a:rPr lang="en-US" b="1" dirty="0"/>
            </a:br>
            <a:endParaRPr lang="en-US" dirty="0"/>
          </a:p>
        </p:txBody>
      </p:sp>
      <p:sp>
        <p:nvSpPr>
          <p:cNvPr id="18435" name="Content Placeholder 2">
            <a:extLst>
              <a:ext uri="{FF2B5EF4-FFF2-40B4-BE49-F238E27FC236}">
                <a16:creationId xmlns:a16="http://schemas.microsoft.com/office/drawing/2014/main" id="{6DD1BBA5-D4DC-EC66-8BDB-FAF89E71ECE2}"/>
              </a:ext>
            </a:extLst>
          </p:cNvPr>
          <p:cNvSpPr>
            <a:spLocks noGrp="1"/>
          </p:cNvSpPr>
          <p:nvPr>
            <p:ph idx="1"/>
          </p:nvPr>
        </p:nvSpPr>
        <p:spPr/>
        <p:txBody>
          <a:bodyPr/>
          <a:lstStyle/>
          <a:p>
            <a:pPr eaLnBrk="1" hangingPunct="1"/>
            <a:r>
              <a:rPr lang="en-US" altLang="en-US"/>
              <a:t>An example of a model that approximates the target function and performs mappings of inputs to outputs is called a hypothesis in machine learning.</a:t>
            </a:r>
          </a:p>
          <a:p>
            <a:pPr eaLnBrk="1" hangingPunct="1"/>
            <a:r>
              <a:rPr lang="en-US" altLang="en-US"/>
              <a:t>Learning for a machine learning algorithm involves </a:t>
            </a:r>
            <a:r>
              <a:rPr lang="en-US" altLang="en-US">
                <a:hlinkClick r:id="rId2"/>
              </a:rPr>
              <a:t>navigating the chosen space of hypothesis</a:t>
            </a:r>
            <a:r>
              <a:rPr lang="en-US" altLang="en-US"/>
              <a:t> toward the best or a good enough hypothesis that best approximates the target function.</a:t>
            </a:r>
          </a:p>
          <a:p>
            <a:pPr eaLnBrk="1" hangingPunct="1"/>
            <a:r>
              <a:rPr lang="en-US" altLang="en-US" i="1"/>
              <a:t>Learning is a search through the space of possible hypotheses for one that will perform well, even on new examples beyond the training set.</a:t>
            </a:r>
          </a:p>
          <a:p>
            <a:pPr eaLnBrk="1" hangingPunct="1"/>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7031</TotalTime>
  <Words>5315</Words>
  <Application>Microsoft Office PowerPoint</Application>
  <PresentationFormat>On-screen Show (4:3)</PresentationFormat>
  <Paragraphs>652</Paragraphs>
  <Slides>68</Slides>
  <Notes>31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68</vt:i4>
      </vt:variant>
    </vt:vector>
  </HeadingPairs>
  <TitlesOfParts>
    <vt:vector size="81" baseType="lpstr">
      <vt:lpstr>Gulim</vt:lpstr>
      <vt:lpstr>Arial</vt:lpstr>
      <vt:lpstr>Calibri</vt:lpstr>
      <vt:lpstr>Comic Sans MS</vt:lpstr>
      <vt:lpstr>Constantia</vt:lpstr>
      <vt:lpstr>Symbol</vt:lpstr>
      <vt:lpstr>Symbola</vt:lpstr>
      <vt:lpstr>Times</vt:lpstr>
      <vt:lpstr>Times New Roman</vt:lpstr>
      <vt:lpstr>Webdings</vt:lpstr>
      <vt:lpstr>Wingdings</vt:lpstr>
      <vt:lpstr>Wingdings 2</vt:lpstr>
      <vt:lpstr>Flow</vt:lpstr>
      <vt:lpstr>CS601PC:MACHINE LEARNING</vt:lpstr>
      <vt:lpstr>Textbook</vt:lpstr>
      <vt:lpstr>Unit-1 chapter-2</vt:lpstr>
      <vt:lpstr> CHAPTER-2 Concept learning and the General-to-specific ordering  </vt:lpstr>
      <vt:lpstr>Concept Learning </vt:lpstr>
      <vt:lpstr>PowerPoint Presentation</vt:lpstr>
      <vt:lpstr>A Concept Learning Task </vt:lpstr>
      <vt:lpstr>HYPOTHESIS</vt:lpstr>
      <vt:lpstr> What Is a Hypothesis in Machine Learning? </vt:lpstr>
      <vt:lpstr>PowerPoint Presentation</vt:lpstr>
      <vt:lpstr>PowerPoint Presentation</vt:lpstr>
      <vt:lpstr>PowerPoint Presentation</vt:lpstr>
      <vt:lpstr>PowerPoint Presentation</vt:lpstr>
      <vt:lpstr>NOTATION</vt:lpstr>
      <vt:lpstr>Inductive Learning Hypothesis</vt:lpstr>
      <vt:lpstr>Concept Learning as Search</vt:lpstr>
      <vt:lpstr>    </vt:lpstr>
      <vt:lpstr>Approaches to learning algorithms</vt:lpstr>
      <vt:lpstr>General-to-specific ordering of hypotheses</vt:lpstr>
      <vt:lpstr>Ordering on Hypotheses</vt:lpstr>
      <vt:lpstr>FINDING A MAXIMALLY SPECIFIC HYPOTHESIS</vt:lpstr>
      <vt:lpstr>PowerPoint Presentation</vt:lpstr>
      <vt:lpstr>Hypothesis Space Search by Find-S</vt:lpstr>
      <vt:lpstr>Find-S Algorithm</vt:lpstr>
      <vt:lpstr>Example of Find-S</vt:lpstr>
      <vt:lpstr>PowerPoint Presentation</vt:lpstr>
      <vt:lpstr>Problems with Find-S </vt:lpstr>
      <vt:lpstr>REVISION(FIND-S)</vt:lpstr>
      <vt:lpstr>PowerPoint Presentation</vt:lpstr>
      <vt:lpstr>PowerPoint Presentation</vt:lpstr>
      <vt:lpstr>EXAMPLE2: Consider the following data set having the data about which particular seeds are poisonous</vt:lpstr>
      <vt:lpstr>PowerPoint Presentation</vt:lpstr>
      <vt:lpstr>PowerPoint Presentation</vt:lpstr>
      <vt:lpstr>Consistent Hypotheses and Version Space</vt:lpstr>
      <vt:lpstr>List-Then-Eliminate Algorithm</vt:lpstr>
      <vt:lpstr>Example of Find-S, Revisited</vt:lpstr>
      <vt:lpstr>Version Space for this Example</vt:lpstr>
      <vt:lpstr>Representing Version Spaces</vt:lpstr>
      <vt:lpstr>Theorem</vt:lpstr>
      <vt:lpstr>Candidate Elimination Algorithm</vt:lpstr>
      <vt:lpstr>Candidate Elimination Algorithm (cont)</vt:lpstr>
      <vt:lpstr>PowerPoint Presentation</vt:lpstr>
      <vt:lpstr>Example</vt:lpstr>
      <vt:lpstr>PowerPoint Presentation</vt:lpstr>
      <vt:lpstr>PowerPoint Presentation</vt:lpstr>
      <vt:lpstr>PowerPoint Presentation</vt:lpstr>
      <vt:lpstr>PowerPoint Presentation</vt:lpstr>
      <vt:lpstr>PowerPoint Presentation</vt:lpstr>
      <vt:lpstr>Version Space of the Example</vt:lpstr>
      <vt:lpstr>REVISION(CANDIDATE ELIMINATON ALGORITHM)</vt:lpstr>
      <vt:lpstr>PowerPoint Presentation</vt:lpstr>
      <vt:lpstr>PowerPoint Presentation</vt:lpstr>
      <vt:lpstr>PowerPoint Presentation</vt:lpstr>
      <vt:lpstr>PowerPoint Presentation</vt:lpstr>
      <vt:lpstr>PowerPoint Presentation</vt:lpstr>
      <vt:lpstr>Remarks on version space and candidate elimination algorithm</vt:lpstr>
      <vt:lpstr>Convergence of algorithm</vt:lpstr>
      <vt:lpstr>Which Next Training Example?</vt:lpstr>
      <vt:lpstr>Classifying new cases using VS</vt:lpstr>
      <vt:lpstr>Inductive bias</vt:lpstr>
      <vt:lpstr>Effect of incomplete hypothesis space </vt:lpstr>
      <vt:lpstr>Incomplete hypothesis space</vt:lpstr>
      <vt:lpstr> Unbiased Learners and Inductive Bias</vt:lpstr>
      <vt:lpstr>Unbiased Learners and Inductive Bias</vt:lpstr>
      <vt:lpstr>Inductive Syst and Equiv Deductive Syst</vt:lpstr>
      <vt:lpstr>Inductive Bias and specific learning algs</vt:lpstr>
      <vt:lpstr>Computational Complexity of VS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CS601PC:MACHINE LEARNING</dc:title>
  <dc:creator>ASHA</dc:creator>
  <cp:lastModifiedBy>srinivas rao</cp:lastModifiedBy>
  <cp:revision>41</cp:revision>
  <dcterms:created xsi:type="dcterms:W3CDTF">2021-03-31T08:38:49Z</dcterms:created>
  <dcterms:modified xsi:type="dcterms:W3CDTF">2022-10-20T04:38:44Z</dcterms:modified>
</cp:coreProperties>
</file>