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64" r:id="rId3"/>
    <p:sldId id="306" r:id="rId4"/>
    <p:sldId id="308" r:id="rId5"/>
    <p:sldId id="307" r:id="rId6"/>
    <p:sldId id="27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98"/>
    <a:srgbClr val="002226"/>
    <a:srgbClr val="7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98D45B-8A75-4992-90B1-8380367A51A0}">
  <a:tblStyle styleId="{8298D45B-8A75-4992-90B1-8380367A51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7f9262ee2f_0_26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7f9262ee2f_0_26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9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7f9262ee2f_0_26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7f9262ee2f_0_26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97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f9262ee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f9262ee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35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7f9262ee2f_0_26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7f9262ee2f_0_26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  <p:sldLayoutId id="2147483664" r:id="rId5"/>
    <p:sldLayoutId id="2147483669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0" y="384359"/>
            <a:ext cx="5846532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ontserrat ExtraBold" panose="00000900000000000000" pitchFamily="2" charset="-94"/>
                <a:cs typeface="Times New Roman" panose="02020603050405020304" pitchFamily="18" charset="0"/>
              </a:rPr>
              <a:t>R</a:t>
            </a:r>
            <a:r>
              <a:rPr lang="en-US" sz="2400" b="0" dirty="0">
                <a:solidFill>
                  <a:srgbClr val="7FFFFF"/>
                </a:solidFill>
                <a:latin typeface="Montserrat SemiBold" panose="00000700000000000000" pitchFamily="2" charset="-94"/>
                <a:cs typeface="Times New Roman" panose="02020603050405020304" pitchFamily="18" charset="0"/>
              </a:rPr>
              <a:t>apid</a:t>
            </a:r>
            <a:r>
              <a:rPr lang="tr-TR" sz="2400" b="0" dirty="0">
                <a:solidFill>
                  <a:srgbClr val="7FFFFF"/>
                </a:solidFill>
                <a:latin typeface="Montserrat SemiBold" panose="00000700000000000000" pitchFamily="2" charset="-94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Montserrat ExtraBold" panose="00000900000000000000" pitchFamily="2" charset="-94"/>
                <a:cs typeface="Times New Roman" panose="02020603050405020304" pitchFamily="18" charset="0"/>
              </a:rPr>
              <a:t>E</a:t>
            </a:r>
            <a:r>
              <a:rPr lang="en-US" sz="2400" b="0" dirty="0">
                <a:solidFill>
                  <a:srgbClr val="7FFFFF"/>
                </a:solidFill>
                <a:latin typeface="Montserrat SemiBold" panose="00000700000000000000" pitchFamily="2" charset="-94"/>
                <a:cs typeface="Times New Roman" panose="02020603050405020304" pitchFamily="18" charset="0"/>
              </a:rPr>
              <a:t>lectrical</a:t>
            </a:r>
            <a:r>
              <a:rPr lang="tr-TR" sz="2400" b="0" dirty="0">
                <a:solidFill>
                  <a:srgbClr val="7FFFFF"/>
                </a:solidFill>
                <a:latin typeface="Montserrat SemiBold" panose="00000700000000000000" pitchFamily="2" charset="-94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Montserrat ExtraBold" panose="00000900000000000000" pitchFamily="2" charset="-94"/>
                <a:cs typeface="Times New Roman" panose="02020603050405020304" pitchFamily="18" charset="0"/>
              </a:rPr>
              <a:t>S</a:t>
            </a:r>
            <a:r>
              <a:rPr lang="en-US" sz="2400" b="0" dirty="0">
                <a:solidFill>
                  <a:srgbClr val="7FFFFF"/>
                </a:solidFill>
                <a:latin typeface="Montserrat SemiBold" panose="00000700000000000000" pitchFamily="2" charset="-94"/>
                <a:cs typeface="Times New Roman" panose="02020603050405020304" pitchFamily="18" charset="0"/>
              </a:rPr>
              <a:t>upport</a:t>
            </a:r>
            <a:r>
              <a:rPr lang="tr-TR" sz="2400" b="0" dirty="0">
                <a:solidFill>
                  <a:srgbClr val="7FFFFF"/>
                </a:solidFill>
                <a:latin typeface="Montserrat SemiBold" panose="00000700000000000000" pitchFamily="2" charset="-94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Montserrat ExtraBold" panose="00000900000000000000" pitchFamily="2" charset="-94"/>
                <a:cs typeface="Times New Roman" panose="02020603050405020304" pitchFamily="18" charset="0"/>
              </a:rPr>
              <a:t>T</a:t>
            </a:r>
            <a:r>
              <a:rPr lang="en-US" sz="2400" b="0" dirty="0">
                <a:solidFill>
                  <a:srgbClr val="7FFFFF"/>
                </a:solidFill>
                <a:latin typeface="Montserrat SemiBold" panose="00000700000000000000" pitchFamily="2" charset="-94"/>
                <a:cs typeface="Times New Roman" panose="02020603050405020304" pitchFamily="18" charset="0"/>
              </a:rPr>
              <a:t>eam</a:t>
            </a:r>
            <a:endParaRPr sz="2400" b="0" dirty="0">
              <a:solidFill>
                <a:srgbClr val="7FFFFF"/>
              </a:solidFill>
              <a:latin typeface="Montserrat SemiBold" panose="00000700000000000000" pitchFamily="2" charset="-94"/>
              <a:cs typeface="Times New Roman" panose="02020603050405020304" pitchFamily="18" charset="0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1781735" y="1310987"/>
            <a:ext cx="4874848" cy="2945007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tr-TR" sz="2000" b="0" dirty="0">
                <a:latin typeface="Montserrat SemiBold" panose="00000700000000000000" pitchFamily="2" charset="-94"/>
                <a:ea typeface="Montserrat ExtraLight"/>
                <a:cs typeface="Times New Roman" panose="02020603050405020304" pitchFamily="18" charset="0"/>
                <a:sym typeface="Montserrat ExtraLight"/>
              </a:rPr>
            </a:br>
            <a:br>
              <a:rPr lang="tr-TR" sz="2400" b="0" dirty="0">
                <a:latin typeface="Montserrat SemiBold" panose="00000700000000000000" pitchFamily="2" charset="-94"/>
                <a:ea typeface="Montserrat ExtraLight"/>
                <a:cs typeface="Times New Roman" panose="02020603050405020304" pitchFamily="18" charset="0"/>
                <a:sym typeface="Montserrat ExtraLight"/>
              </a:rPr>
            </a:br>
            <a:r>
              <a:rPr lang="tr-TR" sz="2800" b="0" u="sng" dirty="0">
                <a:solidFill>
                  <a:schemeClr val="bg1"/>
                </a:solidFill>
                <a:latin typeface="Montserrat ExtraBold" panose="00000900000000000000" pitchFamily="2" charset="-94"/>
                <a:ea typeface="Montserrat ExtraLight"/>
                <a:cs typeface="Times New Roman" panose="02020603050405020304" pitchFamily="18" charset="0"/>
                <a:sym typeface="Montserrat ExtraLight"/>
              </a:rPr>
              <a:t>Ad Astra</a:t>
            </a:r>
            <a:br>
              <a:rPr lang="tr-TR" sz="2000" b="0" dirty="0">
                <a:solidFill>
                  <a:schemeClr val="bg1"/>
                </a:solidFill>
                <a:latin typeface="Montserrat ExtraBold" panose="00000900000000000000" pitchFamily="2" charset="-94"/>
                <a:ea typeface="Montserrat ExtraLight"/>
                <a:cs typeface="Times New Roman" panose="02020603050405020304" pitchFamily="18" charset="0"/>
                <a:sym typeface="Montserrat ExtraLight"/>
              </a:rPr>
            </a:br>
            <a:br>
              <a:rPr lang="tr-TR" sz="2000" b="0" dirty="0">
                <a:latin typeface="Montserrat ExtraBold" panose="00000900000000000000" pitchFamily="2" charset="-94"/>
                <a:ea typeface="Montserrat ExtraLight"/>
                <a:cs typeface="Times New Roman" panose="02020603050405020304" pitchFamily="18" charset="0"/>
                <a:sym typeface="Montserrat ExtraLight"/>
              </a:rPr>
            </a:br>
            <a:r>
              <a:rPr lang="tr-TR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 SemiBold" panose="00000700000000000000" pitchFamily="2" charset="-94"/>
                <a:ea typeface="Montserrat ExtraLight"/>
                <a:cs typeface="Times New Roman" panose="02020603050405020304" pitchFamily="18" charset="0"/>
                <a:sym typeface="Montserrat ExtraLight"/>
              </a:rPr>
              <a:t>Şadi Arif Yüksel</a:t>
            </a:r>
            <a:br>
              <a:rPr lang="tr-TR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 SemiBold" panose="00000700000000000000" pitchFamily="2" charset="-94"/>
                <a:ea typeface="Montserrat ExtraLight"/>
                <a:cs typeface="Times New Roman" panose="02020603050405020304" pitchFamily="18" charset="0"/>
                <a:sym typeface="Montserrat ExtraLight"/>
              </a:rPr>
            </a:br>
            <a:r>
              <a:rPr lang="tr-TR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 SemiBold" panose="00000700000000000000" pitchFamily="2" charset="-94"/>
                <a:ea typeface="Montserrat ExtraLight"/>
                <a:cs typeface="Times New Roman" panose="02020603050405020304" pitchFamily="18" charset="0"/>
                <a:sym typeface="Montserrat ExtraLight"/>
              </a:rPr>
              <a:t>Ahmet Berkay Öz</a:t>
            </a:r>
            <a:br>
              <a:rPr lang="tr-TR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 SemiBold" panose="00000700000000000000" pitchFamily="2" charset="-94"/>
                <a:ea typeface="Montserrat ExtraLight"/>
                <a:cs typeface="Times New Roman" panose="02020603050405020304" pitchFamily="18" charset="0"/>
                <a:sym typeface="Montserrat ExtraLight"/>
              </a:rPr>
            </a:br>
            <a:r>
              <a:rPr lang="tr-TR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 SemiBold" panose="00000700000000000000" pitchFamily="2" charset="-94"/>
                <a:ea typeface="Montserrat ExtraLight"/>
                <a:cs typeface="Times New Roman" panose="02020603050405020304" pitchFamily="18" charset="0"/>
                <a:sym typeface="Montserrat ExtraLight"/>
              </a:rPr>
              <a:t>Mustafa Emre Tufan</a:t>
            </a:r>
            <a:br>
              <a:rPr lang="tr-TR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 SemiBold" panose="00000700000000000000" pitchFamily="2" charset="-94"/>
                <a:ea typeface="Montserrat ExtraLight"/>
                <a:cs typeface="Times New Roman" panose="02020603050405020304" pitchFamily="18" charset="0"/>
                <a:sym typeface="Montserrat ExtraLight"/>
              </a:rPr>
            </a:br>
            <a:r>
              <a:rPr lang="tr-TR" sz="24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 SemiBold" panose="00000700000000000000" pitchFamily="2" charset="-94"/>
                <a:ea typeface="Montserrat ExtraLight"/>
                <a:cs typeface="Times New Roman" panose="02020603050405020304" pitchFamily="18" charset="0"/>
                <a:sym typeface="Montserrat ExtraLight"/>
              </a:rPr>
              <a:t>Mehmet Tunahan Türkmen</a:t>
            </a:r>
            <a:endParaRPr sz="2000" b="0" dirty="0">
              <a:solidFill>
                <a:schemeClr val="accent4">
                  <a:lumMod val="20000"/>
                  <a:lumOff val="80000"/>
                </a:schemeClr>
              </a:solidFill>
              <a:latin typeface="Montserrat SemiBold" panose="00000700000000000000" pitchFamily="2" charset="-94"/>
              <a:ea typeface="Montserrat ExtraLight"/>
              <a:cs typeface="Times New Roman" panose="02020603050405020304" pitchFamily="18" charset="0"/>
              <a:sym typeface="Montserrat ExtraLight"/>
            </a:endParaRPr>
          </a:p>
        </p:txBody>
      </p:sp>
      <p:pic>
        <p:nvPicPr>
          <p:cNvPr id="8" name="Picture 71">
            <a:extLst>
              <a:ext uri="{FF2B5EF4-FFF2-40B4-BE49-F238E27FC236}">
                <a16:creationId xmlns:a16="http://schemas.microsoft.com/office/drawing/2014/main" id="{6FDC3C55-520B-488E-B694-87A3AFEFCB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9380" y="4157663"/>
            <a:ext cx="2664620" cy="904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302559" y="445025"/>
            <a:ext cx="8700247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Range anxiety and a lack of charging infrastructure are top</a:t>
            </a:r>
            <a:r>
              <a:rPr lang="tr-TR" sz="24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 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concerns for</a:t>
            </a:r>
            <a:r>
              <a:rPr lang="tr-TR" sz="24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 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consumers</a:t>
            </a:r>
            <a:r>
              <a:rPr lang="tr-TR" sz="24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 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in most countries</a:t>
            </a:r>
            <a:r>
              <a:rPr lang="tr-TR" sz="24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*</a:t>
            </a:r>
            <a:endParaRPr lang="en-US" sz="3200" dirty="0">
              <a:solidFill>
                <a:schemeClr val="bg1"/>
              </a:solidFill>
              <a:latin typeface="Montserrat SemiBold" panose="00000700000000000000" pitchFamily="2" charset="-94"/>
            </a:endParaRPr>
          </a:p>
        </p:txBody>
      </p:sp>
      <p:cxnSp>
        <p:nvCxnSpPr>
          <p:cNvPr id="234" name="Google Shape;234;p46"/>
          <p:cNvCxnSpPr>
            <a:cxnSpLocks/>
          </p:cNvCxnSpPr>
          <p:nvPr/>
        </p:nvCxnSpPr>
        <p:spPr>
          <a:xfrm>
            <a:off x="302559" y="414022"/>
            <a:ext cx="348664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007529" y="2515215"/>
            <a:ext cx="3021024" cy="1053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sz="1800" b="0" i="0" u="none" strike="noStrike" dirty="0" err="1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  <a:t>Lack</a:t>
            </a:r>
            <a:r>
              <a:rPr lang="tr-TR" sz="1800" b="0" i="0" u="none" strike="noStrike" dirty="0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  <a:t> of </a:t>
            </a:r>
            <a:r>
              <a:rPr lang="tr-TR" sz="1800" b="0" i="0" u="none" strike="noStrike" dirty="0" err="1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  <a:t>Charging</a:t>
            </a:r>
            <a:r>
              <a:rPr lang="tr-TR" sz="1800" b="0" i="0" u="none" strike="noStrike" dirty="0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  <a:t> </a:t>
            </a:r>
            <a:r>
              <a:rPr lang="tr-TR" sz="1800" b="0" i="0" u="none" strike="noStrike" dirty="0" err="1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  <a:t>Infrastructure</a:t>
            </a:r>
            <a:br>
              <a:rPr lang="tr-TR" sz="1800" b="0" i="0" u="none" strike="noStrike" dirty="0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</a:br>
            <a:endParaRPr dirty="0"/>
          </a:p>
        </p:txBody>
      </p: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"/>
            <a:r>
              <a:rPr lang="tr-TR" sz="1800" b="0" i="0" u="none" strike="noStrike" dirty="0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  <a:t>Time Required </a:t>
            </a:r>
            <a:r>
              <a:rPr lang="tr-TR" sz="1800" b="0" i="0" u="none" strike="noStrike" dirty="0" err="1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  <a:t>to</a:t>
            </a:r>
            <a:r>
              <a:rPr lang="tr-TR" sz="1800" b="0" i="0" u="none" strike="noStrike" dirty="0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  <a:t> </a:t>
            </a:r>
            <a:r>
              <a:rPr lang="tr-TR" sz="1800" b="0" i="0" u="none" strike="noStrike" dirty="0" err="1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  <a:t>Charge</a:t>
            </a:r>
            <a:endParaRPr lang="tr-TR" sz="1800" b="0" i="0" u="none" strike="noStrike" dirty="0">
              <a:solidFill>
                <a:schemeClr val="bg1"/>
              </a:solidFill>
              <a:effectLst/>
              <a:latin typeface="Montserrat SemiBold" panose="00000700000000000000" pitchFamily="2" charset="-94"/>
            </a:endParaRPr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sz="1800" b="0" i="0" u="none" strike="noStrike" dirty="0" err="1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  <a:t>Driving</a:t>
            </a:r>
            <a:r>
              <a:rPr lang="tr-TR" sz="1800" b="0" i="0" u="none" strike="noStrike" dirty="0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  <a:t> </a:t>
            </a:r>
            <a:r>
              <a:rPr lang="tr-TR" sz="1800" b="0" i="0" u="none" strike="noStrike" dirty="0" err="1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  <a:t>Range</a:t>
            </a:r>
            <a:br>
              <a:rPr lang="tr-TR" sz="1800" b="0" i="0" u="none" strike="noStrike" dirty="0">
                <a:solidFill>
                  <a:schemeClr val="bg1"/>
                </a:solidFill>
                <a:effectLst/>
                <a:latin typeface="Montserrat SemiBold" panose="00000700000000000000" pitchFamily="2" charset="-94"/>
              </a:rPr>
            </a:br>
            <a:endParaRPr dirty="0"/>
          </a:p>
        </p:txBody>
      </p:sp>
      <p:sp>
        <p:nvSpPr>
          <p:cNvPr id="244" name="Google Shape;244;p46"/>
          <p:cNvSpPr/>
          <p:nvPr/>
        </p:nvSpPr>
        <p:spPr>
          <a:xfrm>
            <a:off x="1739650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46"/>
          <p:cNvSpPr/>
          <p:nvPr/>
        </p:nvSpPr>
        <p:spPr>
          <a:xfrm>
            <a:off x="4229697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6"/>
          <p:cNvSpPr/>
          <p:nvPr/>
        </p:nvSpPr>
        <p:spPr>
          <a:xfrm>
            <a:off x="6719750" y="188715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11370;p81">
            <a:extLst>
              <a:ext uri="{FF2B5EF4-FFF2-40B4-BE49-F238E27FC236}">
                <a16:creationId xmlns:a16="http://schemas.microsoft.com/office/drawing/2014/main" id="{56295DC5-9D01-4339-8B8B-E3F2541E9388}"/>
              </a:ext>
            </a:extLst>
          </p:cNvPr>
          <p:cNvGrpSpPr/>
          <p:nvPr/>
        </p:nvGrpSpPr>
        <p:grpSpPr>
          <a:xfrm>
            <a:off x="6800491" y="1967754"/>
            <a:ext cx="523118" cy="523391"/>
            <a:chOff x="6259175" y="1559008"/>
            <a:chExt cx="271743" cy="272093"/>
          </a:xfrm>
          <a:solidFill>
            <a:srgbClr val="008B98"/>
          </a:solidFill>
        </p:grpSpPr>
        <p:sp>
          <p:nvSpPr>
            <p:cNvPr id="31" name="Google Shape;11371;p81">
              <a:extLst>
                <a:ext uri="{FF2B5EF4-FFF2-40B4-BE49-F238E27FC236}">
                  <a16:creationId xmlns:a16="http://schemas.microsoft.com/office/drawing/2014/main" id="{DA54748E-16BB-4DDD-9B53-80C7B8DB25F8}"/>
                </a:ext>
              </a:extLst>
            </p:cNvPr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372;p81">
              <a:extLst>
                <a:ext uri="{FF2B5EF4-FFF2-40B4-BE49-F238E27FC236}">
                  <a16:creationId xmlns:a16="http://schemas.microsoft.com/office/drawing/2014/main" id="{570C2344-593C-4EDC-9644-993F9BE8467F}"/>
                </a:ext>
              </a:extLst>
            </p:cNvPr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373;p81">
              <a:extLst>
                <a:ext uri="{FF2B5EF4-FFF2-40B4-BE49-F238E27FC236}">
                  <a16:creationId xmlns:a16="http://schemas.microsoft.com/office/drawing/2014/main" id="{946B8CF9-098F-464D-8229-9843A1BF7098}"/>
                </a:ext>
              </a:extLst>
            </p:cNvPr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374;p81">
              <a:extLst>
                <a:ext uri="{FF2B5EF4-FFF2-40B4-BE49-F238E27FC236}">
                  <a16:creationId xmlns:a16="http://schemas.microsoft.com/office/drawing/2014/main" id="{913237F3-5AE5-4B16-BCD9-030268B4C79B}"/>
                </a:ext>
              </a:extLst>
            </p:cNvPr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75;p81">
              <a:extLst>
                <a:ext uri="{FF2B5EF4-FFF2-40B4-BE49-F238E27FC236}">
                  <a16:creationId xmlns:a16="http://schemas.microsoft.com/office/drawing/2014/main" id="{92A8EBB6-5C4C-4A9B-B132-E3F36929739A}"/>
                </a:ext>
              </a:extLst>
            </p:cNvPr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376;p81">
              <a:extLst>
                <a:ext uri="{FF2B5EF4-FFF2-40B4-BE49-F238E27FC236}">
                  <a16:creationId xmlns:a16="http://schemas.microsoft.com/office/drawing/2014/main" id="{016F1FAA-BC53-4A8E-881B-ADE75E1D24A8}"/>
                </a:ext>
              </a:extLst>
            </p:cNvPr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377;p81">
              <a:extLst>
                <a:ext uri="{FF2B5EF4-FFF2-40B4-BE49-F238E27FC236}">
                  <a16:creationId xmlns:a16="http://schemas.microsoft.com/office/drawing/2014/main" id="{73B3FA72-561E-45A7-84D3-946A26AE5576}"/>
                </a:ext>
              </a:extLst>
            </p:cNvPr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378;p81">
              <a:extLst>
                <a:ext uri="{FF2B5EF4-FFF2-40B4-BE49-F238E27FC236}">
                  <a16:creationId xmlns:a16="http://schemas.microsoft.com/office/drawing/2014/main" id="{B05F47B8-A81F-4C56-A4F0-B623D00518C9}"/>
                </a:ext>
              </a:extLst>
            </p:cNvPr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379;p81">
              <a:extLst>
                <a:ext uri="{FF2B5EF4-FFF2-40B4-BE49-F238E27FC236}">
                  <a16:creationId xmlns:a16="http://schemas.microsoft.com/office/drawing/2014/main" id="{9FDCCD7D-F55B-4701-B812-78EEE84F6653}"/>
                </a:ext>
              </a:extLst>
            </p:cNvPr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380;p81">
              <a:extLst>
                <a:ext uri="{FF2B5EF4-FFF2-40B4-BE49-F238E27FC236}">
                  <a16:creationId xmlns:a16="http://schemas.microsoft.com/office/drawing/2014/main" id="{DC6211DE-8616-4004-A72C-F1B587E1FE4B}"/>
                </a:ext>
              </a:extLst>
            </p:cNvPr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381;p81">
              <a:extLst>
                <a:ext uri="{FF2B5EF4-FFF2-40B4-BE49-F238E27FC236}">
                  <a16:creationId xmlns:a16="http://schemas.microsoft.com/office/drawing/2014/main" id="{0E7DE6C2-8A43-48A3-AC8C-15EC7D8AFE8B}"/>
                </a:ext>
              </a:extLst>
            </p:cNvPr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382;p81">
              <a:extLst>
                <a:ext uri="{FF2B5EF4-FFF2-40B4-BE49-F238E27FC236}">
                  <a16:creationId xmlns:a16="http://schemas.microsoft.com/office/drawing/2014/main" id="{508808AD-EE9F-4BBA-9FA1-F2347825DF11}"/>
                </a:ext>
              </a:extLst>
            </p:cNvPr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383;p81">
              <a:extLst>
                <a:ext uri="{FF2B5EF4-FFF2-40B4-BE49-F238E27FC236}">
                  <a16:creationId xmlns:a16="http://schemas.microsoft.com/office/drawing/2014/main" id="{F3F08FDB-3055-420A-9BAC-4D8C41173646}"/>
                </a:ext>
              </a:extLst>
            </p:cNvPr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84;p81">
              <a:extLst>
                <a:ext uri="{FF2B5EF4-FFF2-40B4-BE49-F238E27FC236}">
                  <a16:creationId xmlns:a16="http://schemas.microsoft.com/office/drawing/2014/main" id="{FD2A7429-D1DD-4E22-AB43-6080668D71FB}"/>
                </a:ext>
              </a:extLst>
            </p:cNvPr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85;p81">
              <a:extLst>
                <a:ext uri="{FF2B5EF4-FFF2-40B4-BE49-F238E27FC236}">
                  <a16:creationId xmlns:a16="http://schemas.microsoft.com/office/drawing/2014/main" id="{186BC874-754E-41F9-A069-E48F4499FFBA}"/>
                </a:ext>
              </a:extLst>
            </p:cNvPr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386;p81">
              <a:extLst>
                <a:ext uri="{FF2B5EF4-FFF2-40B4-BE49-F238E27FC236}">
                  <a16:creationId xmlns:a16="http://schemas.microsoft.com/office/drawing/2014/main" id="{12AFD758-04D5-4B8F-8AB3-B068B8C94250}"/>
                </a:ext>
              </a:extLst>
            </p:cNvPr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87;p81">
              <a:extLst>
                <a:ext uri="{FF2B5EF4-FFF2-40B4-BE49-F238E27FC236}">
                  <a16:creationId xmlns:a16="http://schemas.microsoft.com/office/drawing/2014/main" id="{88879D0F-F81A-4B5F-91F5-B5B6B5D04620}"/>
                </a:ext>
              </a:extLst>
            </p:cNvPr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2705;p82">
            <a:extLst>
              <a:ext uri="{FF2B5EF4-FFF2-40B4-BE49-F238E27FC236}">
                <a16:creationId xmlns:a16="http://schemas.microsoft.com/office/drawing/2014/main" id="{A9FB2CAD-0078-4157-A808-F77527EFA6E0}"/>
              </a:ext>
            </a:extLst>
          </p:cNvPr>
          <p:cNvGrpSpPr/>
          <p:nvPr/>
        </p:nvGrpSpPr>
        <p:grpSpPr>
          <a:xfrm>
            <a:off x="4332568" y="2004183"/>
            <a:ext cx="511339" cy="500928"/>
            <a:chOff x="1331406" y="1513361"/>
            <a:chExt cx="301784" cy="348607"/>
          </a:xfrm>
          <a:solidFill>
            <a:srgbClr val="008B98"/>
          </a:solidFill>
        </p:grpSpPr>
        <p:sp>
          <p:nvSpPr>
            <p:cNvPr id="49" name="Google Shape;12706;p82">
              <a:extLst>
                <a:ext uri="{FF2B5EF4-FFF2-40B4-BE49-F238E27FC236}">
                  <a16:creationId xmlns:a16="http://schemas.microsoft.com/office/drawing/2014/main" id="{F46EDFE4-75C2-4550-8631-A8DC6F8CF3FB}"/>
                </a:ext>
              </a:extLst>
            </p:cNvPr>
            <p:cNvSpPr/>
            <p:nvPr/>
          </p:nvSpPr>
          <p:spPr>
            <a:xfrm>
              <a:off x="1473237" y="1513361"/>
              <a:ext cx="159952" cy="169076"/>
            </a:xfrm>
            <a:custGeom>
              <a:avLst/>
              <a:gdLst/>
              <a:ahLst/>
              <a:cxnLst/>
              <a:rect l="l" t="t" r="r" b="b"/>
              <a:pathLst>
                <a:path w="5049" h="5337" extrusionOk="0">
                  <a:moveTo>
                    <a:pt x="2623" y="0"/>
                  </a:moveTo>
                  <a:cubicBezTo>
                    <a:pt x="2460" y="0"/>
                    <a:pt x="2295" y="17"/>
                    <a:pt x="2132" y="50"/>
                  </a:cubicBezTo>
                  <a:cubicBezTo>
                    <a:pt x="1489" y="169"/>
                    <a:pt x="941" y="538"/>
                    <a:pt x="584" y="1074"/>
                  </a:cubicBezTo>
                  <a:cubicBezTo>
                    <a:pt x="0" y="1943"/>
                    <a:pt x="36" y="3050"/>
                    <a:pt x="655" y="3884"/>
                  </a:cubicBezTo>
                  <a:lnTo>
                    <a:pt x="596" y="5170"/>
                  </a:lnTo>
                  <a:cubicBezTo>
                    <a:pt x="596" y="5229"/>
                    <a:pt x="631" y="5277"/>
                    <a:pt x="679" y="5300"/>
                  </a:cubicBezTo>
                  <a:cubicBezTo>
                    <a:pt x="703" y="5312"/>
                    <a:pt x="739" y="5336"/>
                    <a:pt x="762" y="5336"/>
                  </a:cubicBezTo>
                  <a:cubicBezTo>
                    <a:pt x="798" y="5336"/>
                    <a:pt x="810" y="5336"/>
                    <a:pt x="834" y="5312"/>
                  </a:cubicBezTo>
                  <a:lnTo>
                    <a:pt x="2001" y="4777"/>
                  </a:lnTo>
                  <a:cubicBezTo>
                    <a:pt x="2203" y="4836"/>
                    <a:pt x="2417" y="4860"/>
                    <a:pt x="2608" y="4860"/>
                  </a:cubicBezTo>
                  <a:cubicBezTo>
                    <a:pt x="3394" y="4860"/>
                    <a:pt x="4156" y="4467"/>
                    <a:pt x="4620" y="3765"/>
                  </a:cubicBezTo>
                  <a:cubicBezTo>
                    <a:pt x="4870" y="3395"/>
                    <a:pt x="5001" y="2967"/>
                    <a:pt x="5025" y="2514"/>
                  </a:cubicBezTo>
                  <a:cubicBezTo>
                    <a:pt x="5049" y="2431"/>
                    <a:pt x="4989" y="2360"/>
                    <a:pt x="4906" y="2360"/>
                  </a:cubicBezTo>
                  <a:cubicBezTo>
                    <a:pt x="4811" y="2360"/>
                    <a:pt x="4739" y="2431"/>
                    <a:pt x="4739" y="2503"/>
                  </a:cubicBezTo>
                  <a:cubicBezTo>
                    <a:pt x="4715" y="2895"/>
                    <a:pt x="4608" y="3265"/>
                    <a:pt x="4382" y="3586"/>
                  </a:cubicBezTo>
                  <a:cubicBezTo>
                    <a:pt x="3981" y="4183"/>
                    <a:pt x="3325" y="4524"/>
                    <a:pt x="2630" y="4524"/>
                  </a:cubicBezTo>
                  <a:cubicBezTo>
                    <a:pt x="2438" y="4524"/>
                    <a:pt x="2242" y="4498"/>
                    <a:pt x="2048" y="4443"/>
                  </a:cubicBezTo>
                  <a:cubicBezTo>
                    <a:pt x="2027" y="4433"/>
                    <a:pt x="2008" y="4427"/>
                    <a:pt x="1990" y="4427"/>
                  </a:cubicBezTo>
                  <a:cubicBezTo>
                    <a:pt x="1969" y="4427"/>
                    <a:pt x="1949" y="4435"/>
                    <a:pt x="1929" y="4455"/>
                  </a:cubicBezTo>
                  <a:lnTo>
                    <a:pt x="953" y="4919"/>
                  </a:lnTo>
                  <a:lnTo>
                    <a:pt x="1001" y="3848"/>
                  </a:lnTo>
                  <a:cubicBezTo>
                    <a:pt x="1001" y="3800"/>
                    <a:pt x="989" y="3765"/>
                    <a:pt x="977" y="3741"/>
                  </a:cubicBezTo>
                  <a:cubicBezTo>
                    <a:pt x="405" y="3026"/>
                    <a:pt x="358" y="2026"/>
                    <a:pt x="870" y="1252"/>
                  </a:cubicBezTo>
                  <a:cubicBezTo>
                    <a:pt x="1179" y="788"/>
                    <a:pt x="1655" y="467"/>
                    <a:pt x="2203" y="359"/>
                  </a:cubicBezTo>
                  <a:cubicBezTo>
                    <a:pt x="2344" y="332"/>
                    <a:pt x="2485" y="319"/>
                    <a:pt x="2624" y="319"/>
                  </a:cubicBezTo>
                  <a:cubicBezTo>
                    <a:pt x="3038" y="319"/>
                    <a:pt x="3439" y="437"/>
                    <a:pt x="3787" y="669"/>
                  </a:cubicBezTo>
                  <a:cubicBezTo>
                    <a:pt x="4227" y="967"/>
                    <a:pt x="4525" y="1419"/>
                    <a:pt x="4668" y="1919"/>
                  </a:cubicBezTo>
                  <a:cubicBezTo>
                    <a:pt x="4678" y="1998"/>
                    <a:pt x="4736" y="2044"/>
                    <a:pt x="4811" y="2044"/>
                  </a:cubicBezTo>
                  <a:cubicBezTo>
                    <a:pt x="4826" y="2044"/>
                    <a:pt x="4842" y="2042"/>
                    <a:pt x="4858" y="2038"/>
                  </a:cubicBezTo>
                  <a:cubicBezTo>
                    <a:pt x="4942" y="2026"/>
                    <a:pt x="4989" y="1943"/>
                    <a:pt x="4977" y="1848"/>
                  </a:cubicBezTo>
                  <a:cubicBezTo>
                    <a:pt x="4822" y="1252"/>
                    <a:pt x="4465" y="752"/>
                    <a:pt x="3965" y="407"/>
                  </a:cubicBezTo>
                  <a:cubicBezTo>
                    <a:pt x="3566" y="141"/>
                    <a:pt x="3100" y="0"/>
                    <a:pt x="2623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07;p82">
              <a:extLst>
                <a:ext uri="{FF2B5EF4-FFF2-40B4-BE49-F238E27FC236}">
                  <a16:creationId xmlns:a16="http://schemas.microsoft.com/office/drawing/2014/main" id="{DD26AFDE-CE6F-4628-AE44-13452D9F7AC0}"/>
                </a:ext>
              </a:extLst>
            </p:cNvPr>
            <p:cNvSpPr/>
            <p:nvPr/>
          </p:nvSpPr>
          <p:spPr>
            <a:xfrm>
              <a:off x="1331406" y="1579033"/>
              <a:ext cx="152412" cy="282934"/>
            </a:xfrm>
            <a:custGeom>
              <a:avLst/>
              <a:gdLst/>
              <a:ahLst/>
              <a:cxnLst/>
              <a:rect l="l" t="t" r="r" b="b"/>
              <a:pathLst>
                <a:path w="4811" h="8931" extrusionOk="0">
                  <a:moveTo>
                    <a:pt x="1132" y="310"/>
                  </a:moveTo>
                  <a:cubicBezTo>
                    <a:pt x="1203" y="310"/>
                    <a:pt x="1263" y="346"/>
                    <a:pt x="1310" y="382"/>
                  </a:cubicBezTo>
                  <a:cubicBezTo>
                    <a:pt x="1358" y="430"/>
                    <a:pt x="1382" y="501"/>
                    <a:pt x="1382" y="560"/>
                  </a:cubicBezTo>
                  <a:lnTo>
                    <a:pt x="1382" y="2073"/>
                  </a:lnTo>
                  <a:lnTo>
                    <a:pt x="858" y="2073"/>
                  </a:lnTo>
                  <a:lnTo>
                    <a:pt x="858" y="560"/>
                  </a:lnTo>
                  <a:cubicBezTo>
                    <a:pt x="870" y="430"/>
                    <a:pt x="977" y="310"/>
                    <a:pt x="1132" y="310"/>
                  </a:cubicBezTo>
                  <a:close/>
                  <a:moveTo>
                    <a:pt x="3644" y="310"/>
                  </a:moveTo>
                  <a:cubicBezTo>
                    <a:pt x="3727" y="310"/>
                    <a:pt x="3787" y="346"/>
                    <a:pt x="3823" y="382"/>
                  </a:cubicBezTo>
                  <a:cubicBezTo>
                    <a:pt x="3870" y="430"/>
                    <a:pt x="3906" y="501"/>
                    <a:pt x="3906" y="560"/>
                  </a:cubicBezTo>
                  <a:lnTo>
                    <a:pt x="3906" y="2073"/>
                  </a:lnTo>
                  <a:lnTo>
                    <a:pt x="3382" y="2073"/>
                  </a:lnTo>
                  <a:lnTo>
                    <a:pt x="3382" y="560"/>
                  </a:lnTo>
                  <a:cubicBezTo>
                    <a:pt x="3394" y="430"/>
                    <a:pt x="3513" y="310"/>
                    <a:pt x="3644" y="310"/>
                  </a:cubicBezTo>
                  <a:close/>
                  <a:moveTo>
                    <a:pt x="4454" y="2406"/>
                  </a:moveTo>
                  <a:lnTo>
                    <a:pt x="4454" y="2918"/>
                  </a:lnTo>
                  <a:lnTo>
                    <a:pt x="310" y="2918"/>
                  </a:lnTo>
                  <a:lnTo>
                    <a:pt x="310" y="2406"/>
                  </a:lnTo>
                  <a:close/>
                  <a:moveTo>
                    <a:pt x="2989" y="5513"/>
                  </a:moveTo>
                  <a:lnTo>
                    <a:pt x="2989" y="5978"/>
                  </a:lnTo>
                  <a:lnTo>
                    <a:pt x="1787" y="5978"/>
                  </a:lnTo>
                  <a:lnTo>
                    <a:pt x="1787" y="5513"/>
                  </a:lnTo>
                  <a:close/>
                  <a:moveTo>
                    <a:pt x="2846" y="6299"/>
                  </a:moveTo>
                  <a:lnTo>
                    <a:pt x="2846" y="6752"/>
                  </a:lnTo>
                  <a:lnTo>
                    <a:pt x="1930" y="6752"/>
                  </a:lnTo>
                  <a:lnTo>
                    <a:pt x="1930" y="6299"/>
                  </a:lnTo>
                  <a:close/>
                  <a:moveTo>
                    <a:pt x="1132" y="1"/>
                  </a:moveTo>
                  <a:cubicBezTo>
                    <a:pt x="798" y="1"/>
                    <a:pt x="548" y="263"/>
                    <a:pt x="548" y="572"/>
                  </a:cubicBezTo>
                  <a:lnTo>
                    <a:pt x="548" y="2084"/>
                  </a:lnTo>
                  <a:lnTo>
                    <a:pt x="167" y="2084"/>
                  </a:lnTo>
                  <a:cubicBezTo>
                    <a:pt x="72" y="2084"/>
                    <a:pt x="1" y="2156"/>
                    <a:pt x="1" y="2239"/>
                  </a:cubicBezTo>
                  <a:lnTo>
                    <a:pt x="1" y="3061"/>
                  </a:lnTo>
                  <a:cubicBezTo>
                    <a:pt x="1" y="3156"/>
                    <a:pt x="72" y="3227"/>
                    <a:pt x="167" y="3227"/>
                  </a:cubicBezTo>
                  <a:lnTo>
                    <a:pt x="203" y="3227"/>
                  </a:lnTo>
                  <a:lnTo>
                    <a:pt x="203" y="3823"/>
                  </a:lnTo>
                  <a:cubicBezTo>
                    <a:pt x="203" y="3847"/>
                    <a:pt x="227" y="3894"/>
                    <a:pt x="239" y="3930"/>
                  </a:cubicBezTo>
                  <a:lnTo>
                    <a:pt x="727" y="4537"/>
                  </a:lnTo>
                  <a:cubicBezTo>
                    <a:pt x="760" y="4576"/>
                    <a:pt x="807" y="4594"/>
                    <a:pt x="853" y="4594"/>
                  </a:cubicBezTo>
                  <a:cubicBezTo>
                    <a:pt x="890" y="4594"/>
                    <a:pt x="926" y="4582"/>
                    <a:pt x="953" y="4561"/>
                  </a:cubicBezTo>
                  <a:cubicBezTo>
                    <a:pt x="1025" y="4501"/>
                    <a:pt x="1025" y="4406"/>
                    <a:pt x="977" y="4347"/>
                  </a:cubicBezTo>
                  <a:lnTo>
                    <a:pt x="525" y="3775"/>
                  </a:lnTo>
                  <a:lnTo>
                    <a:pt x="525" y="3239"/>
                  </a:lnTo>
                  <a:lnTo>
                    <a:pt x="4239" y="3239"/>
                  </a:lnTo>
                  <a:lnTo>
                    <a:pt x="4239" y="3775"/>
                  </a:lnTo>
                  <a:lnTo>
                    <a:pt x="3084" y="5216"/>
                  </a:lnTo>
                  <a:lnTo>
                    <a:pt x="1691" y="5216"/>
                  </a:lnTo>
                  <a:lnTo>
                    <a:pt x="1429" y="4882"/>
                  </a:lnTo>
                  <a:cubicBezTo>
                    <a:pt x="1418" y="4847"/>
                    <a:pt x="1394" y="4835"/>
                    <a:pt x="1382" y="4823"/>
                  </a:cubicBezTo>
                  <a:cubicBezTo>
                    <a:pt x="1351" y="4797"/>
                    <a:pt x="1313" y="4785"/>
                    <a:pt x="1277" y="4785"/>
                  </a:cubicBezTo>
                  <a:cubicBezTo>
                    <a:pt x="1229" y="4785"/>
                    <a:pt x="1183" y="4806"/>
                    <a:pt x="1156" y="4847"/>
                  </a:cubicBezTo>
                  <a:cubicBezTo>
                    <a:pt x="1120" y="4906"/>
                    <a:pt x="1120" y="4978"/>
                    <a:pt x="1156" y="5037"/>
                  </a:cubicBezTo>
                  <a:lnTo>
                    <a:pt x="1489" y="5442"/>
                  </a:lnTo>
                  <a:lnTo>
                    <a:pt x="1489" y="6156"/>
                  </a:lnTo>
                  <a:cubicBezTo>
                    <a:pt x="1489" y="6252"/>
                    <a:pt x="1560" y="6311"/>
                    <a:pt x="1632" y="6323"/>
                  </a:cubicBezTo>
                  <a:lnTo>
                    <a:pt x="1632" y="6942"/>
                  </a:lnTo>
                  <a:cubicBezTo>
                    <a:pt x="1632" y="7037"/>
                    <a:pt x="1715" y="7109"/>
                    <a:pt x="1799" y="7109"/>
                  </a:cubicBezTo>
                  <a:lnTo>
                    <a:pt x="1834" y="7109"/>
                  </a:lnTo>
                  <a:lnTo>
                    <a:pt x="1834" y="8764"/>
                  </a:lnTo>
                  <a:cubicBezTo>
                    <a:pt x="1834" y="8859"/>
                    <a:pt x="1906" y="8931"/>
                    <a:pt x="1989" y="8931"/>
                  </a:cubicBezTo>
                  <a:lnTo>
                    <a:pt x="2846" y="8931"/>
                  </a:lnTo>
                  <a:cubicBezTo>
                    <a:pt x="2930" y="8931"/>
                    <a:pt x="3001" y="8859"/>
                    <a:pt x="3001" y="8764"/>
                  </a:cubicBezTo>
                  <a:lnTo>
                    <a:pt x="3001" y="8145"/>
                  </a:lnTo>
                  <a:cubicBezTo>
                    <a:pt x="3001" y="8050"/>
                    <a:pt x="2930" y="7978"/>
                    <a:pt x="2846" y="7978"/>
                  </a:cubicBezTo>
                  <a:cubicBezTo>
                    <a:pt x="2751" y="7978"/>
                    <a:pt x="2680" y="8050"/>
                    <a:pt x="2680" y="8145"/>
                  </a:cubicBezTo>
                  <a:lnTo>
                    <a:pt x="2680" y="8597"/>
                  </a:lnTo>
                  <a:lnTo>
                    <a:pt x="2156" y="8597"/>
                  </a:lnTo>
                  <a:lnTo>
                    <a:pt x="2156" y="7109"/>
                  </a:lnTo>
                  <a:lnTo>
                    <a:pt x="2680" y="7109"/>
                  </a:lnTo>
                  <a:lnTo>
                    <a:pt x="2680" y="7502"/>
                  </a:lnTo>
                  <a:cubicBezTo>
                    <a:pt x="2680" y="7585"/>
                    <a:pt x="2751" y="7669"/>
                    <a:pt x="2846" y="7669"/>
                  </a:cubicBezTo>
                  <a:cubicBezTo>
                    <a:pt x="2930" y="7669"/>
                    <a:pt x="3001" y="7585"/>
                    <a:pt x="3001" y="7502"/>
                  </a:cubicBezTo>
                  <a:lnTo>
                    <a:pt x="3001" y="7109"/>
                  </a:lnTo>
                  <a:lnTo>
                    <a:pt x="3037" y="7109"/>
                  </a:lnTo>
                  <a:cubicBezTo>
                    <a:pt x="3120" y="7109"/>
                    <a:pt x="3203" y="7037"/>
                    <a:pt x="3203" y="6954"/>
                  </a:cubicBezTo>
                  <a:lnTo>
                    <a:pt x="3203" y="6323"/>
                  </a:lnTo>
                  <a:cubicBezTo>
                    <a:pt x="3287" y="6323"/>
                    <a:pt x="3346" y="6252"/>
                    <a:pt x="3346" y="6156"/>
                  </a:cubicBezTo>
                  <a:lnTo>
                    <a:pt x="3346" y="5442"/>
                  </a:lnTo>
                  <a:lnTo>
                    <a:pt x="4573" y="3942"/>
                  </a:lnTo>
                  <a:cubicBezTo>
                    <a:pt x="4597" y="3906"/>
                    <a:pt x="4597" y="3882"/>
                    <a:pt x="4597" y="3835"/>
                  </a:cubicBezTo>
                  <a:lnTo>
                    <a:pt x="4597" y="3239"/>
                  </a:lnTo>
                  <a:lnTo>
                    <a:pt x="4644" y="3239"/>
                  </a:lnTo>
                  <a:cubicBezTo>
                    <a:pt x="4727" y="3239"/>
                    <a:pt x="4811" y="3168"/>
                    <a:pt x="4811" y="3073"/>
                  </a:cubicBezTo>
                  <a:lnTo>
                    <a:pt x="4811" y="2263"/>
                  </a:lnTo>
                  <a:cubicBezTo>
                    <a:pt x="4775" y="2156"/>
                    <a:pt x="4704" y="2084"/>
                    <a:pt x="4620" y="2084"/>
                  </a:cubicBezTo>
                  <a:lnTo>
                    <a:pt x="4227" y="2084"/>
                  </a:lnTo>
                  <a:lnTo>
                    <a:pt x="4227" y="584"/>
                  </a:lnTo>
                  <a:cubicBezTo>
                    <a:pt x="4227" y="430"/>
                    <a:pt x="4168" y="287"/>
                    <a:pt x="4061" y="156"/>
                  </a:cubicBezTo>
                  <a:cubicBezTo>
                    <a:pt x="3954" y="60"/>
                    <a:pt x="3811" y="1"/>
                    <a:pt x="3644" y="1"/>
                  </a:cubicBezTo>
                  <a:cubicBezTo>
                    <a:pt x="3323" y="1"/>
                    <a:pt x="3061" y="263"/>
                    <a:pt x="3061" y="572"/>
                  </a:cubicBezTo>
                  <a:lnTo>
                    <a:pt x="3061" y="2084"/>
                  </a:lnTo>
                  <a:lnTo>
                    <a:pt x="1715" y="2084"/>
                  </a:lnTo>
                  <a:lnTo>
                    <a:pt x="1715" y="572"/>
                  </a:lnTo>
                  <a:cubicBezTo>
                    <a:pt x="1715" y="430"/>
                    <a:pt x="1656" y="275"/>
                    <a:pt x="1549" y="156"/>
                  </a:cubicBezTo>
                  <a:cubicBezTo>
                    <a:pt x="1441" y="60"/>
                    <a:pt x="1298" y="1"/>
                    <a:pt x="1132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08;p82">
              <a:extLst>
                <a:ext uri="{FF2B5EF4-FFF2-40B4-BE49-F238E27FC236}">
                  <a16:creationId xmlns:a16="http://schemas.microsoft.com/office/drawing/2014/main" id="{1C9CBE97-A932-42ED-AA6F-3DA056091C99}"/>
                </a:ext>
              </a:extLst>
            </p:cNvPr>
            <p:cNvSpPr/>
            <p:nvPr/>
          </p:nvSpPr>
          <p:spPr>
            <a:xfrm>
              <a:off x="1373667" y="1686935"/>
              <a:ext cx="66401" cy="10581"/>
            </a:xfrm>
            <a:custGeom>
              <a:avLst/>
              <a:gdLst/>
              <a:ahLst/>
              <a:cxnLst/>
              <a:rect l="l" t="t" r="r" b="b"/>
              <a:pathLst>
                <a:path w="2096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3"/>
                    <a:pt x="167" y="333"/>
                  </a:cubicBezTo>
                  <a:lnTo>
                    <a:pt x="1929" y="333"/>
                  </a:lnTo>
                  <a:cubicBezTo>
                    <a:pt x="2012" y="333"/>
                    <a:pt x="2096" y="250"/>
                    <a:pt x="2096" y="167"/>
                  </a:cubicBezTo>
                  <a:cubicBezTo>
                    <a:pt x="2096" y="72"/>
                    <a:pt x="2012" y="0"/>
                    <a:pt x="1929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709;p82">
              <a:extLst>
                <a:ext uri="{FF2B5EF4-FFF2-40B4-BE49-F238E27FC236}">
                  <a16:creationId xmlns:a16="http://schemas.microsoft.com/office/drawing/2014/main" id="{DBA864D2-B8D5-42C8-B994-26837D9A80D3}"/>
                </a:ext>
              </a:extLst>
            </p:cNvPr>
            <p:cNvSpPr/>
            <p:nvPr/>
          </p:nvSpPr>
          <p:spPr>
            <a:xfrm>
              <a:off x="1518508" y="1536044"/>
              <a:ext cx="72452" cy="112812"/>
            </a:xfrm>
            <a:custGeom>
              <a:avLst/>
              <a:gdLst/>
              <a:ahLst/>
              <a:cxnLst/>
              <a:rect l="l" t="t" r="r" b="b"/>
              <a:pathLst>
                <a:path w="2287" h="3561" extrusionOk="0">
                  <a:moveTo>
                    <a:pt x="1596" y="334"/>
                  </a:moveTo>
                  <a:lnTo>
                    <a:pt x="1024" y="1084"/>
                  </a:lnTo>
                  <a:cubicBezTo>
                    <a:pt x="1000" y="1132"/>
                    <a:pt x="988" y="1203"/>
                    <a:pt x="1012" y="1251"/>
                  </a:cubicBezTo>
                  <a:cubicBezTo>
                    <a:pt x="1048" y="1310"/>
                    <a:pt x="1107" y="1346"/>
                    <a:pt x="1167" y="1346"/>
                  </a:cubicBezTo>
                  <a:lnTo>
                    <a:pt x="1774" y="1346"/>
                  </a:lnTo>
                  <a:lnTo>
                    <a:pt x="893" y="2370"/>
                  </a:lnTo>
                  <a:lnTo>
                    <a:pt x="1167" y="1775"/>
                  </a:lnTo>
                  <a:cubicBezTo>
                    <a:pt x="1191" y="1727"/>
                    <a:pt x="1179" y="1667"/>
                    <a:pt x="1155" y="1620"/>
                  </a:cubicBezTo>
                  <a:cubicBezTo>
                    <a:pt x="1119" y="1584"/>
                    <a:pt x="1072" y="1548"/>
                    <a:pt x="1012" y="1548"/>
                  </a:cubicBezTo>
                  <a:lnTo>
                    <a:pt x="453" y="1548"/>
                  </a:lnTo>
                  <a:lnTo>
                    <a:pt x="1155" y="334"/>
                  </a:lnTo>
                  <a:close/>
                  <a:moveTo>
                    <a:pt x="1048" y="1"/>
                  </a:moveTo>
                  <a:cubicBezTo>
                    <a:pt x="988" y="1"/>
                    <a:pt x="941" y="24"/>
                    <a:pt x="917" y="72"/>
                  </a:cubicBezTo>
                  <a:lnTo>
                    <a:pt x="36" y="1620"/>
                  </a:lnTo>
                  <a:cubicBezTo>
                    <a:pt x="0" y="1667"/>
                    <a:pt x="0" y="1727"/>
                    <a:pt x="36" y="1787"/>
                  </a:cubicBezTo>
                  <a:cubicBezTo>
                    <a:pt x="60" y="1834"/>
                    <a:pt x="107" y="1858"/>
                    <a:pt x="167" y="1858"/>
                  </a:cubicBezTo>
                  <a:lnTo>
                    <a:pt x="762" y="1858"/>
                  </a:lnTo>
                  <a:lnTo>
                    <a:pt x="95" y="3322"/>
                  </a:lnTo>
                  <a:cubicBezTo>
                    <a:pt x="60" y="3394"/>
                    <a:pt x="95" y="3477"/>
                    <a:pt x="155" y="3525"/>
                  </a:cubicBezTo>
                  <a:cubicBezTo>
                    <a:pt x="179" y="3537"/>
                    <a:pt x="215" y="3561"/>
                    <a:pt x="238" y="3561"/>
                  </a:cubicBezTo>
                  <a:cubicBezTo>
                    <a:pt x="286" y="3561"/>
                    <a:pt x="334" y="3537"/>
                    <a:pt x="357" y="3501"/>
                  </a:cubicBezTo>
                  <a:lnTo>
                    <a:pt x="2203" y="1275"/>
                  </a:lnTo>
                  <a:cubicBezTo>
                    <a:pt x="2262" y="1227"/>
                    <a:pt x="2286" y="1167"/>
                    <a:pt x="2250" y="1108"/>
                  </a:cubicBezTo>
                  <a:cubicBezTo>
                    <a:pt x="2227" y="1048"/>
                    <a:pt x="2167" y="1013"/>
                    <a:pt x="2108" y="1013"/>
                  </a:cubicBezTo>
                  <a:lnTo>
                    <a:pt x="1477" y="1013"/>
                  </a:lnTo>
                  <a:lnTo>
                    <a:pt x="2048" y="251"/>
                  </a:lnTo>
                  <a:cubicBezTo>
                    <a:pt x="2072" y="203"/>
                    <a:pt x="2084" y="132"/>
                    <a:pt x="2060" y="84"/>
                  </a:cubicBezTo>
                  <a:cubicBezTo>
                    <a:pt x="2024" y="24"/>
                    <a:pt x="1965" y="1"/>
                    <a:pt x="1905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2070;p82">
            <a:extLst>
              <a:ext uri="{FF2B5EF4-FFF2-40B4-BE49-F238E27FC236}">
                <a16:creationId xmlns:a16="http://schemas.microsoft.com/office/drawing/2014/main" id="{04B2A783-4B9D-4B1C-BF0A-E04E49178314}"/>
              </a:ext>
            </a:extLst>
          </p:cNvPr>
          <p:cNvGrpSpPr/>
          <p:nvPr/>
        </p:nvGrpSpPr>
        <p:grpSpPr>
          <a:xfrm>
            <a:off x="1860521" y="1991548"/>
            <a:ext cx="445650" cy="439327"/>
            <a:chOff x="3560600" y="3763338"/>
            <a:chExt cx="352345" cy="363655"/>
          </a:xfrm>
          <a:solidFill>
            <a:srgbClr val="008B98"/>
          </a:solidFill>
        </p:grpSpPr>
        <p:sp>
          <p:nvSpPr>
            <p:cNvPr id="55" name="Google Shape;12071;p82">
              <a:extLst>
                <a:ext uri="{FF2B5EF4-FFF2-40B4-BE49-F238E27FC236}">
                  <a16:creationId xmlns:a16="http://schemas.microsoft.com/office/drawing/2014/main" id="{1EDB323B-4B60-44EF-B515-EA818729E5AF}"/>
                </a:ext>
              </a:extLst>
            </p:cNvPr>
            <p:cNvSpPr/>
            <p:nvPr/>
          </p:nvSpPr>
          <p:spPr>
            <a:xfrm>
              <a:off x="3665841" y="3763338"/>
              <a:ext cx="143352" cy="173543"/>
            </a:xfrm>
            <a:custGeom>
              <a:avLst/>
              <a:gdLst/>
              <a:ahLst/>
              <a:cxnLst/>
              <a:rect l="l" t="t" r="r" b="b"/>
              <a:pathLst>
                <a:path w="4525" h="5478" extrusionOk="0">
                  <a:moveTo>
                    <a:pt x="2251" y="1"/>
                  </a:moveTo>
                  <a:cubicBezTo>
                    <a:pt x="1691" y="1"/>
                    <a:pt x="1179" y="191"/>
                    <a:pt x="774" y="549"/>
                  </a:cubicBezTo>
                  <a:cubicBezTo>
                    <a:pt x="370" y="906"/>
                    <a:pt x="108" y="1382"/>
                    <a:pt x="12" y="1918"/>
                  </a:cubicBezTo>
                  <a:cubicBezTo>
                    <a:pt x="0" y="2013"/>
                    <a:pt x="60" y="2096"/>
                    <a:pt x="143" y="2120"/>
                  </a:cubicBezTo>
                  <a:cubicBezTo>
                    <a:pt x="151" y="2121"/>
                    <a:pt x="159" y="2122"/>
                    <a:pt x="167" y="2122"/>
                  </a:cubicBezTo>
                  <a:cubicBezTo>
                    <a:pt x="252" y="2122"/>
                    <a:pt x="324" y="2064"/>
                    <a:pt x="346" y="1977"/>
                  </a:cubicBezTo>
                  <a:cubicBezTo>
                    <a:pt x="477" y="1049"/>
                    <a:pt x="1286" y="346"/>
                    <a:pt x="2239" y="346"/>
                  </a:cubicBezTo>
                  <a:cubicBezTo>
                    <a:pt x="3299" y="346"/>
                    <a:pt x="4168" y="1203"/>
                    <a:pt x="4168" y="2263"/>
                  </a:cubicBezTo>
                  <a:cubicBezTo>
                    <a:pt x="4168" y="3096"/>
                    <a:pt x="3632" y="3847"/>
                    <a:pt x="2822" y="4097"/>
                  </a:cubicBezTo>
                  <a:cubicBezTo>
                    <a:pt x="2775" y="4108"/>
                    <a:pt x="2751" y="4144"/>
                    <a:pt x="2739" y="4168"/>
                  </a:cubicBezTo>
                  <a:lnTo>
                    <a:pt x="2239" y="4990"/>
                  </a:lnTo>
                  <a:lnTo>
                    <a:pt x="1751" y="4168"/>
                  </a:lnTo>
                  <a:cubicBezTo>
                    <a:pt x="1739" y="4144"/>
                    <a:pt x="1691" y="4108"/>
                    <a:pt x="1667" y="4097"/>
                  </a:cubicBezTo>
                  <a:cubicBezTo>
                    <a:pt x="977" y="3870"/>
                    <a:pt x="477" y="3287"/>
                    <a:pt x="358" y="2573"/>
                  </a:cubicBezTo>
                  <a:cubicBezTo>
                    <a:pt x="347" y="2496"/>
                    <a:pt x="266" y="2440"/>
                    <a:pt x="189" y="2440"/>
                  </a:cubicBezTo>
                  <a:cubicBezTo>
                    <a:pt x="182" y="2440"/>
                    <a:pt x="174" y="2441"/>
                    <a:pt x="167" y="2442"/>
                  </a:cubicBezTo>
                  <a:cubicBezTo>
                    <a:pt x="72" y="2454"/>
                    <a:pt x="12" y="2549"/>
                    <a:pt x="24" y="2632"/>
                  </a:cubicBezTo>
                  <a:cubicBezTo>
                    <a:pt x="108" y="3049"/>
                    <a:pt x="286" y="3418"/>
                    <a:pt x="548" y="3739"/>
                  </a:cubicBezTo>
                  <a:cubicBezTo>
                    <a:pt x="798" y="4037"/>
                    <a:pt x="1132" y="4251"/>
                    <a:pt x="1501" y="4394"/>
                  </a:cubicBezTo>
                  <a:lnTo>
                    <a:pt x="2108" y="5406"/>
                  </a:lnTo>
                  <a:cubicBezTo>
                    <a:pt x="2144" y="5442"/>
                    <a:pt x="2203" y="5478"/>
                    <a:pt x="2263" y="5478"/>
                  </a:cubicBezTo>
                  <a:cubicBezTo>
                    <a:pt x="2322" y="5478"/>
                    <a:pt x="2382" y="5442"/>
                    <a:pt x="2406" y="5406"/>
                  </a:cubicBezTo>
                  <a:lnTo>
                    <a:pt x="3025" y="4394"/>
                  </a:lnTo>
                  <a:cubicBezTo>
                    <a:pt x="3930" y="4073"/>
                    <a:pt x="4525" y="3227"/>
                    <a:pt x="4525" y="2263"/>
                  </a:cubicBezTo>
                  <a:cubicBezTo>
                    <a:pt x="4489" y="1013"/>
                    <a:pt x="3477" y="1"/>
                    <a:pt x="2251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072;p82">
              <a:extLst>
                <a:ext uri="{FF2B5EF4-FFF2-40B4-BE49-F238E27FC236}">
                  <a16:creationId xmlns:a16="http://schemas.microsoft.com/office/drawing/2014/main" id="{E622E046-6EEC-4589-AFEE-90884F986C9C}"/>
                </a:ext>
              </a:extLst>
            </p:cNvPr>
            <p:cNvSpPr/>
            <p:nvPr/>
          </p:nvSpPr>
          <p:spPr>
            <a:xfrm>
              <a:off x="3696761" y="3794099"/>
              <a:ext cx="82653" cy="78661"/>
            </a:xfrm>
            <a:custGeom>
              <a:avLst/>
              <a:gdLst/>
              <a:ahLst/>
              <a:cxnLst/>
              <a:rect l="l" t="t" r="r" b="b"/>
              <a:pathLst>
                <a:path w="2609" h="2483" extrusionOk="0">
                  <a:moveTo>
                    <a:pt x="1584" y="328"/>
                  </a:moveTo>
                  <a:cubicBezTo>
                    <a:pt x="1727" y="328"/>
                    <a:pt x="1882" y="387"/>
                    <a:pt x="2001" y="506"/>
                  </a:cubicBezTo>
                  <a:cubicBezTo>
                    <a:pt x="2239" y="732"/>
                    <a:pt x="2239" y="1102"/>
                    <a:pt x="2001" y="1340"/>
                  </a:cubicBezTo>
                  <a:cubicBezTo>
                    <a:pt x="1888" y="1453"/>
                    <a:pt x="1736" y="1509"/>
                    <a:pt x="1584" y="1509"/>
                  </a:cubicBezTo>
                  <a:cubicBezTo>
                    <a:pt x="1433" y="1509"/>
                    <a:pt x="1281" y="1453"/>
                    <a:pt x="1168" y="1340"/>
                  </a:cubicBezTo>
                  <a:cubicBezTo>
                    <a:pt x="941" y="1113"/>
                    <a:pt x="941" y="732"/>
                    <a:pt x="1168" y="506"/>
                  </a:cubicBezTo>
                  <a:cubicBezTo>
                    <a:pt x="1287" y="387"/>
                    <a:pt x="1430" y="328"/>
                    <a:pt x="1584" y="328"/>
                  </a:cubicBezTo>
                  <a:close/>
                  <a:moveTo>
                    <a:pt x="1584" y="0"/>
                  </a:moveTo>
                  <a:cubicBezTo>
                    <a:pt x="1346" y="0"/>
                    <a:pt x="1108" y="89"/>
                    <a:pt x="929" y="268"/>
                  </a:cubicBezTo>
                  <a:cubicBezTo>
                    <a:pt x="596" y="590"/>
                    <a:pt x="572" y="1090"/>
                    <a:pt x="822" y="1447"/>
                  </a:cubicBezTo>
                  <a:lnTo>
                    <a:pt x="60" y="2197"/>
                  </a:lnTo>
                  <a:cubicBezTo>
                    <a:pt x="1" y="2256"/>
                    <a:pt x="1" y="2375"/>
                    <a:pt x="60" y="2435"/>
                  </a:cubicBezTo>
                  <a:cubicBezTo>
                    <a:pt x="96" y="2471"/>
                    <a:pt x="144" y="2483"/>
                    <a:pt x="179" y="2483"/>
                  </a:cubicBezTo>
                  <a:cubicBezTo>
                    <a:pt x="227" y="2483"/>
                    <a:pt x="275" y="2471"/>
                    <a:pt x="298" y="2435"/>
                  </a:cubicBezTo>
                  <a:lnTo>
                    <a:pt x="1060" y="1685"/>
                  </a:lnTo>
                  <a:cubicBezTo>
                    <a:pt x="1227" y="1780"/>
                    <a:pt x="1406" y="1840"/>
                    <a:pt x="1584" y="1840"/>
                  </a:cubicBezTo>
                  <a:cubicBezTo>
                    <a:pt x="1822" y="1840"/>
                    <a:pt x="2061" y="1756"/>
                    <a:pt x="2239" y="1578"/>
                  </a:cubicBezTo>
                  <a:cubicBezTo>
                    <a:pt x="2608" y="1209"/>
                    <a:pt x="2608" y="625"/>
                    <a:pt x="2239" y="268"/>
                  </a:cubicBezTo>
                  <a:cubicBezTo>
                    <a:pt x="2061" y="89"/>
                    <a:pt x="1822" y="0"/>
                    <a:pt x="1584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073;p82">
              <a:extLst>
                <a:ext uri="{FF2B5EF4-FFF2-40B4-BE49-F238E27FC236}">
                  <a16:creationId xmlns:a16="http://schemas.microsoft.com/office/drawing/2014/main" id="{8BAFD534-0C28-4E6C-B3D0-33C318A589BF}"/>
                </a:ext>
              </a:extLst>
            </p:cNvPr>
            <p:cNvSpPr/>
            <p:nvPr/>
          </p:nvSpPr>
          <p:spPr>
            <a:xfrm>
              <a:off x="3560600" y="3916574"/>
              <a:ext cx="352345" cy="210419"/>
            </a:xfrm>
            <a:custGeom>
              <a:avLst/>
              <a:gdLst/>
              <a:ahLst/>
              <a:cxnLst/>
              <a:rect l="l" t="t" r="r" b="b"/>
              <a:pathLst>
                <a:path w="11122" h="6642" extrusionOk="0">
                  <a:moveTo>
                    <a:pt x="3037" y="391"/>
                  </a:moveTo>
                  <a:lnTo>
                    <a:pt x="5394" y="1176"/>
                  </a:lnTo>
                  <a:lnTo>
                    <a:pt x="5394" y="1296"/>
                  </a:lnTo>
                  <a:lnTo>
                    <a:pt x="3037" y="510"/>
                  </a:lnTo>
                  <a:lnTo>
                    <a:pt x="3037" y="391"/>
                  </a:lnTo>
                  <a:close/>
                  <a:moveTo>
                    <a:pt x="8085" y="391"/>
                  </a:moveTo>
                  <a:lnTo>
                    <a:pt x="8085" y="510"/>
                  </a:lnTo>
                  <a:lnTo>
                    <a:pt x="5728" y="1296"/>
                  </a:lnTo>
                  <a:lnTo>
                    <a:pt x="5728" y="1176"/>
                  </a:lnTo>
                  <a:lnTo>
                    <a:pt x="8085" y="391"/>
                  </a:lnTo>
                  <a:close/>
                  <a:moveTo>
                    <a:pt x="2691" y="855"/>
                  </a:moveTo>
                  <a:lnTo>
                    <a:pt x="2691" y="4975"/>
                  </a:lnTo>
                  <a:lnTo>
                    <a:pt x="2680" y="4975"/>
                  </a:lnTo>
                  <a:lnTo>
                    <a:pt x="786" y="5594"/>
                  </a:lnTo>
                  <a:lnTo>
                    <a:pt x="786" y="1486"/>
                  </a:lnTo>
                  <a:lnTo>
                    <a:pt x="2691" y="855"/>
                  </a:lnTo>
                  <a:close/>
                  <a:moveTo>
                    <a:pt x="8085" y="867"/>
                  </a:moveTo>
                  <a:lnTo>
                    <a:pt x="8085" y="4975"/>
                  </a:lnTo>
                  <a:lnTo>
                    <a:pt x="8049" y="4975"/>
                  </a:lnTo>
                  <a:lnTo>
                    <a:pt x="5728" y="5748"/>
                  </a:lnTo>
                  <a:lnTo>
                    <a:pt x="5728" y="1641"/>
                  </a:lnTo>
                  <a:lnTo>
                    <a:pt x="5763" y="1641"/>
                  </a:lnTo>
                  <a:lnTo>
                    <a:pt x="8085" y="867"/>
                  </a:lnTo>
                  <a:close/>
                  <a:moveTo>
                    <a:pt x="3037" y="879"/>
                  </a:moveTo>
                  <a:lnTo>
                    <a:pt x="5358" y="1653"/>
                  </a:lnTo>
                  <a:lnTo>
                    <a:pt x="5394" y="1653"/>
                  </a:lnTo>
                  <a:lnTo>
                    <a:pt x="5394" y="5760"/>
                  </a:lnTo>
                  <a:lnTo>
                    <a:pt x="3072" y="4986"/>
                  </a:lnTo>
                  <a:lnTo>
                    <a:pt x="3037" y="4986"/>
                  </a:lnTo>
                  <a:lnTo>
                    <a:pt x="3037" y="879"/>
                  </a:lnTo>
                  <a:close/>
                  <a:moveTo>
                    <a:pt x="3037" y="5320"/>
                  </a:moveTo>
                  <a:lnTo>
                    <a:pt x="5394" y="6106"/>
                  </a:lnTo>
                  <a:lnTo>
                    <a:pt x="5394" y="6225"/>
                  </a:lnTo>
                  <a:lnTo>
                    <a:pt x="3037" y="5439"/>
                  </a:lnTo>
                  <a:lnTo>
                    <a:pt x="3037" y="5320"/>
                  </a:lnTo>
                  <a:close/>
                  <a:moveTo>
                    <a:pt x="8085" y="5320"/>
                  </a:moveTo>
                  <a:lnTo>
                    <a:pt x="8085" y="5439"/>
                  </a:lnTo>
                  <a:lnTo>
                    <a:pt x="5728" y="6225"/>
                  </a:lnTo>
                  <a:lnTo>
                    <a:pt x="5728" y="6106"/>
                  </a:lnTo>
                  <a:lnTo>
                    <a:pt x="8085" y="5320"/>
                  </a:lnTo>
                  <a:close/>
                  <a:moveTo>
                    <a:pt x="2715" y="414"/>
                  </a:moveTo>
                  <a:lnTo>
                    <a:pt x="2715" y="510"/>
                  </a:lnTo>
                  <a:lnTo>
                    <a:pt x="584" y="1224"/>
                  </a:lnTo>
                  <a:cubicBezTo>
                    <a:pt x="513" y="1248"/>
                    <a:pt x="465" y="1307"/>
                    <a:pt x="465" y="1391"/>
                  </a:cubicBezTo>
                  <a:lnTo>
                    <a:pt x="465" y="5856"/>
                  </a:lnTo>
                  <a:cubicBezTo>
                    <a:pt x="465" y="5915"/>
                    <a:pt x="489" y="5951"/>
                    <a:pt x="536" y="5987"/>
                  </a:cubicBezTo>
                  <a:cubicBezTo>
                    <a:pt x="571" y="6004"/>
                    <a:pt x="613" y="6015"/>
                    <a:pt x="651" y="6015"/>
                  </a:cubicBezTo>
                  <a:cubicBezTo>
                    <a:pt x="665" y="6015"/>
                    <a:pt x="678" y="6014"/>
                    <a:pt x="691" y="6010"/>
                  </a:cubicBezTo>
                  <a:lnTo>
                    <a:pt x="2715" y="5344"/>
                  </a:lnTo>
                  <a:lnTo>
                    <a:pt x="2715" y="5463"/>
                  </a:lnTo>
                  <a:lnTo>
                    <a:pt x="358" y="6249"/>
                  </a:lnTo>
                  <a:lnTo>
                    <a:pt x="358" y="1200"/>
                  </a:lnTo>
                  <a:lnTo>
                    <a:pt x="2715" y="414"/>
                  </a:lnTo>
                  <a:close/>
                  <a:moveTo>
                    <a:pt x="2864" y="1"/>
                  </a:moveTo>
                  <a:cubicBezTo>
                    <a:pt x="2846" y="1"/>
                    <a:pt x="2828" y="4"/>
                    <a:pt x="2811" y="10"/>
                  </a:cubicBezTo>
                  <a:lnTo>
                    <a:pt x="120" y="903"/>
                  </a:lnTo>
                  <a:cubicBezTo>
                    <a:pt x="48" y="938"/>
                    <a:pt x="1" y="998"/>
                    <a:pt x="1" y="1069"/>
                  </a:cubicBezTo>
                  <a:lnTo>
                    <a:pt x="1" y="6475"/>
                  </a:lnTo>
                  <a:cubicBezTo>
                    <a:pt x="1" y="6534"/>
                    <a:pt x="36" y="6582"/>
                    <a:pt x="72" y="6606"/>
                  </a:cubicBezTo>
                  <a:cubicBezTo>
                    <a:pt x="108" y="6618"/>
                    <a:pt x="132" y="6641"/>
                    <a:pt x="179" y="6641"/>
                  </a:cubicBezTo>
                  <a:cubicBezTo>
                    <a:pt x="191" y="6641"/>
                    <a:pt x="215" y="6641"/>
                    <a:pt x="239" y="6618"/>
                  </a:cubicBezTo>
                  <a:lnTo>
                    <a:pt x="2870" y="5748"/>
                  </a:lnTo>
                  <a:lnTo>
                    <a:pt x="5513" y="6618"/>
                  </a:lnTo>
                  <a:cubicBezTo>
                    <a:pt x="5525" y="6630"/>
                    <a:pt x="5543" y="6635"/>
                    <a:pt x="5561" y="6635"/>
                  </a:cubicBezTo>
                  <a:cubicBezTo>
                    <a:pt x="5579" y="6635"/>
                    <a:pt x="5597" y="6630"/>
                    <a:pt x="5608" y="6618"/>
                  </a:cubicBezTo>
                  <a:lnTo>
                    <a:pt x="8252" y="5737"/>
                  </a:lnTo>
                  <a:lnTo>
                    <a:pt x="10883" y="6606"/>
                  </a:lnTo>
                  <a:cubicBezTo>
                    <a:pt x="10895" y="6606"/>
                    <a:pt x="10907" y="6630"/>
                    <a:pt x="10942" y="6630"/>
                  </a:cubicBezTo>
                  <a:cubicBezTo>
                    <a:pt x="10966" y="6630"/>
                    <a:pt x="11014" y="6606"/>
                    <a:pt x="11050" y="6594"/>
                  </a:cubicBezTo>
                  <a:cubicBezTo>
                    <a:pt x="11085" y="6558"/>
                    <a:pt x="11121" y="6510"/>
                    <a:pt x="11121" y="6463"/>
                  </a:cubicBezTo>
                  <a:lnTo>
                    <a:pt x="11121" y="3510"/>
                  </a:lnTo>
                  <a:cubicBezTo>
                    <a:pt x="11121" y="3427"/>
                    <a:pt x="11050" y="3355"/>
                    <a:pt x="10954" y="3355"/>
                  </a:cubicBezTo>
                  <a:cubicBezTo>
                    <a:pt x="10871" y="3355"/>
                    <a:pt x="10788" y="3427"/>
                    <a:pt x="10788" y="3510"/>
                  </a:cubicBezTo>
                  <a:lnTo>
                    <a:pt x="10788" y="6225"/>
                  </a:lnTo>
                  <a:lnTo>
                    <a:pt x="8442" y="5439"/>
                  </a:lnTo>
                  <a:lnTo>
                    <a:pt x="8442" y="5320"/>
                  </a:lnTo>
                  <a:lnTo>
                    <a:pt x="10466" y="5987"/>
                  </a:lnTo>
                  <a:cubicBezTo>
                    <a:pt x="10482" y="5991"/>
                    <a:pt x="10499" y="5993"/>
                    <a:pt x="10516" y="5993"/>
                  </a:cubicBezTo>
                  <a:cubicBezTo>
                    <a:pt x="10551" y="5993"/>
                    <a:pt x="10585" y="5983"/>
                    <a:pt x="10609" y="5951"/>
                  </a:cubicBezTo>
                  <a:cubicBezTo>
                    <a:pt x="10657" y="5927"/>
                    <a:pt x="10692" y="5868"/>
                    <a:pt x="10692" y="5820"/>
                  </a:cubicBezTo>
                  <a:lnTo>
                    <a:pt x="10692" y="3486"/>
                  </a:lnTo>
                  <a:cubicBezTo>
                    <a:pt x="10692" y="3391"/>
                    <a:pt x="10609" y="3320"/>
                    <a:pt x="10526" y="3320"/>
                  </a:cubicBezTo>
                  <a:cubicBezTo>
                    <a:pt x="10431" y="3320"/>
                    <a:pt x="10359" y="3391"/>
                    <a:pt x="10359" y="3486"/>
                  </a:cubicBezTo>
                  <a:lnTo>
                    <a:pt x="10359" y="5582"/>
                  </a:lnTo>
                  <a:lnTo>
                    <a:pt x="8466" y="4963"/>
                  </a:lnTo>
                  <a:lnTo>
                    <a:pt x="8442" y="4963"/>
                  </a:lnTo>
                  <a:lnTo>
                    <a:pt x="8442" y="855"/>
                  </a:lnTo>
                  <a:lnTo>
                    <a:pt x="10347" y="1486"/>
                  </a:lnTo>
                  <a:lnTo>
                    <a:pt x="10347" y="2843"/>
                  </a:lnTo>
                  <a:cubicBezTo>
                    <a:pt x="10347" y="2939"/>
                    <a:pt x="10419" y="3010"/>
                    <a:pt x="10514" y="3010"/>
                  </a:cubicBezTo>
                  <a:cubicBezTo>
                    <a:pt x="10597" y="3010"/>
                    <a:pt x="10669" y="2939"/>
                    <a:pt x="10669" y="2843"/>
                  </a:cubicBezTo>
                  <a:lnTo>
                    <a:pt x="10669" y="1367"/>
                  </a:lnTo>
                  <a:cubicBezTo>
                    <a:pt x="10669" y="1296"/>
                    <a:pt x="10633" y="1236"/>
                    <a:pt x="10550" y="1212"/>
                  </a:cubicBezTo>
                  <a:lnTo>
                    <a:pt x="8430" y="498"/>
                  </a:lnTo>
                  <a:lnTo>
                    <a:pt x="8430" y="379"/>
                  </a:lnTo>
                  <a:lnTo>
                    <a:pt x="10776" y="1165"/>
                  </a:lnTo>
                  <a:lnTo>
                    <a:pt x="10776" y="2831"/>
                  </a:lnTo>
                  <a:cubicBezTo>
                    <a:pt x="10776" y="2939"/>
                    <a:pt x="10847" y="3022"/>
                    <a:pt x="10942" y="3022"/>
                  </a:cubicBezTo>
                  <a:cubicBezTo>
                    <a:pt x="11026" y="3022"/>
                    <a:pt x="11109" y="2951"/>
                    <a:pt x="11109" y="2855"/>
                  </a:cubicBezTo>
                  <a:lnTo>
                    <a:pt x="11109" y="1069"/>
                  </a:lnTo>
                  <a:cubicBezTo>
                    <a:pt x="11109" y="998"/>
                    <a:pt x="11062" y="938"/>
                    <a:pt x="10990" y="903"/>
                  </a:cubicBezTo>
                  <a:lnTo>
                    <a:pt x="8287" y="10"/>
                  </a:lnTo>
                  <a:cubicBezTo>
                    <a:pt x="8275" y="4"/>
                    <a:pt x="8258" y="1"/>
                    <a:pt x="8240" y="1"/>
                  </a:cubicBezTo>
                  <a:cubicBezTo>
                    <a:pt x="8222" y="1"/>
                    <a:pt x="8204" y="4"/>
                    <a:pt x="8192" y="10"/>
                  </a:cubicBezTo>
                  <a:lnTo>
                    <a:pt x="5549" y="891"/>
                  </a:lnTo>
                  <a:lnTo>
                    <a:pt x="2918" y="10"/>
                  </a:lnTo>
                  <a:cubicBezTo>
                    <a:pt x="2900" y="4"/>
                    <a:pt x="2882" y="1"/>
                    <a:pt x="2864" y="1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7142C69C-512B-4CF9-BC84-D37C09BB98A7}"/>
              </a:ext>
            </a:extLst>
          </p:cNvPr>
          <p:cNvSpPr txBox="1"/>
          <p:nvPr/>
        </p:nvSpPr>
        <p:spPr>
          <a:xfrm>
            <a:off x="5075043" y="4881890"/>
            <a:ext cx="4743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>
                <a:solidFill>
                  <a:schemeClr val="bg1"/>
                </a:solidFill>
              </a:rPr>
              <a:t>*</a:t>
            </a:r>
            <a:r>
              <a:rPr lang="tr-TR" sz="1050" dirty="0" err="1">
                <a:solidFill>
                  <a:schemeClr val="bg1"/>
                </a:solidFill>
              </a:rPr>
              <a:t>Gathered</a:t>
            </a:r>
            <a:r>
              <a:rPr lang="tr-TR" sz="1050" dirty="0">
                <a:solidFill>
                  <a:schemeClr val="bg1"/>
                </a:solidFill>
              </a:rPr>
              <a:t> </a:t>
            </a:r>
            <a:r>
              <a:rPr lang="tr-TR" sz="1050" dirty="0" err="1">
                <a:solidFill>
                  <a:schemeClr val="bg1"/>
                </a:solidFill>
              </a:rPr>
              <a:t>from</a:t>
            </a:r>
            <a:r>
              <a:rPr lang="tr-TR" sz="1050" dirty="0">
                <a:solidFill>
                  <a:schemeClr val="bg1"/>
                </a:solidFill>
              </a:rPr>
              <a:t> </a:t>
            </a:r>
            <a:r>
              <a:rPr lang="tr-TR" sz="1050" dirty="0" err="1">
                <a:solidFill>
                  <a:schemeClr val="bg1"/>
                </a:solidFill>
              </a:rPr>
              <a:t>Deloitte</a:t>
            </a:r>
            <a:r>
              <a:rPr lang="tr-TR" sz="1050" dirty="0">
                <a:solidFill>
                  <a:schemeClr val="bg1"/>
                </a:solidFill>
              </a:rPr>
              <a:t> 2021 Global Automotive Consumer </a:t>
            </a:r>
            <a:r>
              <a:rPr lang="tr-TR" sz="1050" dirty="0" err="1">
                <a:solidFill>
                  <a:schemeClr val="bg1"/>
                </a:solidFill>
              </a:rPr>
              <a:t>Study</a:t>
            </a:r>
            <a:r>
              <a:rPr lang="tr-TR" sz="105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281;p50">
            <a:extLst>
              <a:ext uri="{FF2B5EF4-FFF2-40B4-BE49-F238E27FC236}">
                <a16:creationId xmlns:a16="http://schemas.microsoft.com/office/drawing/2014/main" id="{4EC83981-B9F7-4622-A7C6-0A5D2651E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89" y="457105"/>
            <a:ext cx="6571269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baseline="0" dirty="0">
                <a:solidFill>
                  <a:schemeClr val="bg1"/>
                </a:solidFill>
                <a:latin typeface="Montserrat ExtraBold" panose="00000900000000000000" pitchFamily="2" charset="-94"/>
              </a:rPr>
              <a:t>Consumer Powertrain Preferences For Their Next Vehicle</a:t>
            </a:r>
            <a:endParaRPr lang="en-US" sz="2600" dirty="0">
              <a:solidFill>
                <a:schemeClr val="bg1"/>
              </a:solidFill>
              <a:latin typeface="Montserrat ExtraBold" panose="00000900000000000000" pitchFamily="2" charset="-94"/>
            </a:endParaRPr>
          </a:p>
        </p:txBody>
      </p:sp>
      <p:cxnSp>
        <p:nvCxnSpPr>
          <p:cNvPr id="65" name="Google Shape;282;p50">
            <a:extLst>
              <a:ext uri="{FF2B5EF4-FFF2-40B4-BE49-F238E27FC236}">
                <a16:creationId xmlns:a16="http://schemas.microsoft.com/office/drawing/2014/main" id="{BCA54A49-EF0E-48CF-839D-5196BD8D5B67}"/>
              </a:ext>
            </a:extLst>
          </p:cNvPr>
          <p:cNvCxnSpPr>
            <a:cxnSpLocks/>
          </p:cNvCxnSpPr>
          <p:nvPr/>
        </p:nvCxnSpPr>
        <p:spPr>
          <a:xfrm>
            <a:off x="282388" y="414022"/>
            <a:ext cx="350681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6" name="Resim 65">
            <a:extLst>
              <a:ext uri="{FF2B5EF4-FFF2-40B4-BE49-F238E27FC236}">
                <a16:creationId xmlns:a16="http://schemas.microsoft.com/office/drawing/2014/main" id="{0C1C2805-ADA7-4F99-9875-A218D31B6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91" b="92557" l="9851" r="98010">
                        <a14:foregroundMark x1="83383" y1="35275" x2="92736" y2="33981"/>
                        <a14:foregroundMark x1="92736" y1="33981" x2="96716" y2="35922"/>
                        <a14:foregroundMark x1="97811" y1="33333" x2="96318" y2="36246"/>
                        <a14:foregroundMark x1="13234" y1="22654" x2="31144" y2="21036"/>
                        <a14:foregroundMark x1="31144" y1="21036" x2="39204" y2="22654"/>
                        <a14:foregroundMark x1="39204" y1="22654" x2="48955" y2="20065"/>
                        <a14:foregroundMark x1="48955" y1="20065" x2="56915" y2="21683"/>
                        <a14:foregroundMark x1="56915" y1="21683" x2="67960" y2="21359"/>
                        <a14:foregroundMark x1="67960" y1="21359" x2="87363" y2="22654"/>
                        <a14:foregroundMark x1="87363" y1="22654" x2="98010" y2="22330"/>
                        <a14:foregroundMark x1="14129" y1="9385" x2="21990" y2="8414"/>
                        <a14:foregroundMark x1="21990" y1="8414" x2="32836" y2="8414"/>
                        <a14:foregroundMark x1="32836" y1="8414" x2="40796" y2="6796"/>
                        <a14:foregroundMark x1="40796" y1="6796" x2="60000" y2="9709"/>
                        <a14:foregroundMark x1="60000" y1="9709" x2="69652" y2="9385"/>
                        <a14:foregroundMark x1="69652" y1="9385" x2="97114" y2="10032"/>
                        <a14:foregroundMark x1="97512" y1="8091" x2="97612" y2="12298"/>
                        <a14:foregroundMark x1="96119" y1="24595" x2="96915" y2="26214"/>
                        <a14:foregroundMark x1="96517" y1="38511" x2="97214" y2="38511"/>
                        <a14:foregroundMark x1="97910" y1="38835" x2="98010" y2="39482"/>
                        <a14:foregroundMark x1="96915" y1="47896" x2="96915" y2="47896"/>
                        <a14:foregroundMark x1="96816" y1="45631" x2="97811" y2="45955"/>
                        <a14:foregroundMark x1="97512" y1="47249" x2="97910" y2="51133"/>
                        <a14:foregroundMark x1="97612" y1="51133" x2="96219" y2="50485"/>
                        <a14:foregroundMark x1="96318" y1="62460" x2="97114" y2="61812"/>
                        <a14:foregroundMark x1="97313" y1="60518" x2="97910" y2="59547"/>
                        <a14:foregroundMark x1="97313" y1="62783" x2="97910" y2="64725"/>
                        <a14:foregroundMark x1="97612" y1="73139" x2="98109" y2="71521"/>
                        <a14:foregroundMark x1="97711" y1="75728" x2="97910" y2="77994"/>
                        <a14:foregroundMark x1="97313" y1="75081" x2="76318" y2="76375"/>
                        <a14:foregroundMark x1="12935" y1="90939" x2="12935" y2="90939"/>
                        <a14:foregroundMark x1="31542" y1="90939" x2="31542" y2="90939"/>
                        <a14:foregroundMark x1="49851" y1="91586" x2="49851" y2="91586"/>
                        <a14:foregroundMark x1="73333" y1="90939" x2="73333" y2="90939"/>
                        <a14:foregroundMark x1="73035" y1="91909" x2="73532" y2="92233"/>
                        <a14:foregroundMark x1="73831" y1="92557" x2="73831" y2="925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30" y="1670582"/>
            <a:ext cx="5736594" cy="1763789"/>
          </a:xfrm>
          <a:prstGeom prst="rect">
            <a:avLst/>
          </a:prstGeom>
        </p:spPr>
      </p:pic>
      <p:sp>
        <p:nvSpPr>
          <p:cNvPr id="67" name="Metin kutusu 66">
            <a:extLst>
              <a:ext uri="{FF2B5EF4-FFF2-40B4-BE49-F238E27FC236}">
                <a16:creationId xmlns:a16="http://schemas.microsoft.com/office/drawing/2014/main" id="{25BA31CE-1B7F-401D-BDA8-2BC115CB03DC}"/>
              </a:ext>
            </a:extLst>
          </p:cNvPr>
          <p:cNvSpPr txBox="1"/>
          <p:nvPr/>
        </p:nvSpPr>
        <p:spPr>
          <a:xfrm>
            <a:off x="660127" y="1706530"/>
            <a:ext cx="4773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000" dirty="0">
                <a:solidFill>
                  <a:schemeClr val="bg1"/>
                </a:solidFill>
                <a:latin typeface="Montserrat SemiBold" panose="00000700000000000000" pitchFamily="2" charset="-94"/>
              </a:rPr>
              <a:t>USA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832C7C63-FB1E-49F3-8F81-D9F201829BA1}"/>
              </a:ext>
            </a:extLst>
          </p:cNvPr>
          <p:cNvSpPr txBox="1"/>
          <p:nvPr/>
        </p:nvSpPr>
        <p:spPr>
          <a:xfrm>
            <a:off x="548947" y="1940097"/>
            <a:ext cx="588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000" dirty="0">
                <a:solidFill>
                  <a:schemeClr val="bg1"/>
                </a:solidFill>
                <a:latin typeface="Montserrat SemiBold" panose="00000700000000000000" pitchFamily="2" charset="-94"/>
              </a:rPr>
              <a:t>India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B9EA2B6A-ADF8-4001-A106-BD411F9F766E}"/>
              </a:ext>
            </a:extLst>
          </p:cNvPr>
          <p:cNvSpPr txBox="1"/>
          <p:nvPr/>
        </p:nvSpPr>
        <p:spPr>
          <a:xfrm>
            <a:off x="341134" y="2173664"/>
            <a:ext cx="79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000" dirty="0">
                <a:solidFill>
                  <a:schemeClr val="bg1"/>
                </a:solidFill>
                <a:latin typeface="Montserrat SemiBold" panose="00000700000000000000" pitchFamily="2" charset="-94"/>
              </a:rPr>
              <a:t>Germany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55D8FBC8-DCD2-40D6-9672-8259732D504B}"/>
              </a:ext>
            </a:extLst>
          </p:cNvPr>
          <p:cNvSpPr txBox="1"/>
          <p:nvPr/>
        </p:nvSpPr>
        <p:spPr>
          <a:xfrm>
            <a:off x="548947" y="2407231"/>
            <a:ext cx="588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000" dirty="0" err="1">
                <a:solidFill>
                  <a:schemeClr val="bg1"/>
                </a:solidFill>
                <a:latin typeface="Montserrat SemiBold" panose="00000700000000000000" pitchFamily="2" charset="-94"/>
              </a:rPr>
              <a:t>China</a:t>
            </a:r>
            <a:endParaRPr lang="tr-TR" sz="1000" dirty="0">
              <a:solidFill>
                <a:schemeClr val="bg1"/>
              </a:solidFill>
              <a:latin typeface="Montserrat SemiBold" panose="00000700000000000000" pitchFamily="2" charset="-94"/>
            </a:endParaRP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2A998B3B-7CF8-493B-9B15-8FB8BE7D5F17}"/>
              </a:ext>
            </a:extLst>
          </p:cNvPr>
          <p:cNvSpPr txBox="1"/>
          <p:nvPr/>
        </p:nvSpPr>
        <p:spPr>
          <a:xfrm>
            <a:off x="548947" y="2640798"/>
            <a:ext cx="588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000" dirty="0">
                <a:solidFill>
                  <a:schemeClr val="bg1"/>
                </a:solidFill>
                <a:latin typeface="Montserrat SemiBold" panose="00000700000000000000" pitchFamily="2" charset="-94"/>
              </a:rPr>
              <a:t>Japan</a:t>
            </a: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6ADCB94D-65CC-400A-B1F8-1BBB7D3F277F}"/>
              </a:ext>
            </a:extLst>
          </p:cNvPr>
          <p:cNvSpPr txBox="1"/>
          <p:nvPr/>
        </p:nvSpPr>
        <p:spPr>
          <a:xfrm>
            <a:off x="-282390" y="2874364"/>
            <a:ext cx="1419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000" dirty="0" err="1">
                <a:solidFill>
                  <a:schemeClr val="bg1"/>
                </a:solidFill>
                <a:latin typeface="Montserrat SemiBold" panose="00000700000000000000" pitchFamily="2" charset="-94"/>
              </a:rPr>
              <a:t>Rep</a:t>
            </a:r>
            <a:r>
              <a:rPr lang="tr-TR" sz="1000" dirty="0">
                <a:solidFill>
                  <a:schemeClr val="bg1"/>
                </a:solidFill>
                <a:latin typeface="Montserrat SemiBold" panose="00000700000000000000" pitchFamily="2" charset="-94"/>
              </a:rPr>
              <a:t>. of </a:t>
            </a:r>
            <a:r>
              <a:rPr lang="tr-TR" sz="1000" dirty="0" err="1">
                <a:solidFill>
                  <a:schemeClr val="bg1"/>
                </a:solidFill>
                <a:latin typeface="Montserrat SemiBold" panose="00000700000000000000" pitchFamily="2" charset="-94"/>
              </a:rPr>
              <a:t>Korea</a:t>
            </a:r>
            <a:endParaRPr lang="tr-TR" sz="1000" dirty="0">
              <a:solidFill>
                <a:schemeClr val="bg1"/>
              </a:solidFill>
              <a:latin typeface="Montserrat SemiBold" panose="00000700000000000000" pitchFamily="2" charset="-94"/>
            </a:endParaRP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88766843-6CD5-4D61-8000-80AD41A60334}"/>
              </a:ext>
            </a:extLst>
          </p:cNvPr>
          <p:cNvSpPr txBox="1"/>
          <p:nvPr/>
        </p:nvSpPr>
        <p:spPr>
          <a:xfrm>
            <a:off x="1164393" y="3158222"/>
            <a:ext cx="9316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>
                <a:solidFill>
                  <a:schemeClr val="bg1"/>
                </a:solidFill>
                <a:latin typeface="Montserrat SemiBold" panose="00000700000000000000" pitchFamily="2" charset="-94"/>
              </a:rPr>
              <a:t>Gasoline/</a:t>
            </a:r>
          </a:p>
          <a:p>
            <a:r>
              <a:rPr lang="tr-TR" sz="1050" dirty="0">
                <a:solidFill>
                  <a:schemeClr val="bg1"/>
                </a:solidFill>
                <a:latin typeface="Montserrat SemiBold" panose="00000700000000000000" pitchFamily="2" charset="-94"/>
              </a:rPr>
              <a:t>Diesel(ICE)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86D2E9BF-D289-4A85-8F52-BB9DFA99B366}"/>
              </a:ext>
            </a:extLst>
          </p:cNvPr>
          <p:cNvSpPr txBox="1"/>
          <p:nvPr/>
        </p:nvSpPr>
        <p:spPr>
          <a:xfrm>
            <a:off x="2218348" y="3158222"/>
            <a:ext cx="1095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Montserrat SemiBold" panose="00000700000000000000" pitchFamily="2" charset="-94"/>
              </a:rPr>
              <a:t>Hybrid</a:t>
            </a:r>
          </a:p>
          <a:p>
            <a:r>
              <a:rPr lang="en-US" sz="1050" dirty="0">
                <a:solidFill>
                  <a:schemeClr val="bg1"/>
                </a:solidFill>
                <a:latin typeface="Montserrat SemiBold" panose="00000700000000000000" pitchFamily="2" charset="-94"/>
              </a:rPr>
              <a:t>Electric(HEV)</a:t>
            </a: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1826CDB2-B2A2-4E08-A10D-63CEBFB0D50B}"/>
              </a:ext>
            </a:extLst>
          </p:cNvPr>
          <p:cNvSpPr txBox="1"/>
          <p:nvPr/>
        </p:nvSpPr>
        <p:spPr>
          <a:xfrm>
            <a:off x="3272303" y="3158222"/>
            <a:ext cx="12245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Montserrat SemiBold" panose="00000700000000000000" pitchFamily="2" charset="-94"/>
              </a:rPr>
              <a:t>Battery Electric (BEV)</a:t>
            </a: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561DFD2C-1D69-4475-9638-A2F2A4E1B74F}"/>
              </a:ext>
            </a:extLst>
          </p:cNvPr>
          <p:cNvSpPr txBox="1"/>
          <p:nvPr/>
        </p:nvSpPr>
        <p:spPr>
          <a:xfrm>
            <a:off x="4647182" y="315822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Montserrat SemiBold" panose="00000700000000000000" pitchFamily="2" charset="-94"/>
              </a:rPr>
              <a:t>Other</a:t>
            </a:r>
          </a:p>
        </p:txBody>
      </p:sp>
      <p:sp>
        <p:nvSpPr>
          <p:cNvPr id="85" name="Google Shape;281;p50">
            <a:extLst>
              <a:ext uri="{FF2B5EF4-FFF2-40B4-BE49-F238E27FC236}">
                <a16:creationId xmlns:a16="http://schemas.microsoft.com/office/drawing/2014/main" id="{E4E04D74-FC67-4F8F-90AC-0A88933728A8}"/>
              </a:ext>
            </a:extLst>
          </p:cNvPr>
          <p:cNvSpPr txBox="1">
            <a:spLocks/>
          </p:cNvSpPr>
          <p:nvPr/>
        </p:nvSpPr>
        <p:spPr>
          <a:xfrm>
            <a:off x="282388" y="3673861"/>
            <a:ext cx="8780930" cy="156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Intention to buy a gasoline or diesel vehicle jumps back up, as consumers may be looking for the comfort of affordable, tried, and tested technology in uncertain times.</a:t>
            </a:r>
            <a:r>
              <a:rPr lang="tr-TR" sz="20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**</a:t>
            </a:r>
            <a:endParaRPr lang="en-US" sz="2800" dirty="0">
              <a:solidFill>
                <a:schemeClr val="bg1"/>
              </a:solidFill>
              <a:latin typeface="Montserrat SemiBold" panose="00000700000000000000" pitchFamily="2" charset="-94"/>
            </a:endParaRPr>
          </a:p>
        </p:txBody>
      </p:sp>
      <p:graphicFrame>
        <p:nvGraphicFramePr>
          <p:cNvPr id="97" name="Tablo 96">
            <a:extLst>
              <a:ext uri="{FF2B5EF4-FFF2-40B4-BE49-F238E27FC236}">
                <a16:creationId xmlns:a16="http://schemas.microsoft.com/office/drawing/2014/main" id="{F9D26637-712A-431D-AD39-2BBF8378D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6128"/>
              </p:ext>
            </p:extLst>
          </p:nvPr>
        </p:nvGraphicFramePr>
        <p:xfrm>
          <a:off x="6104624" y="1230404"/>
          <a:ext cx="2185488" cy="1870008"/>
        </p:xfrm>
        <a:graphic>
          <a:graphicData uri="http://schemas.openxmlformats.org/drawingml/2006/table">
            <a:tbl>
              <a:tblPr/>
              <a:tblGrid>
                <a:gridCol w="1092744">
                  <a:extLst>
                    <a:ext uri="{9D8B030D-6E8A-4147-A177-3AD203B41FA5}">
                      <a16:colId xmlns:a16="http://schemas.microsoft.com/office/drawing/2014/main" val="2777528858"/>
                    </a:ext>
                  </a:extLst>
                </a:gridCol>
                <a:gridCol w="1092744">
                  <a:extLst>
                    <a:ext uri="{9D8B030D-6E8A-4147-A177-3AD203B41FA5}">
                      <a16:colId xmlns:a16="http://schemas.microsoft.com/office/drawing/2014/main" val="2337583440"/>
                    </a:ext>
                  </a:extLst>
                </a:gridCol>
              </a:tblGrid>
              <a:tr h="23375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  <a:r>
                        <a:rPr lang="tr-T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-Gasoline/Diesel(ICE) </a:t>
                      </a:r>
                      <a:r>
                        <a:rPr lang="tr-TR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YoY</a:t>
                      </a:r>
                      <a:endParaRPr lang="tr-TR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124847"/>
                  </a:ext>
                </a:extLst>
              </a:tr>
              <a:tr h="23375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127494"/>
                  </a:ext>
                </a:extLst>
              </a:tr>
              <a:tr h="23375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349835"/>
                  </a:ext>
                </a:extLst>
              </a:tr>
              <a:tr h="23375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13047"/>
                  </a:ext>
                </a:extLst>
              </a:tr>
              <a:tr h="23375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971903"/>
                  </a:ext>
                </a:extLst>
              </a:tr>
              <a:tr h="23375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963511"/>
                  </a:ext>
                </a:extLst>
              </a:tr>
              <a:tr h="23375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828476"/>
                  </a:ext>
                </a:extLst>
              </a:tr>
              <a:tr h="23375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815091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FF1E6F68-7184-4BF8-A15C-2FAD7820AD21}"/>
              </a:ext>
            </a:extLst>
          </p:cNvPr>
          <p:cNvSpPr txBox="1"/>
          <p:nvPr/>
        </p:nvSpPr>
        <p:spPr>
          <a:xfrm>
            <a:off x="5001081" y="4881890"/>
            <a:ext cx="4743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>
                <a:solidFill>
                  <a:schemeClr val="bg1"/>
                </a:solidFill>
              </a:rPr>
              <a:t>**</a:t>
            </a:r>
            <a:r>
              <a:rPr lang="tr-TR" sz="1050" dirty="0" err="1">
                <a:solidFill>
                  <a:schemeClr val="bg1"/>
                </a:solidFill>
              </a:rPr>
              <a:t>Gathered</a:t>
            </a:r>
            <a:r>
              <a:rPr lang="tr-TR" sz="1050" dirty="0">
                <a:solidFill>
                  <a:schemeClr val="bg1"/>
                </a:solidFill>
              </a:rPr>
              <a:t> </a:t>
            </a:r>
            <a:r>
              <a:rPr lang="tr-TR" sz="1050" dirty="0" err="1">
                <a:solidFill>
                  <a:schemeClr val="bg1"/>
                </a:solidFill>
              </a:rPr>
              <a:t>from</a:t>
            </a:r>
            <a:r>
              <a:rPr lang="tr-TR" sz="1050" dirty="0">
                <a:solidFill>
                  <a:schemeClr val="bg1"/>
                </a:solidFill>
              </a:rPr>
              <a:t> </a:t>
            </a:r>
            <a:r>
              <a:rPr lang="tr-TR" sz="1050" dirty="0" err="1">
                <a:solidFill>
                  <a:schemeClr val="bg1"/>
                </a:solidFill>
              </a:rPr>
              <a:t>Deloitte</a:t>
            </a:r>
            <a:r>
              <a:rPr lang="tr-TR" sz="1050" dirty="0">
                <a:solidFill>
                  <a:schemeClr val="bg1"/>
                </a:solidFill>
              </a:rPr>
              <a:t> 2021 Global Automotive Consumer </a:t>
            </a:r>
            <a:r>
              <a:rPr lang="tr-TR" sz="1050" dirty="0" err="1">
                <a:solidFill>
                  <a:schemeClr val="bg1"/>
                </a:solidFill>
              </a:rPr>
              <a:t>Study</a:t>
            </a:r>
            <a:r>
              <a:rPr lang="tr-TR" sz="105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50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ısmi Daire 6">
            <a:extLst>
              <a:ext uri="{FF2B5EF4-FFF2-40B4-BE49-F238E27FC236}">
                <a16:creationId xmlns:a16="http://schemas.microsoft.com/office/drawing/2014/main" id="{66F68ABF-FE21-41DD-A678-7B18E8E5282C}"/>
              </a:ext>
            </a:extLst>
          </p:cNvPr>
          <p:cNvSpPr/>
          <p:nvPr/>
        </p:nvSpPr>
        <p:spPr>
          <a:xfrm rot="16200000">
            <a:off x="1336686" y="713705"/>
            <a:ext cx="3992880" cy="4098439"/>
          </a:xfrm>
          <a:prstGeom prst="pie">
            <a:avLst>
              <a:gd name="adj1" fmla="val 1746078"/>
              <a:gd name="adj2" fmla="val 9708346"/>
            </a:avLst>
          </a:prstGeom>
          <a:noFill/>
          <a:ln w="952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517125-C0AC-4D4E-A87C-8E354372CEAD}"/>
              </a:ext>
            </a:extLst>
          </p:cNvPr>
          <p:cNvSpPr/>
          <p:nvPr/>
        </p:nvSpPr>
        <p:spPr>
          <a:xfrm>
            <a:off x="5168984" y="2399404"/>
            <a:ext cx="472440" cy="412245"/>
          </a:xfrm>
          <a:prstGeom prst="ellipse">
            <a:avLst/>
          </a:prstGeom>
          <a:solidFill>
            <a:srgbClr val="0022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BBF5AC6A-E539-4188-B3A4-F8E8E25434D7}"/>
              </a:ext>
            </a:extLst>
          </p:cNvPr>
          <p:cNvSpPr/>
          <p:nvPr/>
        </p:nvSpPr>
        <p:spPr>
          <a:xfrm rot="1821408">
            <a:off x="3181061" y="756939"/>
            <a:ext cx="90768" cy="4346762"/>
          </a:xfrm>
          <a:prstGeom prst="rect">
            <a:avLst/>
          </a:prstGeom>
          <a:solidFill>
            <a:srgbClr val="0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E9A24D7B-F452-44C5-87DF-E73D139F2E4A}"/>
              </a:ext>
            </a:extLst>
          </p:cNvPr>
          <p:cNvSpPr/>
          <p:nvPr/>
        </p:nvSpPr>
        <p:spPr>
          <a:xfrm rot="20438698">
            <a:off x="3165999" y="398368"/>
            <a:ext cx="334253" cy="4346762"/>
          </a:xfrm>
          <a:prstGeom prst="rect">
            <a:avLst/>
          </a:prstGeom>
          <a:solidFill>
            <a:srgbClr val="0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BF63A7A4-853B-463C-B2B9-C053C1E3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3882" y="852658"/>
            <a:ext cx="3186900" cy="238105"/>
          </a:xfrm>
        </p:spPr>
        <p:txBody>
          <a:bodyPr/>
          <a:lstStyle/>
          <a:p>
            <a:pPr marL="139700" indent="0">
              <a:buNone/>
            </a:pPr>
            <a:r>
              <a:rPr lang="tr-TR" dirty="0"/>
              <a:t>Subscription</a:t>
            </a:r>
          </a:p>
        </p:txBody>
      </p:sp>
      <p:sp>
        <p:nvSpPr>
          <p:cNvPr id="21" name="Metin Yer Tutucusu 9">
            <a:extLst>
              <a:ext uri="{FF2B5EF4-FFF2-40B4-BE49-F238E27FC236}">
                <a16:creationId xmlns:a16="http://schemas.microsoft.com/office/drawing/2014/main" id="{89F2BB2F-5923-4654-AC6D-E4A352374AE7}"/>
              </a:ext>
            </a:extLst>
          </p:cNvPr>
          <p:cNvSpPr txBox="1">
            <a:spLocks/>
          </p:cNvSpPr>
          <p:nvPr/>
        </p:nvSpPr>
        <p:spPr>
          <a:xfrm>
            <a:off x="5073711" y="1274880"/>
            <a:ext cx="6099430" cy="23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Montserrat"/>
              <a:buNone/>
            </a:pPr>
            <a:r>
              <a:rPr lang="tr-TR" dirty="0"/>
              <a:t>Live </a:t>
            </a:r>
            <a:r>
              <a:rPr lang="tr-TR" dirty="0" err="1"/>
              <a:t>Monitoring</a:t>
            </a:r>
            <a:r>
              <a:rPr lang="tr-TR" dirty="0"/>
              <a:t> with </a:t>
            </a:r>
            <a:r>
              <a:rPr lang="tr-TR" dirty="0" err="1"/>
              <a:t>Notifications</a:t>
            </a:r>
            <a:endParaRPr lang="tr-TR" dirty="0"/>
          </a:p>
        </p:txBody>
      </p:sp>
      <p:sp>
        <p:nvSpPr>
          <p:cNvPr id="22" name="Metin Yer Tutucusu 9">
            <a:extLst>
              <a:ext uri="{FF2B5EF4-FFF2-40B4-BE49-F238E27FC236}">
                <a16:creationId xmlns:a16="http://schemas.microsoft.com/office/drawing/2014/main" id="{1798B316-6CE9-4CAB-9B21-E49D79CDE530}"/>
              </a:ext>
            </a:extLst>
          </p:cNvPr>
          <p:cNvSpPr txBox="1">
            <a:spLocks/>
          </p:cNvSpPr>
          <p:nvPr/>
        </p:nvSpPr>
        <p:spPr>
          <a:xfrm>
            <a:off x="5369283" y="1780174"/>
            <a:ext cx="3186900" cy="23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Montserrat"/>
              <a:buNone/>
            </a:pPr>
            <a:r>
              <a:rPr lang="tr-TR" dirty="0" err="1"/>
              <a:t>Nearest</a:t>
            </a:r>
            <a:r>
              <a:rPr lang="tr-TR" dirty="0"/>
              <a:t> Service </a:t>
            </a:r>
            <a:r>
              <a:rPr lang="tr-TR" dirty="0" err="1"/>
              <a:t>Mapping</a:t>
            </a:r>
            <a:endParaRPr lang="tr-TR" dirty="0"/>
          </a:p>
        </p:txBody>
      </p:sp>
      <p:sp>
        <p:nvSpPr>
          <p:cNvPr id="24" name="Metin Yer Tutucusu 9">
            <a:extLst>
              <a:ext uri="{FF2B5EF4-FFF2-40B4-BE49-F238E27FC236}">
                <a16:creationId xmlns:a16="http://schemas.microsoft.com/office/drawing/2014/main" id="{CBB1963A-141A-4EB3-A782-ABBF7FE8405D}"/>
              </a:ext>
            </a:extLst>
          </p:cNvPr>
          <p:cNvSpPr txBox="1">
            <a:spLocks/>
          </p:cNvSpPr>
          <p:nvPr/>
        </p:nvSpPr>
        <p:spPr>
          <a:xfrm>
            <a:off x="5471921" y="3030489"/>
            <a:ext cx="3186900" cy="23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Montserrat"/>
              <a:buNone/>
            </a:pPr>
            <a:r>
              <a:rPr lang="tr-TR" dirty="0" err="1"/>
              <a:t>Pick</a:t>
            </a:r>
            <a:r>
              <a:rPr lang="tr-TR" dirty="0"/>
              <a:t>-Up Service</a:t>
            </a:r>
          </a:p>
        </p:txBody>
      </p:sp>
      <p:sp>
        <p:nvSpPr>
          <p:cNvPr id="23" name="Metin Yer Tutucusu 9">
            <a:extLst>
              <a:ext uri="{FF2B5EF4-FFF2-40B4-BE49-F238E27FC236}">
                <a16:creationId xmlns:a16="http://schemas.microsoft.com/office/drawing/2014/main" id="{DB7CC3AE-EA51-416E-9F21-7E93665A8B4A}"/>
              </a:ext>
            </a:extLst>
          </p:cNvPr>
          <p:cNvSpPr txBox="1">
            <a:spLocks/>
          </p:cNvSpPr>
          <p:nvPr/>
        </p:nvSpPr>
        <p:spPr>
          <a:xfrm>
            <a:off x="5535232" y="2397799"/>
            <a:ext cx="3186900" cy="23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Montserrat"/>
              <a:buNone/>
            </a:pPr>
            <a:r>
              <a:rPr lang="tr-TR" dirty="0" err="1"/>
              <a:t>Appointment</a:t>
            </a:r>
            <a:r>
              <a:rPr lang="tr-TR" dirty="0"/>
              <a:t> Management</a:t>
            </a:r>
          </a:p>
        </p:txBody>
      </p:sp>
      <p:sp>
        <p:nvSpPr>
          <p:cNvPr id="25" name="Metin Yer Tutucusu 9">
            <a:extLst>
              <a:ext uri="{FF2B5EF4-FFF2-40B4-BE49-F238E27FC236}">
                <a16:creationId xmlns:a16="http://schemas.microsoft.com/office/drawing/2014/main" id="{518AC1C0-1ADB-4B2A-9A26-5A3859DF0097}"/>
              </a:ext>
            </a:extLst>
          </p:cNvPr>
          <p:cNvSpPr txBox="1">
            <a:spLocks/>
          </p:cNvSpPr>
          <p:nvPr/>
        </p:nvSpPr>
        <p:spPr>
          <a:xfrm>
            <a:off x="5235701" y="3598498"/>
            <a:ext cx="3186900" cy="23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Montserrat"/>
              <a:buNone/>
            </a:pPr>
            <a:r>
              <a:rPr lang="tr-TR" dirty="0"/>
              <a:t>Change/</a:t>
            </a:r>
            <a:r>
              <a:rPr lang="tr-TR" dirty="0" err="1"/>
              <a:t>Repairs</a:t>
            </a:r>
            <a:endParaRPr lang="tr-TR" dirty="0"/>
          </a:p>
        </p:txBody>
      </p:sp>
      <p:sp>
        <p:nvSpPr>
          <p:cNvPr id="26" name="Metin Yer Tutucusu 9">
            <a:extLst>
              <a:ext uri="{FF2B5EF4-FFF2-40B4-BE49-F238E27FC236}">
                <a16:creationId xmlns:a16="http://schemas.microsoft.com/office/drawing/2014/main" id="{0A53EF86-7404-495C-A881-28FB3776ECF1}"/>
              </a:ext>
            </a:extLst>
          </p:cNvPr>
          <p:cNvSpPr txBox="1">
            <a:spLocks/>
          </p:cNvSpPr>
          <p:nvPr/>
        </p:nvSpPr>
        <p:spPr>
          <a:xfrm>
            <a:off x="4736198" y="4076216"/>
            <a:ext cx="5337333" cy="23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Montserrat"/>
              <a:buNone/>
            </a:pPr>
            <a:r>
              <a:rPr lang="tr-TR" dirty="0" err="1"/>
              <a:t>Blockchained</a:t>
            </a:r>
            <a:r>
              <a:rPr lang="tr-TR" dirty="0"/>
              <a:t> </a:t>
            </a:r>
            <a:r>
              <a:rPr lang="tr-TR" dirty="0" err="1"/>
              <a:t>Wallet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 R.E.S.T.-</a:t>
            </a:r>
            <a:r>
              <a:rPr lang="tr-TR" dirty="0" err="1">
                <a:sym typeface="Wingdings" panose="05000000000000000000" pitchFamily="2" charset="2"/>
              </a:rPr>
              <a:t>Coin</a:t>
            </a:r>
            <a:endParaRPr lang="tr-TR" dirty="0"/>
          </a:p>
        </p:txBody>
      </p:sp>
      <p:sp>
        <p:nvSpPr>
          <p:cNvPr id="27" name="Metin Yer Tutucusu 9">
            <a:extLst>
              <a:ext uri="{FF2B5EF4-FFF2-40B4-BE49-F238E27FC236}">
                <a16:creationId xmlns:a16="http://schemas.microsoft.com/office/drawing/2014/main" id="{8AEA1C0B-B9E3-4D7A-ABF6-F2150082AA1E}"/>
              </a:ext>
            </a:extLst>
          </p:cNvPr>
          <p:cNvSpPr txBox="1">
            <a:spLocks/>
          </p:cNvSpPr>
          <p:nvPr/>
        </p:nvSpPr>
        <p:spPr>
          <a:xfrm>
            <a:off x="4162393" y="4496814"/>
            <a:ext cx="3186900" cy="23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Montserrat"/>
              <a:buNone/>
            </a:pPr>
            <a:r>
              <a:rPr lang="tr-TR" dirty="0" err="1"/>
              <a:t>Flexible</a:t>
            </a:r>
            <a:r>
              <a:rPr lang="tr-TR" dirty="0"/>
              <a:t> </a:t>
            </a:r>
            <a:r>
              <a:rPr lang="tr-TR" dirty="0" err="1"/>
              <a:t>Payment</a:t>
            </a:r>
            <a:r>
              <a:rPr lang="tr-TR" dirty="0"/>
              <a:t> Methods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953B4A-EB9A-4A15-970C-096307511199}"/>
              </a:ext>
            </a:extLst>
          </p:cNvPr>
          <p:cNvSpPr/>
          <p:nvPr/>
        </p:nvSpPr>
        <p:spPr>
          <a:xfrm>
            <a:off x="4257415" y="899400"/>
            <a:ext cx="472440" cy="412245"/>
          </a:xfrm>
          <a:prstGeom prst="ellipse">
            <a:avLst/>
          </a:prstGeom>
          <a:solidFill>
            <a:srgbClr val="0022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6636AC-1715-46B8-88D1-E93718D0BB09}"/>
              </a:ext>
            </a:extLst>
          </p:cNvPr>
          <p:cNvSpPr/>
          <p:nvPr/>
        </p:nvSpPr>
        <p:spPr>
          <a:xfrm>
            <a:off x="4707854" y="1311645"/>
            <a:ext cx="472440" cy="412245"/>
          </a:xfrm>
          <a:prstGeom prst="ellipse">
            <a:avLst/>
          </a:prstGeom>
          <a:solidFill>
            <a:srgbClr val="0022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A74D97-CB8A-4B11-B702-CE9A23F62BEB}"/>
              </a:ext>
            </a:extLst>
          </p:cNvPr>
          <p:cNvSpPr/>
          <p:nvPr/>
        </p:nvSpPr>
        <p:spPr>
          <a:xfrm>
            <a:off x="4999481" y="1814546"/>
            <a:ext cx="472440" cy="412245"/>
          </a:xfrm>
          <a:prstGeom prst="ellipse">
            <a:avLst/>
          </a:prstGeom>
          <a:solidFill>
            <a:srgbClr val="0022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3E1A57-084C-470C-9907-8F758FC45891}"/>
              </a:ext>
            </a:extLst>
          </p:cNvPr>
          <p:cNvSpPr/>
          <p:nvPr/>
        </p:nvSpPr>
        <p:spPr>
          <a:xfrm>
            <a:off x="5092835" y="2979584"/>
            <a:ext cx="472440" cy="412245"/>
          </a:xfrm>
          <a:prstGeom prst="ellipse">
            <a:avLst/>
          </a:prstGeom>
          <a:solidFill>
            <a:srgbClr val="0022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BAFA70-C7FA-4377-A8D5-937FCAC297FA}"/>
              </a:ext>
            </a:extLst>
          </p:cNvPr>
          <p:cNvSpPr/>
          <p:nvPr/>
        </p:nvSpPr>
        <p:spPr>
          <a:xfrm>
            <a:off x="4902974" y="3550035"/>
            <a:ext cx="472440" cy="412245"/>
          </a:xfrm>
          <a:prstGeom prst="ellipse">
            <a:avLst/>
          </a:prstGeom>
          <a:solidFill>
            <a:srgbClr val="0022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79C319-6D72-4D91-9820-4528B405955B}"/>
              </a:ext>
            </a:extLst>
          </p:cNvPr>
          <p:cNvSpPr/>
          <p:nvPr/>
        </p:nvSpPr>
        <p:spPr>
          <a:xfrm>
            <a:off x="4437465" y="4037977"/>
            <a:ext cx="472440" cy="412245"/>
          </a:xfrm>
          <a:prstGeom prst="ellipse">
            <a:avLst/>
          </a:prstGeom>
          <a:solidFill>
            <a:srgbClr val="0022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E7C9248-5176-4DBF-828E-941AC0A38110}"/>
              </a:ext>
            </a:extLst>
          </p:cNvPr>
          <p:cNvSpPr/>
          <p:nvPr/>
        </p:nvSpPr>
        <p:spPr>
          <a:xfrm>
            <a:off x="3807007" y="4423320"/>
            <a:ext cx="472440" cy="412245"/>
          </a:xfrm>
          <a:prstGeom prst="ellipse">
            <a:avLst/>
          </a:prstGeom>
          <a:solidFill>
            <a:srgbClr val="0022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7" name="Google Shape;10463;p79">
            <a:extLst>
              <a:ext uri="{FF2B5EF4-FFF2-40B4-BE49-F238E27FC236}">
                <a16:creationId xmlns:a16="http://schemas.microsoft.com/office/drawing/2014/main" id="{8F846569-646A-47F3-9665-C91EAE473703}"/>
              </a:ext>
            </a:extLst>
          </p:cNvPr>
          <p:cNvGrpSpPr/>
          <p:nvPr/>
        </p:nvGrpSpPr>
        <p:grpSpPr>
          <a:xfrm>
            <a:off x="5252827" y="2442363"/>
            <a:ext cx="313325" cy="310518"/>
            <a:chOff x="6870193" y="2295620"/>
            <a:chExt cx="360356" cy="343462"/>
          </a:xfrm>
        </p:grpSpPr>
        <p:sp>
          <p:nvSpPr>
            <p:cNvPr id="38" name="Google Shape;10464;p79">
              <a:extLst>
                <a:ext uri="{FF2B5EF4-FFF2-40B4-BE49-F238E27FC236}">
                  <a16:creationId xmlns:a16="http://schemas.microsoft.com/office/drawing/2014/main" id="{F1BE36DA-185F-4735-9678-FA30B79751C0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65;p79">
              <a:extLst>
                <a:ext uri="{FF2B5EF4-FFF2-40B4-BE49-F238E27FC236}">
                  <a16:creationId xmlns:a16="http://schemas.microsoft.com/office/drawing/2014/main" id="{477DAE47-B8DE-403A-9090-BB10A13EDAA7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0838;p80">
            <a:extLst>
              <a:ext uri="{FF2B5EF4-FFF2-40B4-BE49-F238E27FC236}">
                <a16:creationId xmlns:a16="http://schemas.microsoft.com/office/drawing/2014/main" id="{9CC54A00-3112-44B4-ABD8-1E576B939907}"/>
              </a:ext>
            </a:extLst>
          </p:cNvPr>
          <p:cNvGrpSpPr/>
          <p:nvPr/>
        </p:nvGrpSpPr>
        <p:grpSpPr>
          <a:xfrm>
            <a:off x="4317798" y="985043"/>
            <a:ext cx="372445" cy="278492"/>
            <a:chOff x="3513010" y="3816134"/>
            <a:chExt cx="362223" cy="361108"/>
          </a:xfrm>
        </p:grpSpPr>
        <p:sp>
          <p:nvSpPr>
            <p:cNvPr id="50" name="Google Shape;10839;p80">
              <a:extLst>
                <a:ext uri="{FF2B5EF4-FFF2-40B4-BE49-F238E27FC236}">
                  <a16:creationId xmlns:a16="http://schemas.microsoft.com/office/drawing/2014/main" id="{CAAF1921-D861-4847-B657-0049AF26F245}"/>
                </a:ext>
              </a:extLst>
            </p:cNvPr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840;p80">
              <a:extLst>
                <a:ext uri="{FF2B5EF4-FFF2-40B4-BE49-F238E27FC236}">
                  <a16:creationId xmlns:a16="http://schemas.microsoft.com/office/drawing/2014/main" id="{B812211C-D21B-4BEC-ABD0-EF8F0699BB6F}"/>
                </a:ext>
              </a:extLst>
            </p:cNvPr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841;p80">
              <a:extLst>
                <a:ext uri="{FF2B5EF4-FFF2-40B4-BE49-F238E27FC236}">
                  <a16:creationId xmlns:a16="http://schemas.microsoft.com/office/drawing/2014/main" id="{D2401DC9-9450-4CCA-9E60-A84B0E926B6B}"/>
                </a:ext>
              </a:extLst>
            </p:cNvPr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842;p80">
              <a:extLst>
                <a:ext uri="{FF2B5EF4-FFF2-40B4-BE49-F238E27FC236}">
                  <a16:creationId xmlns:a16="http://schemas.microsoft.com/office/drawing/2014/main" id="{C6E72F04-F659-4547-80D1-AC05EF609102}"/>
                </a:ext>
              </a:extLst>
            </p:cNvPr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2223;p82">
            <a:extLst>
              <a:ext uri="{FF2B5EF4-FFF2-40B4-BE49-F238E27FC236}">
                <a16:creationId xmlns:a16="http://schemas.microsoft.com/office/drawing/2014/main" id="{2DEC2A0C-AFB1-40A1-834D-F80A0DF5FD3E}"/>
              </a:ext>
            </a:extLst>
          </p:cNvPr>
          <p:cNvGrpSpPr/>
          <p:nvPr/>
        </p:nvGrpSpPr>
        <p:grpSpPr>
          <a:xfrm>
            <a:off x="4770749" y="1354822"/>
            <a:ext cx="357733" cy="347023"/>
            <a:chOff x="871254" y="3360146"/>
            <a:chExt cx="285183" cy="347023"/>
          </a:xfrm>
        </p:grpSpPr>
        <p:sp>
          <p:nvSpPr>
            <p:cNvPr id="56" name="Google Shape;12224;p82">
              <a:extLst>
                <a:ext uri="{FF2B5EF4-FFF2-40B4-BE49-F238E27FC236}">
                  <a16:creationId xmlns:a16="http://schemas.microsoft.com/office/drawing/2014/main" id="{822560F7-8D37-4588-9D8F-0F74FB3EFF07}"/>
                </a:ext>
              </a:extLst>
            </p:cNvPr>
            <p:cNvSpPr/>
            <p:nvPr/>
          </p:nvSpPr>
          <p:spPr>
            <a:xfrm>
              <a:off x="871254" y="3360146"/>
              <a:ext cx="135052" cy="164863"/>
            </a:xfrm>
            <a:custGeom>
              <a:avLst/>
              <a:gdLst/>
              <a:ahLst/>
              <a:cxnLst/>
              <a:rect l="l" t="t" r="r" b="b"/>
              <a:pathLst>
                <a:path w="4263" h="5204" extrusionOk="0">
                  <a:moveTo>
                    <a:pt x="4084" y="0"/>
                  </a:moveTo>
                  <a:cubicBezTo>
                    <a:pt x="2965" y="107"/>
                    <a:pt x="1941" y="619"/>
                    <a:pt x="1179" y="1453"/>
                  </a:cubicBezTo>
                  <a:cubicBezTo>
                    <a:pt x="417" y="2286"/>
                    <a:pt x="0" y="3358"/>
                    <a:pt x="0" y="4489"/>
                  </a:cubicBezTo>
                  <a:cubicBezTo>
                    <a:pt x="0" y="4679"/>
                    <a:pt x="12" y="4870"/>
                    <a:pt x="36" y="5060"/>
                  </a:cubicBezTo>
                  <a:cubicBezTo>
                    <a:pt x="48" y="5144"/>
                    <a:pt x="107" y="5203"/>
                    <a:pt x="191" y="5203"/>
                  </a:cubicBezTo>
                  <a:lnTo>
                    <a:pt x="214" y="5203"/>
                  </a:lnTo>
                  <a:cubicBezTo>
                    <a:pt x="298" y="5179"/>
                    <a:pt x="357" y="5108"/>
                    <a:pt x="345" y="5025"/>
                  </a:cubicBezTo>
                  <a:cubicBezTo>
                    <a:pt x="310" y="4834"/>
                    <a:pt x="310" y="4667"/>
                    <a:pt x="310" y="4477"/>
                  </a:cubicBezTo>
                  <a:cubicBezTo>
                    <a:pt x="310" y="2310"/>
                    <a:pt x="1941" y="524"/>
                    <a:pt x="4096" y="310"/>
                  </a:cubicBezTo>
                  <a:cubicBezTo>
                    <a:pt x="4107" y="312"/>
                    <a:pt x="4118" y="313"/>
                    <a:pt x="4128" y="313"/>
                  </a:cubicBezTo>
                  <a:cubicBezTo>
                    <a:pt x="4215" y="313"/>
                    <a:pt x="4263" y="229"/>
                    <a:pt x="4263" y="155"/>
                  </a:cubicBezTo>
                  <a:cubicBezTo>
                    <a:pt x="4239" y="60"/>
                    <a:pt x="4167" y="0"/>
                    <a:pt x="4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225;p82">
              <a:extLst>
                <a:ext uri="{FF2B5EF4-FFF2-40B4-BE49-F238E27FC236}">
                  <a16:creationId xmlns:a16="http://schemas.microsoft.com/office/drawing/2014/main" id="{4EFB662D-1C9B-4B78-8ECF-49CC5235481A}"/>
                </a:ext>
              </a:extLst>
            </p:cNvPr>
            <p:cNvSpPr/>
            <p:nvPr/>
          </p:nvSpPr>
          <p:spPr>
            <a:xfrm>
              <a:off x="876132" y="3360146"/>
              <a:ext cx="280305" cy="347023"/>
            </a:xfrm>
            <a:custGeom>
              <a:avLst/>
              <a:gdLst/>
              <a:ahLst/>
              <a:cxnLst/>
              <a:rect l="l" t="t" r="r" b="b"/>
              <a:pathLst>
                <a:path w="8848" h="10954" extrusionOk="0">
                  <a:moveTo>
                    <a:pt x="4585" y="0"/>
                  </a:moveTo>
                  <a:cubicBezTo>
                    <a:pt x="4490" y="0"/>
                    <a:pt x="4418" y="60"/>
                    <a:pt x="4418" y="155"/>
                  </a:cubicBezTo>
                  <a:cubicBezTo>
                    <a:pt x="4418" y="238"/>
                    <a:pt x="4478" y="322"/>
                    <a:pt x="4561" y="322"/>
                  </a:cubicBezTo>
                  <a:cubicBezTo>
                    <a:pt x="6787" y="441"/>
                    <a:pt x="8526" y="2262"/>
                    <a:pt x="8526" y="4489"/>
                  </a:cubicBezTo>
                  <a:cubicBezTo>
                    <a:pt x="8526" y="6298"/>
                    <a:pt x="7359" y="7906"/>
                    <a:pt x="5621" y="8454"/>
                  </a:cubicBezTo>
                  <a:cubicBezTo>
                    <a:pt x="5597" y="8477"/>
                    <a:pt x="5549" y="8489"/>
                    <a:pt x="5537" y="8537"/>
                  </a:cubicBezTo>
                  <a:lnTo>
                    <a:pt x="4347" y="10501"/>
                  </a:lnTo>
                  <a:lnTo>
                    <a:pt x="3156" y="8537"/>
                  </a:lnTo>
                  <a:cubicBezTo>
                    <a:pt x="3132" y="8501"/>
                    <a:pt x="3108" y="8477"/>
                    <a:pt x="3061" y="8454"/>
                  </a:cubicBezTo>
                  <a:cubicBezTo>
                    <a:pt x="1727" y="8025"/>
                    <a:pt x="715" y="6965"/>
                    <a:pt x="322" y="5632"/>
                  </a:cubicBezTo>
                  <a:cubicBezTo>
                    <a:pt x="303" y="5556"/>
                    <a:pt x="238" y="5517"/>
                    <a:pt x="177" y="5517"/>
                  </a:cubicBezTo>
                  <a:cubicBezTo>
                    <a:pt x="161" y="5517"/>
                    <a:pt x="146" y="5520"/>
                    <a:pt x="132" y="5525"/>
                  </a:cubicBezTo>
                  <a:cubicBezTo>
                    <a:pt x="37" y="5560"/>
                    <a:pt x="1" y="5644"/>
                    <a:pt x="25" y="5715"/>
                  </a:cubicBezTo>
                  <a:cubicBezTo>
                    <a:pt x="239" y="6429"/>
                    <a:pt x="608" y="7084"/>
                    <a:pt x="1132" y="7608"/>
                  </a:cubicBezTo>
                  <a:cubicBezTo>
                    <a:pt x="1632" y="8132"/>
                    <a:pt x="2239" y="8513"/>
                    <a:pt x="2930" y="8739"/>
                  </a:cubicBezTo>
                  <a:lnTo>
                    <a:pt x="4228" y="10882"/>
                  </a:lnTo>
                  <a:cubicBezTo>
                    <a:pt x="4251" y="10930"/>
                    <a:pt x="4299" y="10954"/>
                    <a:pt x="4359" y="10954"/>
                  </a:cubicBezTo>
                  <a:cubicBezTo>
                    <a:pt x="4418" y="10954"/>
                    <a:pt x="4466" y="10930"/>
                    <a:pt x="4490" y="10882"/>
                  </a:cubicBezTo>
                  <a:lnTo>
                    <a:pt x="5787" y="8739"/>
                  </a:lnTo>
                  <a:cubicBezTo>
                    <a:pt x="6668" y="8442"/>
                    <a:pt x="7407" y="7894"/>
                    <a:pt x="7978" y="7144"/>
                  </a:cubicBezTo>
                  <a:cubicBezTo>
                    <a:pt x="8550" y="6370"/>
                    <a:pt x="8847" y="5441"/>
                    <a:pt x="8847" y="4465"/>
                  </a:cubicBezTo>
                  <a:cubicBezTo>
                    <a:pt x="8847" y="2107"/>
                    <a:pt x="6978" y="119"/>
                    <a:pt x="4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226;p82">
              <a:extLst>
                <a:ext uri="{FF2B5EF4-FFF2-40B4-BE49-F238E27FC236}">
                  <a16:creationId xmlns:a16="http://schemas.microsoft.com/office/drawing/2014/main" id="{5D8E6C62-16C0-4C09-950E-B82DD76F4C7B}"/>
                </a:ext>
              </a:extLst>
            </p:cNvPr>
            <p:cNvSpPr/>
            <p:nvPr/>
          </p:nvSpPr>
          <p:spPr>
            <a:xfrm>
              <a:off x="950073" y="3450656"/>
              <a:ext cx="792" cy="1172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1"/>
                  </a:moveTo>
                  <a:lnTo>
                    <a:pt x="12" y="24"/>
                  </a:lnTo>
                  <a:cubicBezTo>
                    <a:pt x="12" y="24"/>
                    <a:pt x="0" y="24"/>
                    <a:pt x="0" y="36"/>
                  </a:cubicBezTo>
                  <a:cubicBezTo>
                    <a:pt x="12" y="24"/>
                    <a:pt x="24" y="24"/>
                    <a:pt x="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227;p82">
              <a:extLst>
                <a:ext uri="{FF2B5EF4-FFF2-40B4-BE49-F238E27FC236}">
                  <a16:creationId xmlns:a16="http://schemas.microsoft.com/office/drawing/2014/main" id="{18FB9894-6CE1-4845-8A9A-83F1B1DC6E13}"/>
                </a:ext>
              </a:extLst>
            </p:cNvPr>
            <p:cNvSpPr/>
            <p:nvPr/>
          </p:nvSpPr>
          <p:spPr>
            <a:xfrm>
              <a:off x="923304" y="3434784"/>
              <a:ext cx="178042" cy="156594"/>
            </a:xfrm>
            <a:custGeom>
              <a:avLst/>
              <a:gdLst/>
              <a:ahLst/>
              <a:cxnLst/>
              <a:rect l="l" t="t" r="r" b="b"/>
              <a:pathLst>
                <a:path w="5620" h="4943" extrusionOk="0">
                  <a:moveTo>
                    <a:pt x="845" y="549"/>
                  </a:moveTo>
                  <a:cubicBezTo>
                    <a:pt x="844" y="550"/>
                    <a:pt x="842" y="552"/>
                    <a:pt x="841" y="553"/>
                  </a:cubicBezTo>
                  <a:lnTo>
                    <a:pt x="841" y="553"/>
                  </a:lnTo>
                  <a:cubicBezTo>
                    <a:pt x="842" y="552"/>
                    <a:pt x="844" y="550"/>
                    <a:pt x="845" y="549"/>
                  </a:cubicBezTo>
                  <a:close/>
                  <a:moveTo>
                    <a:pt x="4548" y="2561"/>
                  </a:moveTo>
                  <a:lnTo>
                    <a:pt x="4548" y="3145"/>
                  </a:lnTo>
                  <a:cubicBezTo>
                    <a:pt x="4548" y="3228"/>
                    <a:pt x="4620" y="3300"/>
                    <a:pt x="4715" y="3300"/>
                  </a:cubicBezTo>
                  <a:lnTo>
                    <a:pt x="5298" y="3300"/>
                  </a:lnTo>
                  <a:lnTo>
                    <a:pt x="5298" y="3871"/>
                  </a:lnTo>
                  <a:lnTo>
                    <a:pt x="4715" y="3871"/>
                  </a:lnTo>
                  <a:cubicBezTo>
                    <a:pt x="4620" y="3871"/>
                    <a:pt x="4548" y="3942"/>
                    <a:pt x="4548" y="4038"/>
                  </a:cubicBezTo>
                  <a:lnTo>
                    <a:pt x="4548" y="4609"/>
                  </a:lnTo>
                  <a:lnTo>
                    <a:pt x="3989" y="4609"/>
                  </a:lnTo>
                  <a:lnTo>
                    <a:pt x="3989" y="4038"/>
                  </a:lnTo>
                  <a:cubicBezTo>
                    <a:pt x="3989" y="3942"/>
                    <a:pt x="3905" y="3871"/>
                    <a:pt x="3822" y="3871"/>
                  </a:cubicBezTo>
                  <a:lnTo>
                    <a:pt x="3239" y="3871"/>
                  </a:lnTo>
                  <a:lnTo>
                    <a:pt x="3239" y="3300"/>
                  </a:lnTo>
                  <a:lnTo>
                    <a:pt x="3822" y="3300"/>
                  </a:lnTo>
                  <a:cubicBezTo>
                    <a:pt x="3905" y="3300"/>
                    <a:pt x="3989" y="3228"/>
                    <a:pt x="3989" y="3145"/>
                  </a:cubicBezTo>
                  <a:lnTo>
                    <a:pt x="3989" y="2561"/>
                  </a:lnTo>
                  <a:close/>
                  <a:moveTo>
                    <a:pt x="1441" y="0"/>
                  </a:moveTo>
                  <a:cubicBezTo>
                    <a:pt x="1159" y="0"/>
                    <a:pt x="895" y="90"/>
                    <a:pt x="667" y="263"/>
                  </a:cubicBezTo>
                  <a:cubicBezTo>
                    <a:pt x="0" y="787"/>
                    <a:pt x="0" y="1716"/>
                    <a:pt x="274" y="2347"/>
                  </a:cubicBezTo>
                  <a:cubicBezTo>
                    <a:pt x="441" y="2704"/>
                    <a:pt x="679" y="3038"/>
                    <a:pt x="988" y="3371"/>
                  </a:cubicBezTo>
                  <a:cubicBezTo>
                    <a:pt x="1441" y="3859"/>
                    <a:pt x="1941" y="4228"/>
                    <a:pt x="2405" y="4585"/>
                  </a:cubicBezTo>
                  <a:cubicBezTo>
                    <a:pt x="2441" y="4597"/>
                    <a:pt x="2465" y="4609"/>
                    <a:pt x="2500" y="4609"/>
                  </a:cubicBezTo>
                  <a:cubicBezTo>
                    <a:pt x="2524" y="4609"/>
                    <a:pt x="2560" y="4597"/>
                    <a:pt x="2584" y="4585"/>
                  </a:cubicBezTo>
                  <a:cubicBezTo>
                    <a:pt x="2798" y="4454"/>
                    <a:pt x="2977" y="4312"/>
                    <a:pt x="3131" y="4193"/>
                  </a:cubicBezTo>
                  <a:lnTo>
                    <a:pt x="3667" y="4193"/>
                  </a:lnTo>
                  <a:lnTo>
                    <a:pt x="3667" y="4776"/>
                  </a:lnTo>
                  <a:cubicBezTo>
                    <a:pt x="3667" y="4859"/>
                    <a:pt x="3739" y="4943"/>
                    <a:pt x="3834" y="4943"/>
                  </a:cubicBezTo>
                  <a:lnTo>
                    <a:pt x="4715" y="4943"/>
                  </a:lnTo>
                  <a:cubicBezTo>
                    <a:pt x="4798" y="4943"/>
                    <a:pt x="4870" y="4859"/>
                    <a:pt x="4870" y="4776"/>
                  </a:cubicBezTo>
                  <a:lnTo>
                    <a:pt x="4870" y="4193"/>
                  </a:lnTo>
                  <a:lnTo>
                    <a:pt x="5453" y="4193"/>
                  </a:lnTo>
                  <a:cubicBezTo>
                    <a:pt x="5548" y="4193"/>
                    <a:pt x="5620" y="4121"/>
                    <a:pt x="5620" y="4026"/>
                  </a:cubicBezTo>
                  <a:lnTo>
                    <a:pt x="5620" y="3157"/>
                  </a:lnTo>
                  <a:cubicBezTo>
                    <a:pt x="5620" y="3050"/>
                    <a:pt x="5548" y="2978"/>
                    <a:pt x="5453" y="2978"/>
                  </a:cubicBezTo>
                  <a:lnTo>
                    <a:pt x="4882" y="2978"/>
                  </a:lnTo>
                  <a:lnTo>
                    <a:pt x="4882" y="2395"/>
                  </a:lnTo>
                  <a:cubicBezTo>
                    <a:pt x="4882" y="2323"/>
                    <a:pt x="4834" y="2276"/>
                    <a:pt x="4775" y="2252"/>
                  </a:cubicBezTo>
                  <a:cubicBezTo>
                    <a:pt x="4798" y="2157"/>
                    <a:pt x="4834" y="2073"/>
                    <a:pt x="4858" y="1966"/>
                  </a:cubicBezTo>
                  <a:cubicBezTo>
                    <a:pt x="4882" y="1871"/>
                    <a:pt x="4834" y="1787"/>
                    <a:pt x="4739" y="1776"/>
                  </a:cubicBezTo>
                  <a:cubicBezTo>
                    <a:pt x="4725" y="1771"/>
                    <a:pt x="4710" y="1769"/>
                    <a:pt x="4695" y="1769"/>
                  </a:cubicBezTo>
                  <a:cubicBezTo>
                    <a:pt x="4625" y="1769"/>
                    <a:pt x="4558" y="1816"/>
                    <a:pt x="4548" y="1895"/>
                  </a:cubicBezTo>
                  <a:cubicBezTo>
                    <a:pt x="4525" y="2014"/>
                    <a:pt x="4489" y="2109"/>
                    <a:pt x="4429" y="2228"/>
                  </a:cubicBezTo>
                  <a:lnTo>
                    <a:pt x="3834" y="2228"/>
                  </a:lnTo>
                  <a:cubicBezTo>
                    <a:pt x="3739" y="2228"/>
                    <a:pt x="3667" y="2311"/>
                    <a:pt x="3667" y="2395"/>
                  </a:cubicBezTo>
                  <a:lnTo>
                    <a:pt x="3667" y="2978"/>
                  </a:lnTo>
                  <a:lnTo>
                    <a:pt x="3096" y="2978"/>
                  </a:lnTo>
                  <a:cubicBezTo>
                    <a:pt x="3001" y="2978"/>
                    <a:pt x="2929" y="3050"/>
                    <a:pt x="2929" y="3145"/>
                  </a:cubicBezTo>
                  <a:lnTo>
                    <a:pt x="2929" y="3942"/>
                  </a:lnTo>
                  <a:cubicBezTo>
                    <a:pt x="2798" y="4050"/>
                    <a:pt x="2655" y="4157"/>
                    <a:pt x="2500" y="4252"/>
                  </a:cubicBezTo>
                  <a:cubicBezTo>
                    <a:pt x="2060" y="3942"/>
                    <a:pt x="1619" y="3585"/>
                    <a:pt x="1215" y="3169"/>
                  </a:cubicBezTo>
                  <a:cubicBezTo>
                    <a:pt x="917" y="2859"/>
                    <a:pt x="715" y="2549"/>
                    <a:pt x="560" y="2228"/>
                  </a:cubicBezTo>
                  <a:cubicBezTo>
                    <a:pt x="322" y="1718"/>
                    <a:pt x="322" y="970"/>
                    <a:pt x="841" y="553"/>
                  </a:cubicBezTo>
                  <a:lnTo>
                    <a:pt x="841" y="553"/>
                  </a:lnTo>
                  <a:cubicBezTo>
                    <a:pt x="770" y="610"/>
                    <a:pt x="665" y="692"/>
                    <a:pt x="665" y="692"/>
                  </a:cubicBezTo>
                  <a:cubicBezTo>
                    <a:pt x="664" y="692"/>
                    <a:pt x="713" y="653"/>
                    <a:pt x="857" y="537"/>
                  </a:cubicBezTo>
                  <a:cubicBezTo>
                    <a:pt x="887" y="514"/>
                    <a:pt x="899" y="505"/>
                    <a:pt x="899" y="505"/>
                  </a:cubicBezTo>
                  <a:lnTo>
                    <a:pt x="899" y="505"/>
                  </a:lnTo>
                  <a:cubicBezTo>
                    <a:pt x="899" y="505"/>
                    <a:pt x="887" y="514"/>
                    <a:pt x="869" y="525"/>
                  </a:cubicBezTo>
                  <a:cubicBezTo>
                    <a:pt x="1045" y="396"/>
                    <a:pt x="1250" y="331"/>
                    <a:pt x="1461" y="331"/>
                  </a:cubicBezTo>
                  <a:cubicBezTo>
                    <a:pt x="1521" y="331"/>
                    <a:pt x="1582" y="336"/>
                    <a:pt x="1643" y="347"/>
                  </a:cubicBezTo>
                  <a:cubicBezTo>
                    <a:pt x="1941" y="406"/>
                    <a:pt x="2191" y="561"/>
                    <a:pt x="2358" y="799"/>
                  </a:cubicBezTo>
                  <a:cubicBezTo>
                    <a:pt x="2396" y="866"/>
                    <a:pt x="2445" y="893"/>
                    <a:pt x="2495" y="893"/>
                  </a:cubicBezTo>
                  <a:cubicBezTo>
                    <a:pt x="2552" y="893"/>
                    <a:pt x="2611" y="857"/>
                    <a:pt x="2655" y="799"/>
                  </a:cubicBezTo>
                  <a:cubicBezTo>
                    <a:pt x="2903" y="497"/>
                    <a:pt x="3171" y="342"/>
                    <a:pt x="3440" y="342"/>
                  </a:cubicBezTo>
                  <a:cubicBezTo>
                    <a:pt x="3468" y="342"/>
                    <a:pt x="3496" y="343"/>
                    <a:pt x="3524" y="347"/>
                  </a:cubicBezTo>
                  <a:lnTo>
                    <a:pt x="3536" y="347"/>
                  </a:lnTo>
                  <a:cubicBezTo>
                    <a:pt x="3763" y="347"/>
                    <a:pt x="3929" y="383"/>
                    <a:pt x="4072" y="478"/>
                  </a:cubicBezTo>
                  <a:cubicBezTo>
                    <a:pt x="4227" y="561"/>
                    <a:pt x="4358" y="716"/>
                    <a:pt x="4441" y="894"/>
                  </a:cubicBezTo>
                  <a:cubicBezTo>
                    <a:pt x="4501" y="1014"/>
                    <a:pt x="4548" y="1133"/>
                    <a:pt x="4560" y="1264"/>
                  </a:cubicBezTo>
                  <a:cubicBezTo>
                    <a:pt x="4584" y="1335"/>
                    <a:pt x="4644" y="1395"/>
                    <a:pt x="4727" y="1395"/>
                  </a:cubicBezTo>
                  <a:lnTo>
                    <a:pt x="4763" y="1395"/>
                  </a:lnTo>
                  <a:cubicBezTo>
                    <a:pt x="4846" y="1383"/>
                    <a:pt x="4906" y="1287"/>
                    <a:pt x="4894" y="1204"/>
                  </a:cubicBezTo>
                  <a:cubicBezTo>
                    <a:pt x="4858" y="1037"/>
                    <a:pt x="4822" y="883"/>
                    <a:pt x="4739" y="740"/>
                  </a:cubicBezTo>
                  <a:cubicBezTo>
                    <a:pt x="4620" y="525"/>
                    <a:pt x="4465" y="323"/>
                    <a:pt x="4251" y="192"/>
                  </a:cubicBezTo>
                  <a:cubicBezTo>
                    <a:pt x="4060" y="73"/>
                    <a:pt x="3834" y="13"/>
                    <a:pt x="3548" y="13"/>
                  </a:cubicBezTo>
                  <a:cubicBezTo>
                    <a:pt x="3514" y="10"/>
                    <a:pt x="3479" y="8"/>
                    <a:pt x="3445" y="8"/>
                  </a:cubicBezTo>
                  <a:cubicBezTo>
                    <a:pt x="3115" y="8"/>
                    <a:pt x="2805" y="165"/>
                    <a:pt x="2524" y="478"/>
                  </a:cubicBezTo>
                  <a:cubicBezTo>
                    <a:pt x="2322" y="240"/>
                    <a:pt x="2036" y="85"/>
                    <a:pt x="1703" y="25"/>
                  </a:cubicBezTo>
                  <a:cubicBezTo>
                    <a:pt x="1614" y="9"/>
                    <a:pt x="1527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3873;p85">
            <a:extLst>
              <a:ext uri="{FF2B5EF4-FFF2-40B4-BE49-F238E27FC236}">
                <a16:creationId xmlns:a16="http://schemas.microsoft.com/office/drawing/2014/main" id="{5FF41C7C-4647-4A30-B1C3-8BEF6895D7DF}"/>
              </a:ext>
            </a:extLst>
          </p:cNvPr>
          <p:cNvGrpSpPr/>
          <p:nvPr/>
        </p:nvGrpSpPr>
        <p:grpSpPr>
          <a:xfrm>
            <a:off x="5064436" y="1848916"/>
            <a:ext cx="357387" cy="357387"/>
            <a:chOff x="7957483" y="3350848"/>
            <a:chExt cx="357387" cy="357387"/>
          </a:xfrm>
        </p:grpSpPr>
        <p:sp>
          <p:nvSpPr>
            <p:cNvPr id="61" name="Google Shape;13874;p85">
              <a:extLst>
                <a:ext uri="{FF2B5EF4-FFF2-40B4-BE49-F238E27FC236}">
                  <a16:creationId xmlns:a16="http://schemas.microsoft.com/office/drawing/2014/main" id="{37FC9F9B-A9A1-449F-9E0C-2D599280E8ED}"/>
                </a:ext>
              </a:extLst>
            </p:cNvPr>
            <p:cNvSpPr/>
            <p:nvPr/>
          </p:nvSpPr>
          <p:spPr>
            <a:xfrm>
              <a:off x="8025312" y="3410721"/>
              <a:ext cx="71649" cy="71267"/>
            </a:xfrm>
            <a:custGeom>
              <a:avLst/>
              <a:gdLst/>
              <a:ahLst/>
              <a:cxnLst/>
              <a:rect l="l" t="t" r="r" b="b"/>
              <a:pathLst>
                <a:path w="2251" h="2239" extrusionOk="0">
                  <a:moveTo>
                    <a:pt x="1120" y="0"/>
                  </a:moveTo>
                  <a:cubicBezTo>
                    <a:pt x="489" y="0"/>
                    <a:pt x="1" y="500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39" y="2239"/>
                    <a:pt x="2239" y="1727"/>
                    <a:pt x="2239" y="1120"/>
                  </a:cubicBezTo>
                  <a:cubicBezTo>
                    <a:pt x="2251" y="1048"/>
                    <a:pt x="2156" y="953"/>
                    <a:pt x="2072" y="953"/>
                  </a:cubicBezTo>
                  <a:lnTo>
                    <a:pt x="1358" y="953"/>
                  </a:lnTo>
                  <a:cubicBezTo>
                    <a:pt x="1251" y="953"/>
                    <a:pt x="1179" y="1024"/>
                    <a:pt x="1179" y="1131"/>
                  </a:cubicBezTo>
                  <a:cubicBezTo>
                    <a:pt x="1179" y="1239"/>
                    <a:pt x="1251" y="1310"/>
                    <a:pt x="1358" y="1310"/>
                  </a:cubicBezTo>
                  <a:lnTo>
                    <a:pt x="1858" y="1310"/>
                  </a:lnTo>
                  <a:cubicBezTo>
                    <a:pt x="1787" y="1655"/>
                    <a:pt x="1477" y="1905"/>
                    <a:pt x="1120" y="1905"/>
                  </a:cubicBezTo>
                  <a:cubicBezTo>
                    <a:pt x="703" y="1905"/>
                    <a:pt x="346" y="1560"/>
                    <a:pt x="346" y="1131"/>
                  </a:cubicBezTo>
                  <a:cubicBezTo>
                    <a:pt x="346" y="715"/>
                    <a:pt x="691" y="358"/>
                    <a:pt x="1120" y="358"/>
                  </a:cubicBezTo>
                  <a:cubicBezTo>
                    <a:pt x="1310" y="358"/>
                    <a:pt x="1489" y="429"/>
                    <a:pt x="1620" y="548"/>
                  </a:cubicBezTo>
                  <a:cubicBezTo>
                    <a:pt x="1660" y="576"/>
                    <a:pt x="1702" y="591"/>
                    <a:pt x="1745" y="591"/>
                  </a:cubicBezTo>
                  <a:cubicBezTo>
                    <a:pt x="1791" y="591"/>
                    <a:pt x="1838" y="573"/>
                    <a:pt x="1882" y="536"/>
                  </a:cubicBezTo>
                  <a:cubicBezTo>
                    <a:pt x="1953" y="465"/>
                    <a:pt x="1941" y="358"/>
                    <a:pt x="1858" y="286"/>
                  </a:cubicBezTo>
                  <a:cubicBezTo>
                    <a:pt x="1656" y="108"/>
                    <a:pt x="1406" y="0"/>
                    <a:pt x="1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875;p85">
              <a:extLst>
                <a:ext uri="{FF2B5EF4-FFF2-40B4-BE49-F238E27FC236}">
                  <a16:creationId xmlns:a16="http://schemas.microsoft.com/office/drawing/2014/main" id="{6E25C826-4501-4063-A0EA-CD860B6F99A7}"/>
                </a:ext>
              </a:extLst>
            </p:cNvPr>
            <p:cNvSpPr/>
            <p:nvPr/>
          </p:nvSpPr>
          <p:spPr>
            <a:xfrm>
              <a:off x="8191306" y="3380768"/>
              <a:ext cx="70917" cy="71299"/>
            </a:xfrm>
            <a:custGeom>
              <a:avLst/>
              <a:gdLst/>
              <a:ahLst/>
              <a:cxnLst/>
              <a:rect l="l" t="t" r="r" b="b"/>
              <a:pathLst>
                <a:path w="2228" h="2240" extrusionOk="0">
                  <a:moveTo>
                    <a:pt x="1108" y="346"/>
                  </a:moveTo>
                  <a:cubicBezTo>
                    <a:pt x="1548" y="346"/>
                    <a:pt x="1882" y="691"/>
                    <a:pt x="1882" y="1120"/>
                  </a:cubicBezTo>
                  <a:cubicBezTo>
                    <a:pt x="1870" y="1549"/>
                    <a:pt x="1525" y="1894"/>
                    <a:pt x="1108" y="1894"/>
                  </a:cubicBezTo>
                  <a:cubicBezTo>
                    <a:pt x="691" y="1894"/>
                    <a:pt x="334" y="1549"/>
                    <a:pt x="334" y="1120"/>
                  </a:cubicBezTo>
                  <a:cubicBezTo>
                    <a:pt x="334" y="703"/>
                    <a:pt x="679" y="346"/>
                    <a:pt x="1108" y="346"/>
                  </a:cubicBezTo>
                  <a:close/>
                  <a:moveTo>
                    <a:pt x="1108" y="1"/>
                  </a:moveTo>
                  <a:cubicBezTo>
                    <a:pt x="489" y="1"/>
                    <a:pt x="1" y="513"/>
                    <a:pt x="1" y="1120"/>
                  </a:cubicBezTo>
                  <a:cubicBezTo>
                    <a:pt x="1" y="1751"/>
                    <a:pt x="501" y="2239"/>
                    <a:pt x="1108" y="2239"/>
                  </a:cubicBezTo>
                  <a:cubicBezTo>
                    <a:pt x="1739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876;p85">
              <a:extLst>
                <a:ext uri="{FF2B5EF4-FFF2-40B4-BE49-F238E27FC236}">
                  <a16:creationId xmlns:a16="http://schemas.microsoft.com/office/drawing/2014/main" id="{E8F7C4BB-2AEC-48D9-BF84-7063C215213A}"/>
                </a:ext>
              </a:extLst>
            </p:cNvPr>
            <p:cNvSpPr/>
            <p:nvPr/>
          </p:nvSpPr>
          <p:spPr>
            <a:xfrm>
              <a:off x="7957483" y="3350848"/>
              <a:ext cx="357387" cy="357387"/>
            </a:xfrm>
            <a:custGeom>
              <a:avLst/>
              <a:gdLst/>
              <a:ahLst/>
              <a:cxnLst/>
              <a:rect l="l" t="t" r="r" b="b"/>
              <a:pathLst>
                <a:path w="11228" h="11228" extrusionOk="0">
                  <a:moveTo>
                    <a:pt x="8454" y="369"/>
                  </a:moveTo>
                  <a:cubicBezTo>
                    <a:pt x="9525" y="369"/>
                    <a:pt x="10406" y="1238"/>
                    <a:pt x="10406" y="2310"/>
                  </a:cubicBezTo>
                  <a:cubicBezTo>
                    <a:pt x="10406" y="3167"/>
                    <a:pt x="9097" y="4691"/>
                    <a:pt x="8454" y="5370"/>
                  </a:cubicBezTo>
                  <a:cubicBezTo>
                    <a:pt x="7823" y="4691"/>
                    <a:pt x="6513" y="3143"/>
                    <a:pt x="6513" y="2310"/>
                  </a:cubicBezTo>
                  <a:cubicBezTo>
                    <a:pt x="6513" y="1227"/>
                    <a:pt x="7370" y="369"/>
                    <a:pt x="8454" y="369"/>
                  </a:cubicBezTo>
                  <a:close/>
                  <a:moveTo>
                    <a:pt x="5620" y="369"/>
                  </a:moveTo>
                  <a:cubicBezTo>
                    <a:pt x="6073" y="369"/>
                    <a:pt x="6537" y="429"/>
                    <a:pt x="6989" y="548"/>
                  </a:cubicBezTo>
                  <a:cubicBezTo>
                    <a:pt x="6477" y="965"/>
                    <a:pt x="6156" y="1596"/>
                    <a:pt x="6156" y="2310"/>
                  </a:cubicBezTo>
                  <a:cubicBezTo>
                    <a:pt x="6156" y="2524"/>
                    <a:pt x="6215" y="2751"/>
                    <a:pt x="6299" y="2989"/>
                  </a:cubicBezTo>
                  <a:lnTo>
                    <a:pt x="536" y="6977"/>
                  </a:lnTo>
                  <a:cubicBezTo>
                    <a:pt x="417" y="6537"/>
                    <a:pt x="358" y="6084"/>
                    <a:pt x="358" y="5620"/>
                  </a:cubicBezTo>
                  <a:cubicBezTo>
                    <a:pt x="358" y="2715"/>
                    <a:pt x="2715" y="369"/>
                    <a:pt x="5620" y="369"/>
                  </a:cubicBezTo>
                  <a:close/>
                  <a:moveTo>
                    <a:pt x="10359" y="3417"/>
                  </a:moveTo>
                  <a:cubicBezTo>
                    <a:pt x="10668" y="4096"/>
                    <a:pt x="10835" y="4858"/>
                    <a:pt x="10835" y="5620"/>
                  </a:cubicBezTo>
                  <a:cubicBezTo>
                    <a:pt x="10871" y="7418"/>
                    <a:pt x="9966" y="9013"/>
                    <a:pt x="8561" y="9966"/>
                  </a:cubicBezTo>
                  <a:lnTo>
                    <a:pt x="5358" y="5394"/>
                  </a:lnTo>
                  <a:lnTo>
                    <a:pt x="7001" y="4191"/>
                  </a:lnTo>
                  <a:cubicBezTo>
                    <a:pt x="7585" y="4989"/>
                    <a:pt x="8263" y="5679"/>
                    <a:pt x="8311" y="5739"/>
                  </a:cubicBezTo>
                  <a:cubicBezTo>
                    <a:pt x="8335" y="5763"/>
                    <a:pt x="8382" y="5799"/>
                    <a:pt x="8430" y="5799"/>
                  </a:cubicBezTo>
                  <a:cubicBezTo>
                    <a:pt x="8478" y="5799"/>
                    <a:pt x="8513" y="5775"/>
                    <a:pt x="8549" y="5739"/>
                  </a:cubicBezTo>
                  <a:cubicBezTo>
                    <a:pt x="8609" y="5679"/>
                    <a:pt x="9764" y="4513"/>
                    <a:pt x="10359" y="3417"/>
                  </a:cubicBezTo>
                  <a:close/>
                  <a:moveTo>
                    <a:pt x="5096" y="5608"/>
                  </a:moveTo>
                  <a:lnTo>
                    <a:pt x="8275" y="10156"/>
                  </a:lnTo>
                  <a:cubicBezTo>
                    <a:pt x="8025" y="10287"/>
                    <a:pt x="7775" y="10406"/>
                    <a:pt x="7525" y="10513"/>
                  </a:cubicBezTo>
                  <a:lnTo>
                    <a:pt x="4430" y="6096"/>
                  </a:lnTo>
                  <a:lnTo>
                    <a:pt x="5096" y="5608"/>
                  </a:lnTo>
                  <a:close/>
                  <a:moveTo>
                    <a:pt x="6466" y="3310"/>
                  </a:moveTo>
                  <a:cubicBezTo>
                    <a:pt x="6573" y="3501"/>
                    <a:pt x="6692" y="3715"/>
                    <a:pt x="6823" y="3905"/>
                  </a:cubicBezTo>
                  <a:lnTo>
                    <a:pt x="3215" y="6537"/>
                  </a:lnTo>
                  <a:cubicBezTo>
                    <a:pt x="3132" y="6596"/>
                    <a:pt x="3132" y="6739"/>
                    <a:pt x="3203" y="6811"/>
                  </a:cubicBezTo>
                  <a:cubicBezTo>
                    <a:pt x="3236" y="6843"/>
                    <a:pt x="3283" y="6862"/>
                    <a:pt x="3329" y="6862"/>
                  </a:cubicBezTo>
                  <a:cubicBezTo>
                    <a:pt x="3366" y="6862"/>
                    <a:pt x="3403" y="6849"/>
                    <a:pt x="3429" y="6822"/>
                  </a:cubicBezTo>
                  <a:lnTo>
                    <a:pt x="4144" y="6299"/>
                  </a:lnTo>
                  <a:lnTo>
                    <a:pt x="7180" y="10632"/>
                  </a:lnTo>
                  <a:cubicBezTo>
                    <a:pt x="6668" y="10799"/>
                    <a:pt x="6156" y="10871"/>
                    <a:pt x="5620" y="10871"/>
                  </a:cubicBezTo>
                  <a:cubicBezTo>
                    <a:pt x="3751" y="10871"/>
                    <a:pt x="2132" y="9906"/>
                    <a:pt x="1191" y="8442"/>
                  </a:cubicBezTo>
                  <a:lnTo>
                    <a:pt x="2727" y="7334"/>
                  </a:lnTo>
                  <a:cubicBezTo>
                    <a:pt x="2822" y="7275"/>
                    <a:pt x="2822" y="7132"/>
                    <a:pt x="2739" y="7061"/>
                  </a:cubicBezTo>
                  <a:cubicBezTo>
                    <a:pt x="2706" y="7028"/>
                    <a:pt x="2663" y="7010"/>
                    <a:pt x="2620" y="7010"/>
                  </a:cubicBezTo>
                  <a:cubicBezTo>
                    <a:pt x="2585" y="7010"/>
                    <a:pt x="2551" y="7022"/>
                    <a:pt x="2525" y="7049"/>
                  </a:cubicBezTo>
                  <a:lnTo>
                    <a:pt x="1012" y="8144"/>
                  </a:lnTo>
                  <a:cubicBezTo>
                    <a:pt x="870" y="7894"/>
                    <a:pt x="751" y="7608"/>
                    <a:pt x="655" y="7334"/>
                  </a:cubicBezTo>
                  <a:lnTo>
                    <a:pt x="6466" y="3310"/>
                  </a:lnTo>
                  <a:close/>
                  <a:moveTo>
                    <a:pt x="5608" y="0"/>
                  </a:moveTo>
                  <a:cubicBezTo>
                    <a:pt x="4108" y="0"/>
                    <a:pt x="2715" y="584"/>
                    <a:pt x="1643" y="1643"/>
                  </a:cubicBezTo>
                  <a:cubicBezTo>
                    <a:pt x="584" y="2703"/>
                    <a:pt x="0" y="4120"/>
                    <a:pt x="0" y="5620"/>
                  </a:cubicBezTo>
                  <a:cubicBezTo>
                    <a:pt x="0" y="7120"/>
                    <a:pt x="584" y="8525"/>
                    <a:pt x="1643" y="9597"/>
                  </a:cubicBezTo>
                  <a:cubicBezTo>
                    <a:pt x="2691" y="10644"/>
                    <a:pt x="4108" y="11228"/>
                    <a:pt x="5608" y="11228"/>
                  </a:cubicBezTo>
                  <a:cubicBezTo>
                    <a:pt x="7120" y="11228"/>
                    <a:pt x="8513" y="10644"/>
                    <a:pt x="9585" y="9597"/>
                  </a:cubicBezTo>
                  <a:cubicBezTo>
                    <a:pt x="10645" y="8537"/>
                    <a:pt x="11228" y="7120"/>
                    <a:pt x="11228" y="5620"/>
                  </a:cubicBezTo>
                  <a:cubicBezTo>
                    <a:pt x="11228" y="4715"/>
                    <a:pt x="11002" y="3822"/>
                    <a:pt x="10585" y="3012"/>
                  </a:cubicBezTo>
                  <a:cubicBezTo>
                    <a:pt x="10692" y="2762"/>
                    <a:pt x="10752" y="2524"/>
                    <a:pt x="10752" y="2310"/>
                  </a:cubicBezTo>
                  <a:cubicBezTo>
                    <a:pt x="10752" y="1048"/>
                    <a:pt x="9716" y="0"/>
                    <a:pt x="8442" y="0"/>
                  </a:cubicBezTo>
                  <a:cubicBezTo>
                    <a:pt x="8037" y="0"/>
                    <a:pt x="7668" y="107"/>
                    <a:pt x="7358" y="286"/>
                  </a:cubicBezTo>
                  <a:cubicBezTo>
                    <a:pt x="6787" y="107"/>
                    <a:pt x="6204" y="0"/>
                    <a:pt x="5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4290;p85">
            <a:extLst>
              <a:ext uri="{FF2B5EF4-FFF2-40B4-BE49-F238E27FC236}">
                <a16:creationId xmlns:a16="http://schemas.microsoft.com/office/drawing/2014/main" id="{ABA3E716-4C92-4D0F-A36A-92C466D24DEE}"/>
              </a:ext>
            </a:extLst>
          </p:cNvPr>
          <p:cNvGrpSpPr/>
          <p:nvPr/>
        </p:nvGrpSpPr>
        <p:grpSpPr>
          <a:xfrm>
            <a:off x="4960309" y="3589982"/>
            <a:ext cx="352103" cy="352103"/>
            <a:chOff x="1819576" y="1511679"/>
            <a:chExt cx="352103" cy="352103"/>
          </a:xfrm>
        </p:grpSpPr>
        <p:sp>
          <p:nvSpPr>
            <p:cNvPr id="73" name="Google Shape;14291;p85">
              <a:extLst>
                <a:ext uri="{FF2B5EF4-FFF2-40B4-BE49-F238E27FC236}">
                  <a16:creationId xmlns:a16="http://schemas.microsoft.com/office/drawing/2014/main" id="{58B2AC19-FB71-4029-A3A9-31D7DF3F44CE}"/>
                </a:ext>
              </a:extLst>
            </p:cNvPr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292;p85">
              <a:extLst>
                <a:ext uri="{FF2B5EF4-FFF2-40B4-BE49-F238E27FC236}">
                  <a16:creationId xmlns:a16="http://schemas.microsoft.com/office/drawing/2014/main" id="{9559085F-B53F-4A11-A597-015AE3A8EF9B}"/>
                </a:ext>
              </a:extLst>
            </p:cNvPr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293;p85">
              <a:extLst>
                <a:ext uri="{FF2B5EF4-FFF2-40B4-BE49-F238E27FC236}">
                  <a16:creationId xmlns:a16="http://schemas.microsoft.com/office/drawing/2014/main" id="{931A320D-B28B-4534-985A-DDE680803B7D}"/>
                </a:ext>
              </a:extLst>
            </p:cNvPr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294;p85">
              <a:extLst>
                <a:ext uri="{FF2B5EF4-FFF2-40B4-BE49-F238E27FC236}">
                  <a16:creationId xmlns:a16="http://schemas.microsoft.com/office/drawing/2014/main" id="{E811B90D-985F-4AB7-835A-746FB2C60083}"/>
                </a:ext>
              </a:extLst>
            </p:cNvPr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1388;p81">
            <a:extLst>
              <a:ext uri="{FF2B5EF4-FFF2-40B4-BE49-F238E27FC236}">
                <a16:creationId xmlns:a16="http://schemas.microsoft.com/office/drawing/2014/main" id="{F6DE218C-FC29-4C1B-A3B3-69EFF656C126}"/>
              </a:ext>
            </a:extLst>
          </p:cNvPr>
          <p:cNvGrpSpPr/>
          <p:nvPr/>
        </p:nvGrpSpPr>
        <p:grpSpPr>
          <a:xfrm>
            <a:off x="5156080" y="3082826"/>
            <a:ext cx="322508" cy="273494"/>
            <a:chOff x="2661459" y="2015001"/>
            <a:chExt cx="322508" cy="273494"/>
          </a:xfrm>
        </p:grpSpPr>
        <p:sp>
          <p:nvSpPr>
            <p:cNvPr id="78" name="Google Shape;11389;p81">
              <a:extLst>
                <a:ext uri="{FF2B5EF4-FFF2-40B4-BE49-F238E27FC236}">
                  <a16:creationId xmlns:a16="http://schemas.microsoft.com/office/drawing/2014/main" id="{93155FA9-3658-42A6-85A1-FDEC0255D777}"/>
                </a:ext>
              </a:extLst>
            </p:cNvPr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390;p81">
              <a:extLst>
                <a:ext uri="{FF2B5EF4-FFF2-40B4-BE49-F238E27FC236}">
                  <a16:creationId xmlns:a16="http://schemas.microsoft.com/office/drawing/2014/main" id="{8C0F3FBD-F482-40D1-B82C-A9A43B036F52}"/>
                </a:ext>
              </a:extLst>
            </p:cNvPr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453;p79">
            <a:extLst>
              <a:ext uri="{FF2B5EF4-FFF2-40B4-BE49-F238E27FC236}">
                <a16:creationId xmlns:a16="http://schemas.microsoft.com/office/drawing/2014/main" id="{9FAEB4F9-2CD5-41CF-80D4-9207EB6032D5}"/>
              </a:ext>
            </a:extLst>
          </p:cNvPr>
          <p:cNvGrpSpPr/>
          <p:nvPr/>
        </p:nvGrpSpPr>
        <p:grpSpPr>
          <a:xfrm>
            <a:off x="4496321" y="4088035"/>
            <a:ext cx="359594" cy="353909"/>
            <a:chOff x="4687894" y="2289713"/>
            <a:chExt cx="359594" cy="353909"/>
          </a:xfrm>
        </p:grpSpPr>
        <p:sp>
          <p:nvSpPr>
            <p:cNvPr id="87" name="Google Shape;10454;p79">
              <a:extLst>
                <a:ext uri="{FF2B5EF4-FFF2-40B4-BE49-F238E27FC236}">
                  <a16:creationId xmlns:a16="http://schemas.microsoft.com/office/drawing/2014/main" id="{42D09371-2D30-4C6D-82EB-4FE97131015B}"/>
                </a:ext>
              </a:extLst>
            </p:cNvPr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455;p79">
              <a:extLst>
                <a:ext uri="{FF2B5EF4-FFF2-40B4-BE49-F238E27FC236}">
                  <a16:creationId xmlns:a16="http://schemas.microsoft.com/office/drawing/2014/main" id="{E90E16B3-3D68-4BD5-AC5B-EFB36516D8C1}"/>
                </a:ext>
              </a:extLst>
            </p:cNvPr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456;p79">
              <a:extLst>
                <a:ext uri="{FF2B5EF4-FFF2-40B4-BE49-F238E27FC236}">
                  <a16:creationId xmlns:a16="http://schemas.microsoft.com/office/drawing/2014/main" id="{F2E25BB4-FCF6-48E0-9260-658B26BA707E}"/>
                </a:ext>
              </a:extLst>
            </p:cNvPr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0713;p79">
            <a:extLst>
              <a:ext uri="{FF2B5EF4-FFF2-40B4-BE49-F238E27FC236}">
                <a16:creationId xmlns:a16="http://schemas.microsoft.com/office/drawing/2014/main" id="{C5EBE1B0-C0B9-47DE-B7BA-85A019D915DC}"/>
              </a:ext>
            </a:extLst>
          </p:cNvPr>
          <p:cNvGrpSpPr/>
          <p:nvPr/>
        </p:nvGrpSpPr>
        <p:grpSpPr>
          <a:xfrm>
            <a:off x="3874866" y="4477917"/>
            <a:ext cx="336245" cy="303594"/>
            <a:chOff x="7390435" y="3680868"/>
            <a:chExt cx="372073" cy="355243"/>
          </a:xfrm>
        </p:grpSpPr>
        <p:sp>
          <p:nvSpPr>
            <p:cNvPr id="91" name="Google Shape;10714;p79">
              <a:extLst>
                <a:ext uri="{FF2B5EF4-FFF2-40B4-BE49-F238E27FC236}">
                  <a16:creationId xmlns:a16="http://schemas.microsoft.com/office/drawing/2014/main" id="{630E7277-7BEB-4B34-9BFA-FB002FAB5497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15;p79">
              <a:extLst>
                <a:ext uri="{FF2B5EF4-FFF2-40B4-BE49-F238E27FC236}">
                  <a16:creationId xmlns:a16="http://schemas.microsoft.com/office/drawing/2014/main" id="{B4A3B80F-B266-4A60-AE4A-F7766A3FC77D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16;p79">
              <a:extLst>
                <a:ext uri="{FF2B5EF4-FFF2-40B4-BE49-F238E27FC236}">
                  <a16:creationId xmlns:a16="http://schemas.microsoft.com/office/drawing/2014/main" id="{A99B87D4-B9BC-492E-AD0E-C2395512A5AC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17;p79">
              <a:extLst>
                <a:ext uri="{FF2B5EF4-FFF2-40B4-BE49-F238E27FC236}">
                  <a16:creationId xmlns:a16="http://schemas.microsoft.com/office/drawing/2014/main" id="{21BBE559-7222-4DF1-B0CB-8DAE0A9E9285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18;p79">
              <a:extLst>
                <a:ext uri="{FF2B5EF4-FFF2-40B4-BE49-F238E27FC236}">
                  <a16:creationId xmlns:a16="http://schemas.microsoft.com/office/drawing/2014/main" id="{0EBF2574-A56E-4D9A-952F-C7D369A8B81D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19;p79">
              <a:extLst>
                <a:ext uri="{FF2B5EF4-FFF2-40B4-BE49-F238E27FC236}">
                  <a16:creationId xmlns:a16="http://schemas.microsoft.com/office/drawing/2014/main" id="{FBA50CB5-C0CA-4C31-A24F-7F2FED60C947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214;p44">
            <a:extLst>
              <a:ext uri="{FF2B5EF4-FFF2-40B4-BE49-F238E27FC236}">
                <a16:creationId xmlns:a16="http://schemas.microsoft.com/office/drawing/2014/main" id="{2BBBAC92-51F1-4B9C-A180-7AC4FAFE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850" y="637952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R.E.S.T.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5" name="Resim 64">
            <a:extLst>
              <a:ext uri="{FF2B5EF4-FFF2-40B4-BE49-F238E27FC236}">
                <a16:creationId xmlns:a16="http://schemas.microsoft.com/office/drawing/2014/main" id="{6FEC6E9A-69EF-4F10-A610-0BEFA480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1" y="1196761"/>
            <a:ext cx="2856689" cy="3350386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E6005C4A-4669-463B-85B7-510BCF4D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06" y="794648"/>
            <a:ext cx="5735700" cy="941400"/>
          </a:xfrm>
        </p:spPr>
        <p:txBody>
          <a:bodyPr/>
          <a:lstStyle/>
          <a:p>
            <a:r>
              <a:rPr lang="tr-TR" dirty="0" err="1"/>
              <a:t>Get</a:t>
            </a:r>
            <a:r>
              <a:rPr lang="tr-TR" dirty="0"/>
              <a:t> R.E.S.T, </a:t>
            </a:r>
            <a:r>
              <a:rPr lang="tr-TR" dirty="0" err="1"/>
              <a:t>nevermind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rest.</a:t>
            </a:r>
          </a:p>
        </p:txBody>
      </p:sp>
      <p:pic>
        <p:nvPicPr>
          <p:cNvPr id="5" name="Resim 4" descr="kişi, adam, dik, poz içeren bir resim&#10;&#10;Açıklama otomatik olarak oluşturuldu">
            <a:extLst>
              <a:ext uri="{FF2B5EF4-FFF2-40B4-BE49-F238E27FC236}">
                <a16:creationId xmlns:a16="http://schemas.microsoft.com/office/drawing/2014/main" id="{A5FB8B3E-2D16-4AC9-8C62-87C8B80A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28" y="1265348"/>
            <a:ext cx="5006372" cy="33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81;p50">
            <a:extLst>
              <a:ext uri="{FF2B5EF4-FFF2-40B4-BE49-F238E27FC236}">
                <a16:creationId xmlns:a16="http://schemas.microsoft.com/office/drawing/2014/main" id="{B3C451D7-6C79-447F-9258-31FAF6DC9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89" y="457105"/>
            <a:ext cx="7826187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baseline="0" dirty="0">
                <a:solidFill>
                  <a:schemeClr val="bg1"/>
                </a:solidFill>
                <a:latin typeface="Montserrat ExtraBold" panose="00000900000000000000" pitchFamily="2" charset="-94"/>
              </a:rPr>
              <a:t>Greatest concerns regarding all-battery-powered electric vehicles</a:t>
            </a:r>
            <a:endParaRPr lang="en-US" sz="2600" dirty="0">
              <a:solidFill>
                <a:schemeClr val="bg1"/>
              </a:solidFill>
              <a:latin typeface="Montserrat ExtraBold" panose="00000900000000000000" pitchFamily="2" charset="-94"/>
            </a:endParaRPr>
          </a:p>
        </p:txBody>
      </p:sp>
      <p:cxnSp>
        <p:nvCxnSpPr>
          <p:cNvPr id="22" name="Google Shape;282;p50">
            <a:extLst>
              <a:ext uri="{FF2B5EF4-FFF2-40B4-BE49-F238E27FC236}">
                <a16:creationId xmlns:a16="http://schemas.microsoft.com/office/drawing/2014/main" id="{F949ECDB-41C8-4B2B-A9F7-B35F143E24EB}"/>
              </a:ext>
            </a:extLst>
          </p:cNvPr>
          <p:cNvCxnSpPr>
            <a:cxnSpLocks/>
          </p:cNvCxnSpPr>
          <p:nvPr/>
        </p:nvCxnSpPr>
        <p:spPr>
          <a:xfrm>
            <a:off x="282388" y="414022"/>
            <a:ext cx="350681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" name="Google Shape;281;p50">
            <a:extLst>
              <a:ext uri="{FF2B5EF4-FFF2-40B4-BE49-F238E27FC236}">
                <a16:creationId xmlns:a16="http://schemas.microsoft.com/office/drawing/2014/main" id="{CD5CE5A8-F398-439C-B916-F97A7E915673}"/>
              </a:ext>
            </a:extLst>
          </p:cNvPr>
          <p:cNvSpPr txBox="1">
            <a:spLocks/>
          </p:cNvSpPr>
          <p:nvPr/>
        </p:nvSpPr>
        <p:spPr>
          <a:xfrm>
            <a:off x="181535" y="4141789"/>
            <a:ext cx="8780930" cy="146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Range anxiety and a lack of charging infrastructure are top</a:t>
            </a:r>
            <a:r>
              <a:rPr lang="tr-TR" sz="20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 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concerns for consumers</a:t>
            </a:r>
            <a:r>
              <a:rPr lang="tr-TR" sz="20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 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in most countries</a:t>
            </a:r>
            <a:r>
              <a:rPr lang="tr-TR" sz="2000" b="0" i="0" u="none" strike="noStrike" baseline="0" dirty="0">
                <a:solidFill>
                  <a:schemeClr val="bg1"/>
                </a:solidFill>
                <a:latin typeface="Montserrat SemiBold" panose="00000700000000000000" pitchFamily="2" charset="-94"/>
              </a:rPr>
              <a:t>.</a:t>
            </a:r>
            <a:r>
              <a:rPr lang="tr-TR" sz="2000" dirty="0">
                <a:solidFill>
                  <a:schemeClr val="bg1"/>
                </a:solidFill>
                <a:latin typeface="Montserrat SemiBold" panose="00000700000000000000" pitchFamily="2" charset="-94"/>
              </a:rPr>
              <a:t>*</a:t>
            </a:r>
            <a:endParaRPr lang="en-US" sz="2800" dirty="0">
              <a:solidFill>
                <a:schemeClr val="bg1"/>
              </a:solidFill>
              <a:latin typeface="Montserrat SemiBold" panose="00000700000000000000" pitchFamily="2" charset="-94"/>
            </a:endParaRPr>
          </a:p>
        </p:txBody>
      </p:sp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B325A7F8-BE79-466A-B8FB-133AB7575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72007"/>
              </p:ext>
            </p:extLst>
          </p:nvPr>
        </p:nvGraphicFramePr>
        <p:xfrm>
          <a:off x="282388" y="1684295"/>
          <a:ext cx="8292705" cy="2171704"/>
        </p:xfrm>
        <a:graphic>
          <a:graphicData uri="http://schemas.openxmlformats.org/drawingml/2006/table">
            <a:tbl>
              <a:tblPr/>
              <a:tblGrid>
                <a:gridCol w="2532063">
                  <a:extLst>
                    <a:ext uri="{9D8B030D-6E8A-4147-A177-3AD203B41FA5}">
                      <a16:colId xmlns:a16="http://schemas.microsoft.com/office/drawing/2014/main" val="2558068011"/>
                    </a:ext>
                  </a:extLst>
                </a:gridCol>
                <a:gridCol w="1194279">
                  <a:extLst>
                    <a:ext uri="{9D8B030D-6E8A-4147-A177-3AD203B41FA5}">
                      <a16:colId xmlns:a16="http://schemas.microsoft.com/office/drawing/2014/main" val="1655456007"/>
                    </a:ext>
                  </a:extLst>
                </a:gridCol>
                <a:gridCol w="843021">
                  <a:extLst>
                    <a:ext uri="{9D8B030D-6E8A-4147-A177-3AD203B41FA5}">
                      <a16:colId xmlns:a16="http://schemas.microsoft.com/office/drawing/2014/main" val="4121711107"/>
                    </a:ext>
                  </a:extLst>
                </a:gridCol>
                <a:gridCol w="843021">
                  <a:extLst>
                    <a:ext uri="{9D8B030D-6E8A-4147-A177-3AD203B41FA5}">
                      <a16:colId xmlns:a16="http://schemas.microsoft.com/office/drawing/2014/main" val="620843209"/>
                    </a:ext>
                  </a:extLst>
                </a:gridCol>
                <a:gridCol w="1194279">
                  <a:extLst>
                    <a:ext uri="{9D8B030D-6E8A-4147-A177-3AD203B41FA5}">
                      <a16:colId xmlns:a16="http://schemas.microsoft.com/office/drawing/2014/main" val="3612941706"/>
                    </a:ext>
                  </a:extLst>
                </a:gridCol>
                <a:gridCol w="843021">
                  <a:extLst>
                    <a:ext uri="{9D8B030D-6E8A-4147-A177-3AD203B41FA5}">
                      <a16:colId xmlns:a16="http://schemas.microsoft.com/office/drawing/2014/main" val="1502450317"/>
                    </a:ext>
                  </a:extLst>
                </a:gridCol>
                <a:gridCol w="843021">
                  <a:extLst>
                    <a:ext uri="{9D8B030D-6E8A-4147-A177-3AD203B41FA5}">
                      <a16:colId xmlns:a16="http://schemas.microsoft.com/office/drawing/2014/main" val="167952781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algn="l" fontAlgn="ctr"/>
                      <a:r>
                        <a:rPr lang="tr-T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Concern</a:t>
                      </a:r>
                      <a:endParaRPr lang="tr-TR" sz="12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-94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Japan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Rep. of Korea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China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India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16632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Driving</a:t>
                      </a:r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 </a:t>
                      </a:r>
                      <a:r>
                        <a:rPr lang="tr-T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Range</a:t>
                      </a:r>
                      <a:endParaRPr lang="tr-TR" sz="12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-9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Montserrat SemiBold" panose="00000700000000000000" pitchFamily="2" charset="-94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Montserrat SemiBold" panose="00000700000000000000" pitchFamily="2" charset="-94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33509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Lack</a:t>
                      </a:r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 of </a:t>
                      </a:r>
                      <a:r>
                        <a:rPr lang="tr-T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Charging</a:t>
                      </a:r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 </a:t>
                      </a:r>
                      <a:r>
                        <a:rPr lang="tr-T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Infrastructure</a:t>
                      </a:r>
                      <a:endParaRPr lang="tr-TR" sz="12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-9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Montserrat SemiBold" panose="00000700000000000000" pitchFamily="2" charset="-94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Montserrat SemiBold" panose="00000700000000000000" pitchFamily="2" charset="-94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Montserrat SemiBold" panose="00000700000000000000" pitchFamily="2" charset="-94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285199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Cost/Price Premium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3841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Time Required </a:t>
                      </a:r>
                      <a:r>
                        <a:rPr lang="tr-T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to</a:t>
                      </a:r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 </a:t>
                      </a:r>
                      <a:r>
                        <a:rPr lang="tr-T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Charge</a:t>
                      </a:r>
                      <a:endParaRPr lang="tr-TR" sz="12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-9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4281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Safety</a:t>
                      </a:r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 </a:t>
                      </a:r>
                      <a:r>
                        <a:rPr lang="tr-T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Concerns</a:t>
                      </a:r>
                      <a:endParaRPr lang="tr-TR" sz="12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-9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Montserrat SemiBold" panose="00000700000000000000" pitchFamily="2" charset="-94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055307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Lack</a:t>
                      </a:r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 of </a:t>
                      </a:r>
                      <a:r>
                        <a:rPr lang="tr-TR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Choice</a:t>
                      </a:r>
                      <a:endParaRPr lang="tr-TR" sz="1200" b="0" i="0" u="none" strike="noStrike" dirty="0">
                        <a:solidFill>
                          <a:schemeClr val="bg1"/>
                        </a:solidFill>
                        <a:effectLst/>
                        <a:latin typeface="Montserrat SemiBold" panose="00000700000000000000" pitchFamily="2" charset="-94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3975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Other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 SemiBold" panose="00000700000000000000" pitchFamily="2" charset="-94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2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204235"/>
                  </a:ext>
                </a:extLst>
              </a:tr>
            </a:tbl>
          </a:graphicData>
        </a:graphic>
      </p:graphicFrame>
      <p:sp>
        <p:nvSpPr>
          <p:cNvPr id="14" name="Dikdörtgen 13">
            <a:extLst>
              <a:ext uri="{FF2B5EF4-FFF2-40B4-BE49-F238E27FC236}">
                <a16:creationId xmlns:a16="http://schemas.microsoft.com/office/drawing/2014/main" id="{E8A20432-7E1C-4E6A-B4FD-6FEE2B48CC53}"/>
              </a:ext>
            </a:extLst>
          </p:cNvPr>
          <p:cNvSpPr/>
          <p:nvPr/>
        </p:nvSpPr>
        <p:spPr>
          <a:xfrm>
            <a:off x="7182964" y="3994931"/>
            <a:ext cx="141194" cy="141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ADD3513C-5CDA-470D-92E7-5E35C84E4CAB}"/>
              </a:ext>
            </a:extLst>
          </p:cNvPr>
          <p:cNvSpPr txBox="1"/>
          <p:nvPr/>
        </p:nvSpPr>
        <p:spPr>
          <a:xfrm>
            <a:off x="7305543" y="3900694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Montserrat SemiBold" panose="00000700000000000000" pitchFamily="2" charset="-94"/>
              </a:rPr>
              <a:t>Top </a:t>
            </a:r>
            <a:r>
              <a:rPr lang="tr-TR" dirty="0" err="1">
                <a:solidFill>
                  <a:schemeClr val="bg1"/>
                </a:solidFill>
                <a:latin typeface="Montserrat SemiBold" panose="00000700000000000000" pitchFamily="2" charset="-94"/>
              </a:rPr>
              <a:t>Concerns</a:t>
            </a:r>
            <a:endParaRPr lang="tr-TR" dirty="0">
              <a:solidFill>
                <a:schemeClr val="bg1"/>
              </a:solidFill>
              <a:latin typeface="Montserrat SemiBold" panose="00000700000000000000" pitchFamily="2" charset="-94"/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584E4265-5E76-4365-AFC9-53564F2C0FF2}"/>
              </a:ext>
            </a:extLst>
          </p:cNvPr>
          <p:cNvSpPr txBox="1"/>
          <p:nvPr/>
        </p:nvSpPr>
        <p:spPr>
          <a:xfrm>
            <a:off x="5075043" y="4881890"/>
            <a:ext cx="4743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50" dirty="0">
                <a:solidFill>
                  <a:schemeClr val="bg1"/>
                </a:solidFill>
              </a:rPr>
              <a:t>*</a:t>
            </a:r>
            <a:r>
              <a:rPr lang="tr-TR" sz="1050" dirty="0" err="1">
                <a:solidFill>
                  <a:schemeClr val="bg1"/>
                </a:solidFill>
              </a:rPr>
              <a:t>Gathered</a:t>
            </a:r>
            <a:r>
              <a:rPr lang="tr-TR" sz="1050" dirty="0">
                <a:solidFill>
                  <a:schemeClr val="bg1"/>
                </a:solidFill>
              </a:rPr>
              <a:t> </a:t>
            </a:r>
            <a:r>
              <a:rPr lang="tr-TR" sz="1050" dirty="0" err="1">
                <a:solidFill>
                  <a:schemeClr val="bg1"/>
                </a:solidFill>
              </a:rPr>
              <a:t>from</a:t>
            </a:r>
            <a:r>
              <a:rPr lang="tr-TR" sz="1050" dirty="0">
                <a:solidFill>
                  <a:schemeClr val="bg1"/>
                </a:solidFill>
              </a:rPr>
              <a:t> </a:t>
            </a:r>
            <a:r>
              <a:rPr lang="tr-TR" sz="1050" dirty="0" err="1">
                <a:solidFill>
                  <a:schemeClr val="bg1"/>
                </a:solidFill>
              </a:rPr>
              <a:t>Deloitte</a:t>
            </a:r>
            <a:r>
              <a:rPr lang="tr-TR" sz="1050" dirty="0">
                <a:solidFill>
                  <a:schemeClr val="bg1"/>
                </a:solidFill>
              </a:rPr>
              <a:t> 2021 Global Automotive Consumer </a:t>
            </a:r>
            <a:r>
              <a:rPr lang="tr-TR" sz="1050" dirty="0" err="1">
                <a:solidFill>
                  <a:schemeClr val="bg1"/>
                </a:solidFill>
              </a:rPr>
              <a:t>Study</a:t>
            </a:r>
            <a:r>
              <a:rPr lang="tr-TR" sz="105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374</Words>
  <Application>Microsoft Office PowerPoint</Application>
  <PresentationFormat>Ekran Gösterisi (16:9)</PresentationFormat>
  <Paragraphs>107</Paragraphs>
  <Slides>6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Calibri</vt:lpstr>
      <vt:lpstr>Montserrat</vt:lpstr>
      <vt:lpstr>Montserrat ExtraBold</vt:lpstr>
      <vt:lpstr>Montserrat SemiBold</vt:lpstr>
      <vt:lpstr>Futuristic Background by Slidesgo</vt:lpstr>
      <vt:lpstr>Rapid Electrical Support Team</vt:lpstr>
      <vt:lpstr>Range anxiety and a lack of charging infrastructure are top concerns for consumers in most countries*</vt:lpstr>
      <vt:lpstr>Consumer Powertrain Preferences For Their Next Vehicle</vt:lpstr>
      <vt:lpstr>R.E.S.T.</vt:lpstr>
      <vt:lpstr>Get R.E.S.T, nevermind the rest.</vt:lpstr>
      <vt:lpstr>Greatest concerns regarding all-battery-powered electric vehicles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RapidElectricalSupportTeam</dc:title>
  <dc:creator>berkay öz</dc:creator>
  <cp:lastModifiedBy>Arif Yüksel</cp:lastModifiedBy>
  <cp:revision>9</cp:revision>
  <dcterms:modified xsi:type="dcterms:W3CDTF">2021-12-12T09:54:07Z</dcterms:modified>
</cp:coreProperties>
</file>