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256" r:id="rId2"/>
    <p:sldId id="597" r:id="rId3"/>
    <p:sldId id="805" r:id="rId4"/>
    <p:sldId id="784" r:id="rId5"/>
    <p:sldId id="783" r:id="rId6"/>
    <p:sldId id="295" r:id="rId7"/>
    <p:sldId id="782" r:id="rId8"/>
    <p:sldId id="744" r:id="rId9"/>
  </p:sldIdLst>
  <p:sldSz cx="12192000" cy="6858000"/>
  <p:notesSz cx="6858000" cy="9144000"/>
  <p:defaultText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69B4"/>
    <a:srgbClr val="05A4AD"/>
    <a:srgbClr val="3569B3"/>
    <a:srgbClr val="EF8EB8"/>
    <a:srgbClr val="EDA42E"/>
    <a:srgbClr val="E36935"/>
    <a:srgbClr val="DD5B59"/>
    <a:srgbClr val="0278FF"/>
    <a:srgbClr val="FF2860"/>
    <a:srgbClr val="D431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48"/>
    <p:restoredTop sz="96327"/>
  </p:normalViewPr>
  <p:slideViewPr>
    <p:cSldViewPr snapToGrid="0">
      <p:cViewPr varScale="1">
        <p:scale>
          <a:sx n="107" d="100"/>
          <a:sy n="107" d="100"/>
        </p:scale>
        <p:origin x="176"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12CF2CEC-5EFF-2195-05A2-B78EA65EC10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ore-KR" altLang="en-US"/>
          </a:p>
        </p:txBody>
      </p:sp>
      <p:sp>
        <p:nvSpPr>
          <p:cNvPr id="3" name="날짜 개체 틀 2">
            <a:extLst>
              <a:ext uri="{FF2B5EF4-FFF2-40B4-BE49-F238E27FC236}">
                <a16:creationId xmlns:a16="http://schemas.microsoft.com/office/drawing/2014/main" id="{4E26281A-5ADE-8745-3CE2-5696B4EEB89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A5709F-054F-634C-9509-C230E9B657BA}" type="datetimeFigureOut">
              <a:rPr kumimoji="1" lang="ko-Kore-KR" altLang="en-US" smtClean="0"/>
              <a:t>2024. 3. 20.</a:t>
            </a:fld>
            <a:endParaRPr kumimoji="1" lang="ko-Kore-KR" altLang="en-US"/>
          </a:p>
        </p:txBody>
      </p:sp>
      <p:sp>
        <p:nvSpPr>
          <p:cNvPr id="4" name="바닥글 개체 틀 3">
            <a:extLst>
              <a:ext uri="{FF2B5EF4-FFF2-40B4-BE49-F238E27FC236}">
                <a16:creationId xmlns:a16="http://schemas.microsoft.com/office/drawing/2014/main" id="{B585B81B-1DD1-AD07-06B9-120A2C2C14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ore-KR" altLang="en-US"/>
          </a:p>
        </p:txBody>
      </p:sp>
      <p:sp>
        <p:nvSpPr>
          <p:cNvPr id="5" name="슬라이드 번호 개체 틀 4">
            <a:extLst>
              <a:ext uri="{FF2B5EF4-FFF2-40B4-BE49-F238E27FC236}">
                <a16:creationId xmlns:a16="http://schemas.microsoft.com/office/drawing/2014/main" id="{365973C9-4E80-992A-06EC-EBF252EE81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649B44-90B4-514A-A559-AF35BC29BC8F}" type="slidenum">
              <a:rPr kumimoji="1" lang="ko-Kore-KR" altLang="en-US" smtClean="0"/>
              <a:t>‹#›</a:t>
            </a:fld>
            <a:endParaRPr kumimoji="1" lang="ko-Kore-KR" altLang="en-US"/>
          </a:p>
        </p:txBody>
      </p:sp>
    </p:spTree>
    <p:extLst>
      <p:ext uri="{BB962C8B-B14F-4D97-AF65-F5344CB8AC3E}">
        <p14:creationId xmlns:p14="http://schemas.microsoft.com/office/powerpoint/2010/main" val="33028728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ore-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A5661-8969-494C-8996-9B9EFFE953FE}" type="datetimeFigureOut">
              <a:rPr kumimoji="1" lang="ko-Kore-KR" altLang="en-US" smtClean="0"/>
              <a:t>2024. 3. 20.</a:t>
            </a:fld>
            <a:endParaRPr kumimoji="1" lang="ko-Kore-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ore-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ore-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DC5D53-7480-724C-91A0-6FD4945EA020}" type="slidenum">
              <a:rPr kumimoji="1" lang="ko-Kore-KR" altLang="en-US" smtClean="0"/>
              <a:t>‹#›</a:t>
            </a:fld>
            <a:endParaRPr kumimoji="1" lang="ko-Kore-KR" altLang="en-US"/>
          </a:p>
        </p:txBody>
      </p:sp>
    </p:spTree>
    <p:extLst>
      <p:ext uri="{BB962C8B-B14F-4D97-AF65-F5344CB8AC3E}">
        <p14:creationId xmlns:p14="http://schemas.microsoft.com/office/powerpoint/2010/main" val="8349724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F6ACA1-B0FD-BB37-A7D3-9082EC32C110}"/>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endParaRPr kumimoji="1" lang="ko-Kore-KR" altLang="en-US"/>
          </a:p>
        </p:txBody>
      </p:sp>
      <p:sp>
        <p:nvSpPr>
          <p:cNvPr id="3" name="부제목 2">
            <a:extLst>
              <a:ext uri="{FF2B5EF4-FFF2-40B4-BE49-F238E27FC236}">
                <a16:creationId xmlns:a16="http://schemas.microsoft.com/office/drawing/2014/main" id="{3F68A5CC-FA7A-C0DE-F954-B3C8A88A78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endParaRPr kumimoji="1" lang="ko-Kore-KR" altLang="en-US"/>
          </a:p>
        </p:txBody>
      </p:sp>
      <p:sp>
        <p:nvSpPr>
          <p:cNvPr id="4" name="날짜 개체 틀 3">
            <a:extLst>
              <a:ext uri="{FF2B5EF4-FFF2-40B4-BE49-F238E27FC236}">
                <a16:creationId xmlns:a16="http://schemas.microsoft.com/office/drawing/2014/main" id="{29A0F683-8DB6-25A4-7D8F-709F616526A4}"/>
              </a:ext>
            </a:extLst>
          </p:cNvPr>
          <p:cNvSpPr>
            <a:spLocks noGrp="1"/>
          </p:cNvSpPr>
          <p:nvPr>
            <p:ph type="dt" sz="half" idx="10"/>
          </p:nvPr>
        </p:nvSpPr>
        <p:spPr/>
        <p:txBody>
          <a:bodyPr/>
          <a:lstStyle/>
          <a:p>
            <a:fld id="{531AC9DA-290E-5F45-A139-32540314C570}" type="datetimeFigureOut">
              <a:rPr kumimoji="1" lang="ko-Kore-KR" altLang="en-US" smtClean="0"/>
              <a:t>2024. 3. 20.</a:t>
            </a:fld>
            <a:endParaRPr kumimoji="1" lang="ko-Kore-KR" altLang="en-US"/>
          </a:p>
        </p:txBody>
      </p:sp>
      <p:sp>
        <p:nvSpPr>
          <p:cNvPr id="5" name="바닥글 개체 틀 4">
            <a:extLst>
              <a:ext uri="{FF2B5EF4-FFF2-40B4-BE49-F238E27FC236}">
                <a16:creationId xmlns:a16="http://schemas.microsoft.com/office/drawing/2014/main" id="{220AE28D-ACB6-9BE5-D187-E840DE76A09B}"/>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C3FC6FE7-A8C6-9C55-6621-56B8695B48D2}"/>
              </a:ext>
            </a:extLst>
          </p:cNvPr>
          <p:cNvSpPr>
            <a:spLocks noGrp="1"/>
          </p:cNvSpPr>
          <p:nvPr>
            <p:ph type="sldNum" sz="quarter" idx="12"/>
          </p:nvPr>
        </p:nvSpPr>
        <p:spPr/>
        <p:txBody>
          <a:bodyPr/>
          <a:lstStyle/>
          <a:p>
            <a:fld id="{18ED53BB-6824-BB4A-AA10-71FB8E45FB45}" type="slidenum">
              <a:rPr kumimoji="1" lang="ko-Kore-KR" altLang="en-US" smtClean="0"/>
              <a:t>‹#›</a:t>
            </a:fld>
            <a:endParaRPr kumimoji="1" lang="ko-Kore-KR" altLang="en-US"/>
          </a:p>
        </p:txBody>
      </p:sp>
    </p:spTree>
    <p:extLst>
      <p:ext uri="{BB962C8B-B14F-4D97-AF65-F5344CB8AC3E}">
        <p14:creationId xmlns:p14="http://schemas.microsoft.com/office/powerpoint/2010/main" val="346343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254000-97A7-2D8A-3921-0F7DA56B6C8C}"/>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세로 텍스트 개체 틀 2">
            <a:extLst>
              <a:ext uri="{FF2B5EF4-FFF2-40B4-BE49-F238E27FC236}">
                <a16:creationId xmlns:a16="http://schemas.microsoft.com/office/drawing/2014/main" id="{5E07CEFF-1E31-A064-79C7-1493605EDBE4}"/>
              </a:ext>
            </a:extLst>
          </p:cNvPr>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48D903AD-8552-BCFD-D631-CC51A7DCB57F}"/>
              </a:ext>
            </a:extLst>
          </p:cNvPr>
          <p:cNvSpPr>
            <a:spLocks noGrp="1"/>
          </p:cNvSpPr>
          <p:nvPr>
            <p:ph type="dt" sz="half" idx="10"/>
          </p:nvPr>
        </p:nvSpPr>
        <p:spPr/>
        <p:txBody>
          <a:bodyPr/>
          <a:lstStyle/>
          <a:p>
            <a:fld id="{531AC9DA-290E-5F45-A139-32540314C570}" type="datetimeFigureOut">
              <a:rPr kumimoji="1" lang="ko-Kore-KR" altLang="en-US" smtClean="0"/>
              <a:t>2024. 3. 20.</a:t>
            </a:fld>
            <a:endParaRPr kumimoji="1" lang="ko-Kore-KR" altLang="en-US"/>
          </a:p>
        </p:txBody>
      </p:sp>
      <p:sp>
        <p:nvSpPr>
          <p:cNvPr id="5" name="바닥글 개체 틀 4">
            <a:extLst>
              <a:ext uri="{FF2B5EF4-FFF2-40B4-BE49-F238E27FC236}">
                <a16:creationId xmlns:a16="http://schemas.microsoft.com/office/drawing/2014/main" id="{08060C39-8F65-09C4-695C-772D10540BEC}"/>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3F696752-EC91-933D-9F52-36D7BC164974}"/>
              </a:ext>
            </a:extLst>
          </p:cNvPr>
          <p:cNvSpPr>
            <a:spLocks noGrp="1"/>
          </p:cNvSpPr>
          <p:nvPr>
            <p:ph type="sldNum" sz="quarter" idx="12"/>
          </p:nvPr>
        </p:nvSpPr>
        <p:spPr/>
        <p:txBody>
          <a:bodyPr/>
          <a:lstStyle/>
          <a:p>
            <a:fld id="{18ED53BB-6824-BB4A-AA10-71FB8E45FB45}" type="slidenum">
              <a:rPr kumimoji="1" lang="ko-Kore-KR" altLang="en-US" smtClean="0"/>
              <a:t>‹#›</a:t>
            </a:fld>
            <a:endParaRPr kumimoji="1" lang="ko-Kore-KR" altLang="en-US"/>
          </a:p>
        </p:txBody>
      </p:sp>
    </p:spTree>
    <p:extLst>
      <p:ext uri="{BB962C8B-B14F-4D97-AF65-F5344CB8AC3E}">
        <p14:creationId xmlns:p14="http://schemas.microsoft.com/office/powerpoint/2010/main" val="4242852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CA2F98FF-48C6-09BB-6E74-24E1991ABE25}"/>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endParaRPr kumimoji="1" lang="ko-Kore-KR" altLang="en-US"/>
          </a:p>
        </p:txBody>
      </p:sp>
      <p:sp>
        <p:nvSpPr>
          <p:cNvPr id="3" name="세로 텍스트 개체 틀 2">
            <a:extLst>
              <a:ext uri="{FF2B5EF4-FFF2-40B4-BE49-F238E27FC236}">
                <a16:creationId xmlns:a16="http://schemas.microsoft.com/office/drawing/2014/main" id="{66E78E5C-D366-05BB-FD4F-224CDC196522}"/>
              </a:ext>
            </a:extLst>
          </p:cNvPr>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B586D985-42EA-C121-8706-6469871B12F6}"/>
              </a:ext>
            </a:extLst>
          </p:cNvPr>
          <p:cNvSpPr>
            <a:spLocks noGrp="1"/>
          </p:cNvSpPr>
          <p:nvPr>
            <p:ph type="dt" sz="half" idx="10"/>
          </p:nvPr>
        </p:nvSpPr>
        <p:spPr/>
        <p:txBody>
          <a:bodyPr/>
          <a:lstStyle/>
          <a:p>
            <a:fld id="{531AC9DA-290E-5F45-A139-32540314C570}" type="datetimeFigureOut">
              <a:rPr kumimoji="1" lang="ko-Kore-KR" altLang="en-US" smtClean="0"/>
              <a:t>2024. 3. 20.</a:t>
            </a:fld>
            <a:endParaRPr kumimoji="1" lang="ko-Kore-KR" altLang="en-US"/>
          </a:p>
        </p:txBody>
      </p:sp>
      <p:sp>
        <p:nvSpPr>
          <p:cNvPr id="5" name="바닥글 개체 틀 4">
            <a:extLst>
              <a:ext uri="{FF2B5EF4-FFF2-40B4-BE49-F238E27FC236}">
                <a16:creationId xmlns:a16="http://schemas.microsoft.com/office/drawing/2014/main" id="{9953B7C4-B920-163D-C156-D334E2031F0E}"/>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E918D229-C622-8747-C622-5823216A4CDD}"/>
              </a:ext>
            </a:extLst>
          </p:cNvPr>
          <p:cNvSpPr>
            <a:spLocks noGrp="1"/>
          </p:cNvSpPr>
          <p:nvPr>
            <p:ph type="sldNum" sz="quarter" idx="12"/>
          </p:nvPr>
        </p:nvSpPr>
        <p:spPr/>
        <p:txBody>
          <a:bodyPr/>
          <a:lstStyle/>
          <a:p>
            <a:fld id="{18ED53BB-6824-BB4A-AA10-71FB8E45FB45}" type="slidenum">
              <a:rPr kumimoji="1" lang="ko-Kore-KR" altLang="en-US" smtClean="0"/>
              <a:t>‹#›</a:t>
            </a:fld>
            <a:endParaRPr kumimoji="1" lang="ko-Kore-KR" altLang="en-US"/>
          </a:p>
        </p:txBody>
      </p:sp>
    </p:spTree>
    <p:extLst>
      <p:ext uri="{BB962C8B-B14F-4D97-AF65-F5344CB8AC3E}">
        <p14:creationId xmlns:p14="http://schemas.microsoft.com/office/powerpoint/2010/main" val="392426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553AA92-7621-AF2B-10BB-6B5FCD62F595}"/>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F666BB3D-6646-8CA9-3C67-DAF9711E64F5}"/>
              </a:ext>
            </a:extLst>
          </p:cNvPr>
          <p:cNvSpPr>
            <a:spLocks noGrp="1"/>
          </p:cNvSpPr>
          <p:nvPr>
            <p:ph idx="1"/>
          </p:nvPr>
        </p:nvSpPr>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8213F165-D742-97E1-B44D-C5E4F078A51E}"/>
              </a:ext>
            </a:extLst>
          </p:cNvPr>
          <p:cNvSpPr>
            <a:spLocks noGrp="1"/>
          </p:cNvSpPr>
          <p:nvPr>
            <p:ph type="dt" sz="half" idx="10"/>
          </p:nvPr>
        </p:nvSpPr>
        <p:spPr/>
        <p:txBody>
          <a:bodyPr/>
          <a:lstStyle/>
          <a:p>
            <a:fld id="{531AC9DA-290E-5F45-A139-32540314C570}" type="datetimeFigureOut">
              <a:rPr kumimoji="1" lang="ko-Kore-KR" altLang="en-US" smtClean="0"/>
              <a:t>2024. 3. 20.</a:t>
            </a:fld>
            <a:endParaRPr kumimoji="1" lang="ko-Kore-KR" altLang="en-US"/>
          </a:p>
        </p:txBody>
      </p:sp>
      <p:sp>
        <p:nvSpPr>
          <p:cNvPr id="5" name="바닥글 개체 틀 4">
            <a:extLst>
              <a:ext uri="{FF2B5EF4-FFF2-40B4-BE49-F238E27FC236}">
                <a16:creationId xmlns:a16="http://schemas.microsoft.com/office/drawing/2014/main" id="{3AF095DB-60A0-171C-3B31-9D7D5BF2BFDF}"/>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D07BCD32-DE32-6F9B-8040-053795CA5566}"/>
              </a:ext>
            </a:extLst>
          </p:cNvPr>
          <p:cNvSpPr>
            <a:spLocks noGrp="1"/>
          </p:cNvSpPr>
          <p:nvPr>
            <p:ph type="sldNum" sz="quarter" idx="12"/>
          </p:nvPr>
        </p:nvSpPr>
        <p:spPr/>
        <p:txBody>
          <a:bodyPr/>
          <a:lstStyle/>
          <a:p>
            <a:fld id="{18ED53BB-6824-BB4A-AA10-71FB8E45FB45}" type="slidenum">
              <a:rPr kumimoji="1" lang="ko-Kore-KR" altLang="en-US" smtClean="0"/>
              <a:t>‹#›</a:t>
            </a:fld>
            <a:endParaRPr kumimoji="1" lang="ko-Kore-KR" altLang="en-US"/>
          </a:p>
        </p:txBody>
      </p:sp>
    </p:spTree>
    <p:extLst>
      <p:ext uri="{BB962C8B-B14F-4D97-AF65-F5344CB8AC3E}">
        <p14:creationId xmlns:p14="http://schemas.microsoft.com/office/powerpoint/2010/main" val="178993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8BE3D4-A4FC-94EB-95C9-69238BE93C42}"/>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1613C512-7E08-953F-A33C-2322CC139F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ko-KR" altLang="en-US"/>
              <a:t>마스터 텍스트 스타일을 편집하려면 클릭</a:t>
            </a:r>
          </a:p>
        </p:txBody>
      </p:sp>
      <p:sp>
        <p:nvSpPr>
          <p:cNvPr id="4" name="날짜 개체 틀 3">
            <a:extLst>
              <a:ext uri="{FF2B5EF4-FFF2-40B4-BE49-F238E27FC236}">
                <a16:creationId xmlns:a16="http://schemas.microsoft.com/office/drawing/2014/main" id="{9391D1E5-93D2-9095-A843-D723681407C5}"/>
              </a:ext>
            </a:extLst>
          </p:cNvPr>
          <p:cNvSpPr>
            <a:spLocks noGrp="1"/>
          </p:cNvSpPr>
          <p:nvPr>
            <p:ph type="dt" sz="half" idx="10"/>
          </p:nvPr>
        </p:nvSpPr>
        <p:spPr/>
        <p:txBody>
          <a:bodyPr/>
          <a:lstStyle/>
          <a:p>
            <a:fld id="{531AC9DA-290E-5F45-A139-32540314C570}" type="datetimeFigureOut">
              <a:rPr kumimoji="1" lang="ko-Kore-KR" altLang="en-US" smtClean="0"/>
              <a:t>2024. 3. 20.</a:t>
            </a:fld>
            <a:endParaRPr kumimoji="1" lang="ko-Kore-KR" altLang="en-US"/>
          </a:p>
        </p:txBody>
      </p:sp>
      <p:sp>
        <p:nvSpPr>
          <p:cNvPr id="5" name="바닥글 개체 틀 4">
            <a:extLst>
              <a:ext uri="{FF2B5EF4-FFF2-40B4-BE49-F238E27FC236}">
                <a16:creationId xmlns:a16="http://schemas.microsoft.com/office/drawing/2014/main" id="{555D9A49-FDD5-B858-6578-AC3F51724FA0}"/>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2FC01B3A-61BC-DB22-C443-BD2DD6E202C3}"/>
              </a:ext>
            </a:extLst>
          </p:cNvPr>
          <p:cNvSpPr>
            <a:spLocks noGrp="1"/>
          </p:cNvSpPr>
          <p:nvPr>
            <p:ph type="sldNum" sz="quarter" idx="12"/>
          </p:nvPr>
        </p:nvSpPr>
        <p:spPr/>
        <p:txBody>
          <a:bodyPr/>
          <a:lstStyle/>
          <a:p>
            <a:fld id="{18ED53BB-6824-BB4A-AA10-71FB8E45FB45}" type="slidenum">
              <a:rPr kumimoji="1" lang="ko-Kore-KR" altLang="en-US" smtClean="0"/>
              <a:t>‹#›</a:t>
            </a:fld>
            <a:endParaRPr kumimoji="1" lang="ko-Kore-KR" altLang="en-US"/>
          </a:p>
        </p:txBody>
      </p:sp>
    </p:spTree>
    <p:extLst>
      <p:ext uri="{BB962C8B-B14F-4D97-AF65-F5344CB8AC3E}">
        <p14:creationId xmlns:p14="http://schemas.microsoft.com/office/powerpoint/2010/main" val="1910371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4E57D6-A9CA-ABB4-6FAE-9D236AFE2DB6}"/>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B5934DE8-6714-49A2-C88F-B08A0E8127E5}"/>
              </a:ext>
            </a:extLst>
          </p:cNvPr>
          <p:cNvSpPr>
            <a:spLocks noGrp="1"/>
          </p:cNvSpPr>
          <p:nvPr>
            <p:ph sz="half" idx="1"/>
          </p:nvPr>
        </p:nvSpPr>
        <p:spPr>
          <a:xfrm>
            <a:off x="838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내용 개체 틀 3">
            <a:extLst>
              <a:ext uri="{FF2B5EF4-FFF2-40B4-BE49-F238E27FC236}">
                <a16:creationId xmlns:a16="http://schemas.microsoft.com/office/drawing/2014/main" id="{EAD8CDC8-433D-63F8-6F98-77C476D3F877}"/>
              </a:ext>
            </a:extLst>
          </p:cNvPr>
          <p:cNvSpPr>
            <a:spLocks noGrp="1"/>
          </p:cNvSpPr>
          <p:nvPr>
            <p:ph sz="half" idx="2"/>
          </p:nvPr>
        </p:nvSpPr>
        <p:spPr>
          <a:xfrm>
            <a:off x="6172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5" name="날짜 개체 틀 4">
            <a:extLst>
              <a:ext uri="{FF2B5EF4-FFF2-40B4-BE49-F238E27FC236}">
                <a16:creationId xmlns:a16="http://schemas.microsoft.com/office/drawing/2014/main" id="{70D63FA9-C0C1-7CCD-689E-AA5956ADED19}"/>
              </a:ext>
            </a:extLst>
          </p:cNvPr>
          <p:cNvSpPr>
            <a:spLocks noGrp="1"/>
          </p:cNvSpPr>
          <p:nvPr>
            <p:ph type="dt" sz="half" idx="10"/>
          </p:nvPr>
        </p:nvSpPr>
        <p:spPr/>
        <p:txBody>
          <a:bodyPr/>
          <a:lstStyle/>
          <a:p>
            <a:fld id="{531AC9DA-290E-5F45-A139-32540314C570}" type="datetimeFigureOut">
              <a:rPr kumimoji="1" lang="ko-Kore-KR" altLang="en-US" smtClean="0"/>
              <a:t>2024. 3. 20.</a:t>
            </a:fld>
            <a:endParaRPr kumimoji="1" lang="ko-Kore-KR" altLang="en-US"/>
          </a:p>
        </p:txBody>
      </p:sp>
      <p:sp>
        <p:nvSpPr>
          <p:cNvPr id="6" name="바닥글 개체 틀 5">
            <a:extLst>
              <a:ext uri="{FF2B5EF4-FFF2-40B4-BE49-F238E27FC236}">
                <a16:creationId xmlns:a16="http://schemas.microsoft.com/office/drawing/2014/main" id="{FEFEBC86-48F2-15E5-ADE5-DB9745C717F6}"/>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D41D1790-7008-DACC-D326-5C3D50639F43}"/>
              </a:ext>
            </a:extLst>
          </p:cNvPr>
          <p:cNvSpPr>
            <a:spLocks noGrp="1"/>
          </p:cNvSpPr>
          <p:nvPr>
            <p:ph type="sldNum" sz="quarter" idx="12"/>
          </p:nvPr>
        </p:nvSpPr>
        <p:spPr/>
        <p:txBody>
          <a:bodyPr/>
          <a:lstStyle/>
          <a:p>
            <a:fld id="{18ED53BB-6824-BB4A-AA10-71FB8E45FB45}" type="slidenum">
              <a:rPr kumimoji="1" lang="ko-Kore-KR" altLang="en-US" smtClean="0"/>
              <a:t>‹#›</a:t>
            </a:fld>
            <a:endParaRPr kumimoji="1" lang="ko-Kore-KR" altLang="en-US"/>
          </a:p>
        </p:txBody>
      </p:sp>
    </p:spTree>
    <p:extLst>
      <p:ext uri="{BB962C8B-B14F-4D97-AF65-F5344CB8AC3E}">
        <p14:creationId xmlns:p14="http://schemas.microsoft.com/office/powerpoint/2010/main" val="2191386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8792C9-A210-7FA8-2773-2F31370606DB}"/>
              </a:ext>
            </a:extLst>
          </p:cNvPr>
          <p:cNvSpPr>
            <a:spLocks noGrp="1"/>
          </p:cNvSpPr>
          <p:nvPr>
            <p:ph type="title"/>
          </p:nvPr>
        </p:nvSpPr>
        <p:spPr>
          <a:xfrm>
            <a:off x="839788" y="365125"/>
            <a:ext cx="10515600" cy="1325563"/>
          </a:xfrm>
        </p:spPr>
        <p:txBody>
          <a:body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3F4F2501-F1D1-D111-1F47-0BE03D51E0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4" name="내용 개체 틀 3">
            <a:extLst>
              <a:ext uri="{FF2B5EF4-FFF2-40B4-BE49-F238E27FC236}">
                <a16:creationId xmlns:a16="http://schemas.microsoft.com/office/drawing/2014/main" id="{25C4660F-C370-17F9-9961-9212EC0B1354}"/>
              </a:ext>
            </a:extLst>
          </p:cNvPr>
          <p:cNvSpPr>
            <a:spLocks noGrp="1"/>
          </p:cNvSpPr>
          <p:nvPr>
            <p:ph sz="half" idx="2"/>
          </p:nvPr>
        </p:nvSpPr>
        <p:spPr>
          <a:xfrm>
            <a:off x="839788" y="2505075"/>
            <a:ext cx="5157787"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5" name="텍스트 개체 틀 4">
            <a:extLst>
              <a:ext uri="{FF2B5EF4-FFF2-40B4-BE49-F238E27FC236}">
                <a16:creationId xmlns:a16="http://schemas.microsoft.com/office/drawing/2014/main" id="{24784FC2-B93F-4223-DF8A-982305B155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6" name="내용 개체 틀 5">
            <a:extLst>
              <a:ext uri="{FF2B5EF4-FFF2-40B4-BE49-F238E27FC236}">
                <a16:creationId xmlns:a16="http://schemas.microsoft.com/office/drawing/2014/main" id="{4DD2EAB3-2CF8-30BD-5333-5E951D0C6B17}"/>
              </a:ext>
            </a:extLst>
          </p:cNvPr>
          <p:cNvSpPr>
            <a:spLocks noGrp="1"/>
          </p:cNvSpPr>
          <p:nvPr>
            <p:ph sz="quarter" idx="4"/>
          </p:nvPr>
        </p:nvSpPr>
        <p:spPr>
          <a:xfrm>
            <a:off x="6172200" y="2505075"/>
            <a:ext cx="5183188"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7" name="날짜 개체 틀 6">
            <a:extLst>
              <a:ext uri="{FF2B5EF4-FFF2-40B4-BE49-F238E27FC236}">
                <a16:creationId xmlns:a16="http://schemas.microsoft.com/office/drawing/2014/main" id="{02065D53-C8BE-C97D-BB0F-82C34ECA321E}"/>
              </a:ext>
            </a:extLst>
          </p:cNvPr>
          <p:cNvSpPr>
            <a:spLocks noGrp="1"/>
          </p:cNvSpPr>
          <p:nvPr>
            <p:ph type="dt" sz="half" idx="10"/>
          </p:nvPr>
        </p:nvSpPr>
        <p:spPr/>
        <p:txBody>
          <a:bodyPr/>
          <a:lstStyle/>
          <a:p>
            <a:fld id="{531AC9DA-290E-5F45-A139-32540314C570}" type="datetimeFigureOut">
              <a:rPr kumimoji="1" lang="ko-Kore-KR" altLang="en-US" smtClean="0"/>
              <a:t>2024. 3. 20.</a:t>
            </a:fld>
            <a:endParaRPr kumimoji="1" lang="ko-Kore-KR" altLang="en-US"/>
          </a:p>
        </p:txBody>
      </p:sp>
      <p:sp>
        <p:nvSpPr>
          <p:cNvPr id="8" name="바닥글 개체 틀 7">
            <a:extLst>
              <a:ext uri="{FF2B5EF4-FFF2-40B4-BE49-F238E27FC236}">
                <a16:creationId xmlns:a16="http://schemas.microsoft.com/office/drawing/2014/main" id="{2369C996-03A4-498F-8507-0E545681F331}"/>
              </a:ext>
            </a:extLst>
          </p:cNvPr>
          <p:cNvSpPr>
            <a:spLocks noGrp="1"/>
          </p:cNvSpPr>
          <p:nvPr>
            <p:ph type="ftr" sz="quarter" idx="11"/>
          </p:nvPr>
        </p:nvSpPr>
        <p:spPr/>
        <p:txBody>
          <a:bodyPr/>
          <a:lstStyle/>
          <a:p>
            <a:endParaRPr kumimoji="1" lang="ko-Kore-KR" altLang="en-US"/>
          </a:p>
        </p:txBody>
      </p:sp>
      <p:sp>
        <p:nvSpPr>
          <p:cNvPr id="9" name="슬라이드 번호 개체 틀 8">
            <a:extLst>
              <a:ext uri="{FF2B5EF4-FFF2-40B4-BE49-F238E27FC236}">
                <a16:creationId xmlns:a16="http://schemas.microsoft.com/office/drawing/2014/main" id="{EF24119A-2F87-7BDE-7568-A38B5F742F5C}"/>
              </a:ext>
            </a:extLst>
          </p:cNvPr>
          <p:cNvSpPr>
            <a:spLocks noGrp="1"/>
          </p:cNvSpPr>
          <p:nvPr>
            <p:ph type="sldNum" sz="quarter" idx="12"/>
          </p:nvPr>
        </p:nvSpPr>
        <p:spPr/>
        <p:txBody>
          <a:bodyPr/>
          <a:lstStyle/>
          <a:p>
            <a:fld id="{18ED53BB-6824-BB4A-AA10-71FB8E45FB45}" type="slidenum">
              <a:rPr kumimoji="1" lang="ko-Kore-KR" altLang="en-US" smtClean="0"/>
              <a:t>‹#›</a:t>
            </a:fld>
            <a:endParaRPr kumimoji="1" lang="ko-Kore-KR" altLang="en-US"/>
          </a:p>
        </p:txBody>
      </p:sp>
    </p:spTree>
    <p:extLst>
      <p:ext uri="{BB962C8B-B14F-4D97-AF65-F5344CB8AC3E}">
        <p14:creationId xmlns:p14="http://schemas.microsoft.com/office/powerpoint/2010/main" val="2833267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494D840-F33D-EE1D-B675-18361066F1B9}"/>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날짜 개체 틀 2">
            <a:extLst>
              <a:ext uri="{FF2B5EF4-FFF2-40B4-BE49-F238E27FC236}">
                <a16:creationId xmlns:a16="http://schemas.microsoft.com/office/drawing/2014/main" id="{7F7847BA-4458-664C-40C7-43B45D9E96BB}"/>
              </a:ext>
            </a:extLst>
          </p:cNvPr>
          <p:cNvSpPr>
            <a:spLocks noGrp="1"/>
          </p:cNvSpPr>
          <p:nvPr>
            <p:ph type="dt" sz="half" idx="10"/>
          </p:nvPr>
        </p:nvSpPr>
        <p:spPr/>
        <p:txBody>
          <a:bodyPr/>
          <a:lstStyle/>
          <a:p>
            <a:fld id="{531AC9DA-290E-5F45-A139-32540314C570}" type="datetimeFigureOut">
              <a:rPr kumimoji="1" lang="ko-Kore-KR" altLang="en-US" smtClean="0"/>
              <a:t>2024. 3. 20.</a:t>
            </a:fld>
            <a:endParaRPr kumimoji="1" lang="ko-Kore-KR" altLang="en-US"/>
          </a:p>
        </p:txBody>
      </p:sp>
      <p:sp>
        <p:nvSpPr>
          <p:cNvPr id="4" name="바닥글 개체 틀 3">
            <a:extLst>
              <a:ext uri="{FF2B5EF4-FFF2-40B4-BE49-F238E27FC236}">
                <a16:creationId xmlns:a16="http://schemas.microsoft.com/office/drawing/2014/main" id="{97F50C28-11A5-582A-01C3-9A3798CDB8D2}"/>
              </a:ext>
            </a:extLst>
          </p:cNvPr>
          <p:cNvSpPr>
            <a:spLocks noGrp="1"/>
          </p:cNvSpPr>
          <p:nvPr>
            <p:ph type="ftr" sz="quarter" idx="11"/>
          </p:nvPr>
        </p:nvSpPr>
        <p:spPr/>
        <p:txBody>
          <a:bodyPr/>
          <a:lstStyle/>
          <a:p>
            <a:endParaRPr kumimoji="1" lang="ko-Kore-KR" altLang="en-US"/>
          </a:p>
        </p:txBody>
      </p:sp>
      <p:sp>
        <p:nvSpPr>
          <p:cNvPr id="5" name="슬라이드 번호 개체 틀 4">
            <a:extLst>
              <a:ext uri="{FF2B5EF4-FFF2-40B4-BE49-F238E27FC236}">
                <a16:creationId xmlns:a16="http://schemas.microsoft.com/office/drawing/2014/main" id="{A97015B3-B466-74A4-B57D-BC58F3E88740}"/>
              </a:ext>
            </a:extLst>
          </p:cNvPr>
          <p:cNvSpPr>
            <a:spLocks noGrp="1"/>
          </p:cNvSpPr>
          <p:nvPr>
            <p:ph type="sldNum" sz="quarter" idx="12"/>
          </p:nvPr>
        </p:nvSpPr>
        <p:spPr/>
        <p:txBody>
          <a:bodyPr/>
          <a:lstStyle/>
          <a:p>
            <a:fld id="{18ED53BB-6824-BB4A-AA10-71FB8E45FB45}" type="slidenum">
              <a:rPr kumimoji="1" lang="ko-Kore-KR" altLang="en-US" smtClean="0"/>
              <a:t>‹#›</a:t>
            </a:fld>
            <a:endParaRPr kumimoji="1" lang="ko-Kore-KR" altLang="en-US"/>
          </a:p>
        </p:txBody>
      </p:sp>
    </p:spTree>
    <p:extLst>
      <p:ext uri="{BB962C8B-B14F-4D97-AF65-F5344CB8AC3E}">
        <p14:creationId xmlns:p14="http://schemas.microsoft.com/office/powerpoint/2010/main" val="1180594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3AA7ADF2-9A49-9711-BA66-9C070B78338C}"/>
              </a:ext>
            </a:extLst>
          </p:cNvPr>
          <p:cNvSpPr>
            <a:spLocks noGrp="1"/>
          </p:cNvSpPr>
          <p:nvPr>
            <p:ph type="dt" sz="half" idx="10"/>
          </p:nvPr>
        </p:nvSpPr>
        <p:spPr/>
        <p:txBody>
          <a:bodyPr/>
          <a:lstStyle/>
          <a:p>
            <a:fld id="{531AC9DA-290E-5F45-A139-32540314C570}" type="datetimeFigureOut">
              <a:rPr kumimoji="1" lang="ko-Kore-KR" altLang="en-US" smtClean="0"/>
              <a:t>2024. 3. 20.</a:t>
            </a:fld>
            <a:endParaRPr kumimoji="1" lang="ko-Kore-KR" altLang="en-US"/>
          </a:p>
        </p:txBody>
      </p:sp>
      <p:sp>
        <p:nvSpPr>
          <p:cNvPr id="3" name="바닥글 개체 틀 2">
            <a:extLst>
              <a:ext uri="{FF2B5EF4-FFF2-40B4-BE49-F238E27FC236}">
                <a16:creationId xmlns:a16="http://schemas.microsoft.com/office/drawing/2014/main" id="{62087366-1D82-D9A2-E60C-DEFF208D742B}"/>
              </a:ext>
            </a:extLst>
          </p:cNvPr>
          <p:cNvSpPr>
            <a:spLocks noGrp="1"/>
          </p:cNvSpPr>
          <p:nvPr>
            <p:ph type="ftr" sz="quarter" idx="11"/>
          </p:nvPr>
        </p:nvSpPr>
        <p:spPr/>
        <p:txBody>
          <a:bodyPr/>
          <a:lstStyle/>
          <a:p>
            <a:endParaRPr kumimoji="1" lang="ko-Kore-KR" altLang="en-US"/>
          </a:p>
        </p:txBody>
      </p:sp>
      <p:sp>
        <p:nvSpPr>
          <p:cNvPr id="4" name="슬라이드 번호 개체 틀 3">
            <a:extLst>
              <a:ext uri="{FF2B5EF4-FFF2-40B4-BE49-F238E27FC236}">
                <a16:creationId xmlns:a16="http://schemas.microsoft.com/office/drawing/2014/main" id="{41CED4D7-FB9F-AA61-2E15-A0CDED5DB272}"/>
              </a:ext>
            </a:extLst>
          </p:cNvPr>
          <p:cNvSpPr>
            <a:spLocks noGrp="1"/>
          </p:cNvSpPr>
          <p:nvPr>
            <p:ph type="sldNum" sz="quarter" idx="12"/>
          </p:nvPr>
        </p:nvSpPr>
        <p:spPr/>
        <p:txBody>
          <a:bodyPr/>
          <a:lstStyle/>
          <a:p>
            <a:fld id="{18ED53BB-6824-BB4A-AA10-71FB8E45FB45}" type="slidenum">
              <a:rPr kumimoji="1" lang="ko-Kore-KR" altLang="en-US" smtClean="0"/>
              <a:t>‹#›</a:t>
            </a:fld>
            <a:endParaRPr kumimoji="1" lang="ko-Kore-KR" altLang="en-US"/>
          </a:p>
        </p:txBody>
      </p:sp>
    </p:spTree>
    <p:extLst>
      <p:ext uri="{BB962C8B-B14F-4D97-AF65-F5344CB8AC3E}">
        <p14:creationId xmlns:p14="http://schemas.microsoft.com/office/powerpoint/2010/main" val="2046173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2D04A2-7ACD-E8EE-9003-F917B40B42FB}"/>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FFD00123-F7D8-69B4-5E96-2367B2B49C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텍스트 개체 틀 3">
            <a:extLst>
              <a:ext uri="{FF2B5EF4-FFF2-40B4-BE49-F238E27FC236}">
                <a16:creationId xmlns:a16="http://schemas.microsoft.com/office/drawing/2014/main" id="{4CF924E9-2DE5-6A7B-92E9-1F8A3CEA83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6425A6AF-DD46-7486-82D9-10F6CCC4F184}"/>
              </a:ext>
            </a:extLst>
          </p:cNvPr>
          <p:cNvSpPr>
            <a:spLocks noGrp="1"/>
          </p:cNvSpPr>
          <p:nvPr>
            <p:ph type="dt" sz="half" idx="10"/>
          </p:nvPr>
        </p:nvSpPr>
        <p:spPr/>
        <p:txBody>
          <a:bodyPr/>
          <a:lstStyle/>
          <a:p>
            <a:fld id="{531AC9DA-290E-5F45-A139-32540314C570}" type="datetimeFigureOut">
              <a:rPr kumimoji="1" lang="ko-Kore-KR" altLang="en-US" smtClean="0"/>
              <a:t>2024. 3. 20.</a:t>
            </a:fld>
            <a:endParaRPr kumimoji="1" lang="ko-Kore-KR" altLang="en-US"/>
          </a:p>
        </p:txBody>
      </p:sp>
      <p:sp>
        <p:nvSpPr>
          <p:cNvPr id="6" name="바닥글 개체 틀 5">
            <a:extLst>
              <a:ext uri="{FF2B5EF4-FFF2-40B4-BE49-F238E27FC236}">
                <a16:creationId xmlns:a16="http://schemas.microsoft.com/office/drawing/2014/main" id="{3E9E76EA-9536-34F2-DE90-468FC993FCC8}"/>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B0F20147-54E2-3AA1-C65A-311AEBD7EFDC}"/>
              </a:ext>
            </a:extLst>
          </p:cNvPr>
          <p:cNvSpPr>
            <a:spLocks noGrp="1"/>
          </p:cNvSpPr>
          <p:nvPr>
            <p:ph type="sldNum" sz="quarter" idx="12"/>
          </p:nvPr>
        </p:nvSpPr>
        <p:spPr/>
        <p:txBody>
          <a:bodyPr/>
          <a:lstStyle/>
          <a:p>
            <a:fld id="{18ED53BB-6824-BB4A-AA10-71FB8E45FB45}" type="slidenum">
              <a:rPr kumimoji="1" lang="ko-Kore-KR" altLang="en-US" smtClean="0"/>
              <a:t>‹#›</a:t>
            </a:fld>
            <a:endParaRPr kumimoji="1" lang="ko-Kore-KR" altLang="en-US"/>
          </a:p>
        </p:txBody>
      </p:sp>
    </p:spTree>
    <p:extLst>
      <p:ext uri="{BB962C8B-B14F-4D97-AF65-F5344CB8AC3E}">
        <p14:creationId xmlns:p14="http://schemas.microsoft.com/office/powerpoint/2010/main" val="2197840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6DFA2E-3655-2EEC-3B1E-4872ADE2C0E0}"/>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endParaRPr kumimoji="1" lang="ko-Kore-KR" altLang="en-US"/>
          </a:p>
        </p:txBody>
      </p:sp>
      <p:sp>
        <p:nvSpPr>
          <p:cNvPr id="3" name="그림 개체 틀 2">
            <a:extLst>
              <a:ext uri="{FF2B5EF4-FFF2-40B4-BE49-F238E27FC236}">
                <a16:creationId xmlns:a16="http://schemas.microsoft.com/office/drawing/2014/main" id="{0858EAA9-1CE1-12C9-7348-8D76AB680B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ore-KR" altLang="en-US"/>
          </a:p>
        </p:txBody>
      </p:sp>
      <p:sp>
        <p:nvSpPr>
          <p:cNvPr id="4" name="텍스트 개체 틀 3">
            <a:extLst>
              <a:ext uri="{FF2B5EF4-FFF2-40B4-BE49-F238E27FC236}">
                <a16:creationId xmlns:a16="http://schemas.microsoft.com/office/drawing/2014/main" id="{7A5A96D1-854E-9CEE-1D79-AD18B90984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9D2B3790-D9AD-8141-F0D5-DFCBEF766FF2}"/>
              </a:ext>
            </a:extLst>
          </p:cNvPr>
          <p:cNvSpPr>
            <a:spLocks noGrp="1"/>
          </p:cNvSpPr>
          <p:nvPr>
            <p:ph type="dt" sz="half" idx="10"/>
          </p:nvPr>
        </p:nvSpPr>
        <p:spPr/>
        <p:txBody>
          <a:bodyPr/>
          <a:lstStyle/>
          <a:p>
            <a:fld id="{531AC9DA-290E-5F45-A139-32540314C570}" type="datetimeFigureOut">
              <a:rPr kumimoji="1" lang="ko-Kore-KR" altLang="en-US" smtClean="0"/>
              <a:t>2024. 3. 20.</a:t>
            </a:fld>
            <a:endParaRPr kumimoji="1" lang="ko-Kore-KR" altLang="en-US"/>
          </a:p>
        </p:txBody>
      </p:sp>
      <p:sp>
        <p:nvSpPr>
          <p:cNvPr id="6" name="바닥글 개체 틀 5">
            <a:extLst>
              <a:ext uri="{FF2B5EF4-FFF2-40B4-BE49-F238E27FC236}">
                <a16:creationId xmlns:a16="http://schemas.microsoft.com/office/drawing/2014/main" id="{3E19ABD0-32BE-A00E-1E22-DADACABA612E}"/>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BBE3DD0E-B21C-8071-E900-7FC08496CC5E}"/>
              </a:ext>
            </a:extLst>
          </p:cNvPr>
          <p:cNvSpPr>
            <a:spLocks noGrp="1"/>
          </p:cNvSpPr>
          <p:nvPr>
            <p:ph type="sldNum" sz="quarter" idx="12"/>
          </p:nvPr>
        </p:nvSpPr>
        <p:spPr/>
        <p:txBody>
          <a:bodyPr/>
          <a:lstStyle/>
          <a:p>
            <a:fld id="{18ED53BB-6824-BB4A-AA10-71FB8E45FB45}" type="slidenum">
              <a:rPr kumimoji="1" lang="ko-Kore-KR" altLang="en-US" smtClean="0"/>
              <a:t>‹#›</a:t>
            </a:fld>
            <a:endParaRPr kumimoji="1" lang="ko-Kore-KR" altLang="en-US"/>
          </a:p>
        </p:txBody>
      </p:sp>
    </p:spTree>
    <p:extLst>
      <p:ext uri="{BB962C8B-B14F-4D97-AF65-F5344CB8AC3E}">
        <p14:creationId xmlns:p14="http://schemas.microsoft.com/office/powerpoint/2010/main" val="3879845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9BD60225-01BF-A7E5-14F7-EEEDE495E4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E2A64537-971C-7EC6-29FF-BA4346D589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F77F8A9F-EC0B-AA63-F1C9-409C2E5E68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1AC9DA-290E-5F45-A139-32540314C570}" type="datetimeFigureOut">
              <a:rPr kumimoji="1" lang="ko-Kore-KR" altLang="en-US" smtClean="0"/>
              <a:t>2024. 3. 20.</a:t>
            </a:fld>
            <a:endParaRPr kumimoji="1" lang="ko-Kore-KR" altLang="en-US"/>
          </a:p>
        </p:txBody>
      </p:sp>
      <p:sp>
        <p:nvSpPr>
          <p:cNvPr id="5" name="바닥글 개체 틀 4">
            <a:extLst>
              <a:ext uri="{FF2B5EF4-FFF2-40B4-BE49-F238E27FC236}">
                <a16:creationId xmlns:a16="http://schemas.microsoft.com/office/drawing/2014/main" id="{823AD0F9-D2E4-79A5-13FA-BF2D3DADA2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ore-KR" altLang="en-US"/>
          </a:p>
        </p:txBody>
      </p:sp>
      <p:sp>
        <p:nvSpPr>
          <p:cNvPr id="6" name="슬라이드 번호 개체 틀 5">
            <a:extLst>
              <a:ext uri="{FF2B5EF4-FFF2-40B4-BE49-F238E27FC236}">
                <a16:creationId xmlns:a16="http://schemas.microsoft.com/office/drawing/2014/main" id="{18324EE8-3A32-BF30-ECD6-261F29123A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D53BB-6824-BB4A-AA10-71FB8E45FB45}" type="slidenum">
              <a:rPr kumimoji="1" lang="ko-Kore-KR" altLang="en-US" smtClean="0"/>
              <a:t>‹#›</a:t>
            </a:fld>
            <a:endParaRPr kumimoji="1" lang="ko-Kore-KR" altLang="en-US"/>
          </a:p>
        </p:txBody>
      </p:sp>
    </p:spTree>
    <p:extLst>
      <p:ext uri="{BB962C8B-B14F-4D97-AF65-F5344CB8AC3E}">
        <p14:creationId xmlns:p14="http://schemas.microsoft.com/office/powerpoint/2010/main" val="862743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hyperlink" Target="https://smartstore.naver.com/newso/" TargetMode="External"/><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hyperlink" Target="https://www.youtube.com/@newso.letter" TargetMode="External"/><Relationship Id="rId5" Type="http://schemas.openxmlformats.org/officeDocument/2006/relationships/hyperlink" Target="https://newso.co.kr/" TargetMode="Externa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65A570-AA30-7E42-6464-1FA8FD6985C6}"/>
              </a:ext>
            </a:extLst>
          </p:cNvPr>
          <p:cNvSpPr>
            <a:spLocks noGrp="1"/>
          </p:cNvSpPr>
          <p:nvPr>
            <p:ph type="ctrTitle"/>
          </p:nvPr>
        </p:nvSpPr>
        <p:spPr>
          <a:xfrm>
            <a:off x="1404850" y="1477831"/>
            <a:ext cx="9263149" cy="1342505"/>
          </a:xfrm>
        </p:spPr>
        <p:txBody>
          <a:bodyPr>
            <a:normAutofit/>
          </a:bodyPr>
          <a:lstStyle/>
          <a:p>
            <a:pPr algn="l">
              <a:lnSpc>
                <a:spcPct val="120000"/>
              </a:lnSpc>
            </a:pPr>
            <a:r>
              <a:rPr kumimoji="1" lang="en-US" altLang="ko-KR" sz="3200" dirty="0">
                <a:latin typeface="Pretendard" panose="02000503000000020004" pitchFamily="2" charset="-127"/>
                <a:ea typeface="Pretendard" panose="02000503000000020004" pitchFamily="2" charset="-127"/>
                <a:cs typeface="Pretendard" panose="02000503000000020004" pitchFamily="2" charset="-127"/>
              </a:rPr>
              <a:t>2024</a:t>
            </a:r>
            <a:r>
              <a:rPr kumimoji="1" lang="ko-KR" altLang="en-US" sz="3200" dirty="0">
                <a:latin typeface="Pretendard" panose="02000503000000020004" pitchFamily="2" charset="-127"/>
                <a:ea typeface="Pretendard" panose="02000503000000020004" pitchFamily="2" charset="-127"/>
                <a:cs typeface="Pretendard" panose="02000503000000020004" pitchFamily="2" charset="-127"/>
              </a:rPr>
              <a:t> 전반기 신규 한우 </a:t>
            </a:r>
            <a:r>
              <a:rPr kumimoji="1" lang="ko-KR" altLang="en-US" sz="3200" dirty="0" err="1">
                <a:latin typeface="Pretendard" panose="02000503000000020004" pitchFamily="2" charset="-127"/>
                <a:ea typeface="Pretendard" panose="02000503000000020004" pitchFamily="2" charset="-127"/>
                <a:cs typeface="Pretendard" panose="02000503000000020004" pitchFamily="2" charset="-127"/>
              </a:rPr>
              <a:t>씨수소</a:t>
            </a:r>
            <a:r>
              <a:rPr kumimoji="1" lang="ko-KR" altLang="en-US" sz="3200" dirty="0">
                <a:latin typeface="Pretendard" panose="02000503000000020004" pitchFamily="2" charset="-127"/>
                <a:ea typeface="Pretendard" panose="02000503000000020004" pitchFamily="2" charset="-127"/>
                <a:cs typeface="Pretendard" panose="02000503000000020004" pitchFamily="2" charset="-127"/>
              </a:rPr>
              <a:t> </a:t>
            </a:r>
            <a:r>
              <a:rPr kumimoji="1" lang="ko-KR" altLang="en-US" sz="3200" dirty="0" err="1">
                <a:latin typeface="Pretendard" panose="02000503000000020004" pitchFamily="2" charset="-127"/>
                <a:ea typeface="Pretendard" panose="02000503000000020004" pitchFamily="2" charset="-127"/>
                <a:cs typeface="Pretendard" panose="02000503000000020004" pitchFamily="2" charset="-127"/>
              </a:rPr>
              <a:t>톺아보기</a:t>
            </a:r>
            <a:endParaRPr kumimoji="1" lang="ko-Kore-KR" altLang="en-US" sz="3200" dirty="0">
              <a:latin typeface="Pretendard" panose="02000503000000020004" pitchFamily="2" charset="-127"/>
              <a:ea typeface="Pretendard" panose="02000503000000020004" pitchFamily="2" charset="-127"/>
              <a:cs typeface="Pretendard" panose="02000503000000020004" pitchFamily="2" charset="-127"/>
            </a:endParaRPr>
          </a:p>
        </p:txBody>
      </p:sp>
      <p:sp>
        <p:nvSpPr>
          <p:cNvPr id="4" name="모서리가 둥근 직사각형 3">
            <a:extLst>
              <a:ext uri="{FF2B5EF4-FFF2-40B4-BE49-F238E27FC236}">
                <a16:creationId xmlns:a16="http://schemas.microsoft.com/office/drawing/2014/main" id="{1C254F41-6618-E019-5A2A-72C460E803BB}"/>
              </a:ext>
            </a:extLst>
          </p:cNvPr>
          <p:cNvSpPr/>
          <p:nvPr/>
        </p:nvSpPr>
        <p:spPr>
          <a:xfrm>
            <a:off x="1404850" y="1748589"/>
            <a:ext cx="1046393" cy="357302"/>
          </a:xfrm>
          <a:prstGeom prst="roundRect">
            <a:avLst>
              <a:gd name="adj" fmla="val 50000"/>
            </a:avLst>
          </a:prstGeom>
          <a:solidFill>
            <a:srgbClr val="05A4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200" dirty="0">
                <a:solidFill>
                  <a:schemeClr val="bg1">
                    <a:lumMod val="95000"/>
                  </a:schemeClr>
                </a:solidFill>
                <a:latin typeface="Poppins" pitchFamily="2" charset="0"/>
                <a:ea typeface="Noto Sans CJK KR Medium" panose="020B0500000000000000" pitchFamily="34" charset="-128"/>
                <a:cs typeface="Poppins" pitchFamily="2" charset="0"/>
              </a:rPr>
              <a:t>DEER</a:t>
            </a:r>
            <a:endParaRPr kumimoji="1" lang="ko-Kore-KR" altLang="en-US" sz="1200" dirty="0">
              <a:solidFill>
                <a:schemeClr val="bg1">
                  <a:lumMod val="95000"/>
                </a:schemeClr>
              </a:solidFill>
              <a:latin typeface="Poppins" pitchFamily="2" charset="0"/>
              <a:ea typeface="Noto Sans CJK KR Medium" panose="020B0500000000000000" pitchFamily="34" charset="-128"/>
              <a:cs typeface="Poppins" pitchFamily="2" charset="0"/>
            </a:endParaRPr>
          </a:p>
        </p:txBody>
      </p:sp>
      <p:sp>
        <p:nvSpPr>
          <p:cNvPr id="6" name="제목 1">
            <a:extLst>
              <a:ext uri="{FF2B5EF4-FFF2-40B4-BE49-F238E27FC236}">
                <a16:creationId xmlns:a16="http://schemas.microsoft.com/office/drawing/2014/main" id="{6A1A2EBD-0C15-92E7-1DA2-83ED13B1EED7}"/>
              </a:ext>
            </a:extLst>
          </p:cNvPr>
          <p:cNvSpPr txBox="1">
            <a:spLocks/>
          </p:cNvSpPr>
          <p:nvPr/>
        </p:nvSpPr>
        <p:spPr>
          <a:xfrm>
            <a:off x="1464424" y="2820336"/>
            <a:ext cx="9263149" cy="4908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 altLang="ko-Kore-KR" sz="1600" dirty="0">
                <a:effectLst/>
                <a:latin typeface="Poppins ExtraLight" pitchFamily="2" charset="0"/>
                <a:cs typeface="Poppins ExtraLight" pitchFamily="2" charset="0"/>
              </a:rPr>
              <a:t>In Depth on the new </a:t>
            </a:r>
            <a:r>
              <a:rPr lang="en" altLang="ko-Kore-KR" sz="1600" i="1" dirty="0" err="1">
                <a:effectLst/>
                <a:latin typeface="Poppins ExtraLight" pitchFamily="2" charset="0"/>
                <a:cs typeface="Poppins ExtraLight" pitchFamily="2" charset="0"/>
              </a:rPr>
              <a:t>Hanwoo</a:t>
            </a:r>
            <a:r>
              <a:rPr lang="en" altLang="ko-Kore-KR" sz="1600" dirty="0">
                <a:effectLst/>
                <a:latin typeface="Poppins ExtraLight" pitchFamily="2" charset="0"/>
                <a:cs typeface="Poppins ExtraLight" pitchFamily="2" charset="0"/>
              </a:rPr>
              <a:t> proven bulls for the first half of 2024 </a:t>
            </a:r>
          </a:p>
        </p:txBody>
      </p:sp>
      <p:pic>
        <p:nvPicPr>
          <p:cNvPr id="8" name="그림 7" descr="블랙, 어둠이(가) 표시된 사진&#10;&#10;자동 생성된 설명">
            <a:extLst>
              <a:ext uri="{FF2B5EF4-FFF2-40B4-BE49-F238E27FC236}">
                <a16:creationId xmlns:a16="http://schemas.microsoft.com/office/drawing/2014/main" id="{05D5C62D-FCF6-32EB-F064-89386247B4AC}"/>
              </a:ext>
            </a:extLst>
          </p:cNvPr>
          <p:cNvPicPr>
            <a:picLocks noChangeAspect="1"/>
          </p:cNvPicPr>
          <p:nvPr/>
        </p:nvPicPr>
        <p:blipFill>
          <a:blip r:embed="rId2"/>
          <a:stretch>
            <a:fillRect/>
          </a:stretch>
        </p:blipFill>
        <p:spPr>
          <a:xfrm>
            <a:off x="9293712" y="5287052"/>
            <a:ext cx="1719857" cy="490807"/>
          </a:xfrm>
          <a:prstGeom prst="rect">
            <a:avLst/>
          </a:prstGeom>
        </p:spPr>
      </p:pic>
      <p:sp>
        <p:nvSpPr>
          <p:cNvPr id="3" name="모서리가 둥근 직사각형 2">
            <a:extLst>
              <a:ext uri="{FF2B5EF4-FFF2-40B4-BE49-F238E27FC236}">
                <a16:creationId xmlns:a16="http://schemas.microsoft.com/office/drawing/2014/main" id="{7D2286D7-59BB-07FF-589C-0A2EC7E35D57}"/>
              </a:ext>
            </a:extLst>
          </p:cNvPr>
          <p:cNvSpPr/>
          <p:nvPr/>
        </p:nvSpPr>
        <p:spPr>
          <a:xfrm>
            <a:off x="2578828" y="1748589"/>
            <a:ext cx="829703" cy="357302"/>
          </a:xfrm>
          <a:prstGeom prst="roundRect">
            <a:avLst>
              <a:gd name="adj" fmla="val 50000"/>
            </a:avLst>
          </a:prstGeom>
          <a:solidFill>
            <a:srgbClr val="3569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200" dirty="0">
                <a:solidFill>
                  <a:schemeClr val="bg1">
                    <a:lumMod val="95000"/>
                  </a:schemeClr>
                </a:solidFill>
                <a:latin typeface="Poppins" pitchFamily="2" charset="0"/>
                <a:ea typeface="Noto Sans CJK KR Medium" panose="020B0500000000000000" pitchFamily="34" charset="-128"/>
                <a:cs typeface="Poppins" pitchFamily="2" charset="0"/>
              </a:rPr>
              <a:t>KPN</a:t>
            </a:r>
            <a:endParaRPr kumimoji="1" lang="ko-Kore-KR" altLang="en-US" sz="1200" dirty="0">
              <a:solidFill>
                <a:schemeClr val="bg1">
                  <a:lumMod val="95000"/>
                </a:schemeClr>
              </a:solidFill>
              <a:latin typeface="Poppins" pitchFamily="2" charset="0"/>
              <a:ea typeface="Noto Sans CJK KR Medium" panose="020B0500000000000000" pitchFamily="34" charset="-128"/>
              <a:cs typeface="Poppins" pitchFamily="2" charset="0"/>
            </a:endParaRPr>
          </a:p>
        </p:txBody>
      </p:sp>
      <p:sp>
        <p:nvSpPr>
          <p:cNvPr id="5" name="모서리가 둥근 직사각형 4">
            <a:extLst>
              <a:ext uri="{FF2B5EF4-FFF2-40B4-BE49-F238E27FC236}">
                <a16:creationId xmlns:a16="http://schemas.microsoft.com/office/drawing/2014/main" id="{57ACF52F-9366-99FC-485C-9F3FC90A6863}"/>
              </a:ext>
            </a:extLst>
          </p:cNvPr>
          <p:cNvSpPr/>
          <p:nvPr/>
        </p:nvSpPr>
        <p:spPr>
          <a:xfrm>
            <a:off x="3536116" y="1748589"/>
            <a:ext cx="829703" cy="357302"/>
          </a:xfrm>
          <a:prstGeom prst="roundRect">
            <a:avLst>
              <a:gd name="adj" fmla="val 5000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200" dirty="0">
                <a:solidFill>
                  <a:schemeClr val="tx1"/>
                </a:solidFill>
                <a:latin typeface="Poppins" pitchFamily="2" charset="0"/>
                <a:ea typeface="Noto Sans CJK KR Medium" panose="020B0500000000000000" pitchFamily="34" charset="-128"/>
                <a:cs typeface="Poppins" pitchFamily="2" charset="0"/>
              </a:rPr>
              <a:t>V 1.0.0</a:t>
            </a:r>
            <a:endParaRPr kumimoji="1" lang="ko-Kore-KR" altLang="en-US" sz="1200" dirty="0">
              <a:solidFill>
                <a:schemeClr val="tx1"/>
              </a:solidFill>
              <a:latin typeface="Poppins" pitchFamily="2" charset="0"/>
              <a:ea typeface="Noto Sans CJK KR Medium" panose="020B0500000000000000" pitchFamily="34" charset="-128"/>
              <a:cs typeface="Poppins" pitchFamily="2" charset="0"/>
            </a:endParaRPr>
          </a:p>
        </p:txBody>
      </p:sp>
      <p:pic>
        <p:nvPicPr>
          <p:cNvPr id="9" name="그림 8" descr="원, 로고, 블랙, 폰트이(가) 표시된 사진&#10;&#10;자동 생성된 설명">
            <a:extLst>
              <a:ext uri="{FF2B5EF4-FFF2-40B4-BE49-F238E27FC236}">
                <a16:creationId xmlns:a16="http://schemas.microsoft.com/office/drawing/2014/main" id="{F0604B3D-2F73-BFFB-5458-C7A720C5CF8D}"/>
              </a:ext>
            </a:extLst>
          </p:cNvPr>
          <p:cNvPicPr>
            <a:picLocks noChangeAspect="1"/>
          </p:cNvPicPr>
          <p:nvPr/>
        </p:nvPicPr>
        <p:blipFill>
          <a:blip r:embed="rId3"/>
          <a:stretch>
            <a:fillRect/>
          </a:stretch>
        </p:blipFill>
        <p:spPr>
          <a:xfrm>
            <a:off x="9047583" y="3330955"/>
            <a:ext cx="2060462" cy="675903"/>
          </a:xfrm>
          <a:prstGeom prst="rect">
            <a:avLst/>
          </a:prstGeom>
        </p:spPr>
      </p:pic>
      <p:pic>
        <p:nvPicPr>
          <p:cNvPr id="11" name="그림 10" descr="블랙, 어둠이(가) 표시된 사진&#10;&#10;자동 생성된 설명">
            <a:extLst>
              <a:ext uri="{FF2B5EF4-FFF2-40B4-BE49-F238E27FC236}">
                <a16:creationId xmlns:a16="http://schemas.microsoft.com/office/drawing/2014/main" id="{72CDC0AF-873C-F1D6-B6CE-279361FE83EB}"/>
              </a:ext>
            </a:extLst>
          </p:cNvPr>
          <p:cNvPicPr>
            <a:picLocks noChangeAspect="1"/>
          </p:cNvPicPr>
          <p:nvPr/>
        </p:nvPicPr>
        <p:blipFill>
          <a:blip r:embed="rId4"/>
          <a:stretch>
            <a:fillRect/>
          </a:stretch>
        </p:blipFill>
        <p:spPr>
          <a:xfrm>
            <a:off x="9293712" y="4402972"/>
            <a:ext cx="1568204" cy="526315"/>
          </a:xfrm>
          <a:prstGeom prst="rect">
            <a:avLst/>
          </a:prstGeom>
        </p:spPr>
      </p:pic>
      <p:sp>
        <p:nvSpPr>
          <p:cNvPr id="13" name="모서리가 둥근 직사각형 12">
            <a:extLst>
              <a:ext uri="{FF2B5EF4-FFF2-40B4-BE49-F238E27FC236}">
                <a16:creationId xmlns:a16="http://schemas.microsoft.com/office/drawing/2014/main" id="{5832D75A-442E-DB94-CD40-CC6F4353F457}"/>
              </a:ext>
            </a:extLst>
          </p:cNvPr>
          <p:cNvSpPr/>
          <p:nvPr/>
        </p:nvSpPr>
        <p:spPr>
          <a:xfrm>
            <a:off x="1464424" y="4634345"/>
            <a:ext cx="986819" cy="986819"/>
          </a:xfrm>
          <a:prstGeom prst="roundRect">
            <a:avLst/>
          </a:prstGeom>
          <a:solidFill>
            <a:srgbClr val="DD5B5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4" name="모서리가 둥근 직사각형 13">
            <a:extLst>
              <a:ext uri="{FF2B5EF4-FFF2-40B4-BE49-F238E27FC236}">
                <a16:creationId xmlns:a16="http://schemas.microsoft.com/office/drawing/2014/main" id="{66290526-CAF7-2221-975A-97479ED3FF09}"/>
              </a:ext>
            </a:extLst>
          </p:cNvPr>
          <p:cNvSpPr/>
          <p:nvPr/>
        </p:nvSpPr>
        <p:spPr>
          <a:xfrm>
            <a:off x="2549297" y="4634345"/>
            <a:ext cx="986819" cy="986819"/>
          </a:xfrm>
          <a:prstGeom prst="roundRect">
            <a:avLst/>
          </a:prstGeom>
          <a:solidFill>
            <a:srgbClr val="E369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5" name="모서리가 둥근 직사각형 14">
            <a:extLst>
              <a:ext uri="{FF2B5EF4-FFF2-40B4-BE49-F238E27FC236}">
                <a16:creationId xmlns:a16="http://schemas.microsoft.com/office/drawing/2014/main" id="{967CEED1-EC27-6CE4-9EDD-E71E880295E5}"/>
              </a:ext>
            </a:extLst>
          </p:cNvPr>
          <p:cNvSpPr/>
          <p:nvPr/>
        </p:nvSpPr>
        <p:spPr>
          <a:xfrm>
            <a:off x="3634170" y="4634345"/>
            <a:ext cx="986819" cy="986819"/>
          </a:xfrm>
          <a:prstGeom prst="roundRect">
            <a:avLst/>
          </a:prstGeom>
          <a:solidFill>
            <a:srgbClr val="EDA4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6" name="모서리가 둥근 직사각형 15">
            <a:extLst>
              <a:ext uri="{FF2B5EF4-FFF2-40B4-BE49-F238E27FC236}">
                <a16:creationId xmlns:a16="http://schemas.microsoft.com/office/drawing/2014/main" id="{1384E308-E3D0-A89C-ADAD-C3E83FCAAA1A}"/>
              </a:ext>
            </a:extLst>
          </p:cNvPr>
          <p:cNvSpPr/>
          <p:nvPr/>
        </p:nvSpPr>
        <p:spPr>
          <a:xfrm>
            <a:off x="4719043" y="4634345"/>
            <a:ext cx="986819" cy="986819"/>
          </a:xfrm>
          <a:prstGeom prst="roundRect">
            <a:avLst/>
          </a:prstGeom>
          <a:solidFill>
            <a:srgbClr val="EF8EB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7" name="모서리가 둥근 직사각형 16">
            <a:extLst>
              <a:ext uri="{FF2B5EF4-FFF2-40B4-BE49-F238E27FC236}">
                <a16:creationId xmlns:a16="http://schemas.microsoft.com/office/drawing/2014/main" id="{77006957-5B01-D933-B676-BE69AE7DD023}"/>
              </a:ext>
            </a:extLst>
          </p:cNvPr>
          <p:cNvSpPr/>
          <p:nvPr/>
        </p:nvSpPr>
        <p:spPr>
          <a:xfrm>
            <a:off x="5803916" y="4634345"/>
            <a:ext cx="986819" cy="986819"/>
          </a:xfrm>
          <a:prstGeom prst="roundRect">
            <a:avLst/>
          </a:prstGeom>
          <a:solidFill>
            <a:srgbClr val="3569B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8" name="모서리가 둥근 직사각형 17">
            <a:extLst>
              <a:ext uri="{FF2B5EF4-FFF2-40B4-BE49-F238E27FC236}">
                <a16:creationId xmlns:a16="http://schemas.microsoft.com/office/drawing/2014/main" id="{23F46319-9B68-2C30-5B6F-A1526D321CC7}"/>
              </a:ext>
            </a:extLst>
          </p:cNvPr>
          <p:cNvSpPr/>
          <p:nvPr/>
        </p:nvSpPr>
        <p:spPr>
          <a:xfrm>
            <a:off x="6888789" y="4634345"/>
            <a:ext cx="986819" cy="986819"/>
          </a:xfrm>
          <a:prstGeom prst="roundRect">
            <a:avLst/>
          </a:prstGeom>
          <a:solidFill>
            <a:srgbClr val="05A4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Tree>
    <p:extLst>
      <p:ext uri="{BB962C8B-B14F-4D97-AF65-F5344CB8AC3E}">
        <p14:creationId xmlns:p14="http://schemas.microsoft.com/office/powerpoint/2010/main" val="3506568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D19567-802C-7D0E-C9D1-7B09A8E1D7CE}"/>
              </a:ext>
            </a:extLst>
          </p:cNvPr>
          <p:cNvSpPr txBox="1"/>
          <p:nvPr/>
        </p:nvSpPr>
        <p:spPr>
          <a:xfrm>
            <a:off x="286326" y="332509"/>
            <a:ext cx="6756158" cy="846386"/>
          </a:xfrm>
          <a:prstGeom prst="rect">
            <a:avLst/>
          </a:prstGeom>
          <a:noFill/>
        </p:spPr>
        <p:txBody>
          <a:bodyPr wrap="square">
            <a:spAutoFit/>
          </a:bodyPr>
          <a:lstStyle/>
          <a:p>
            <a:r>
              <a:rPr lang="ko-KR" altLang="en-US" sz="2000" b="1" dirty="0">
                <a:latin typeface="Pretendard" panose="02000503000000020004" pitchFamily="2" charset="-127"/>
                <a:ea typeface="Pretendard" panose="02000503000000020004" pitchFamily="2" charset="-127"/>
                <a:cs typeface="Pretendard" panose="02000503000000020004" pitchFamily="2" charset="-127"/>
              </a:rPr>
              <a:t>한우 </a:t>
            </a:r>
            <a:r>
              <a:rPr lang="ko-KR" altLang="en-US" sz="2000" b="1" dirty="0" err="1">
                <a:latin typeface="Pretendard" panose="02000503000000020004" pitchFamily="2" charset="-127"/>
                <a:ea typeface="Pretendard" panose="02000503000000020004" pitchFamily="2" charset="-127"/>
                <a:cs typeface="Pretendard" panose="02000503000000020004" pitchFamily="2" charset="-127"/>
              </a:rPr>
              <a:t>씨수소</a:t>
            </a:r>
            <a:r>
              <a:rPr lang="ko-KR" altLang="en-US" sz="2000" b="1" dirty="0">
                <a:latin typeface="Pretendard" panose="02000503000000020004" pitchFamily="2" charset="-127"/>
                <a:ea typeface="Pretendard" panose="02000503000000020004" pitchFamily="2" charset="-127"/>
                <a:cs typeface="Pretendard" panose="02000503000000020004" pitchFamily="2" charset="-127"/>
              </a:rPr>
              <a:t> 유전능력 평가</a:t>
            </a:r>
            <a:endParaRPr lang="en-US" altLang="ko-KR" sz="2000" b="1" dirty="0">
              <a:latin typeface="Pretendard" panose="02000503000000020004" pitchFamily="2" charset="-127"/>
              <a:ea typeface="Pretendard" panose="02000503000000020004" pitchFamily="2" charset="-127"/>
              <a:cs typeface="Pretendard" panose="02000503000000020004" pitchFamily="2" charset="-127"/>
            </a:endParaRPr>
          </a:p>
          <a:p>
            <a:pPr algn="l"/>
            <a:endParaRPr lang="en" altLang="ko-Kore-KR" sz="900" b="1" dirty="0">
              <a:effectLst/>
              <a:latin typeface="Pretendard" panose="02000503000000020004" pitchFamily="2" charset="-127"/>
              <a:ea typeface="Pretendard" panose="02000503000000020004" pitchFamily="2" charset="-127"/>
              <a:cs typeface="Pretendard" panose="02000503000000020004" pitchFamily="2" charset="-127"/>
            </a:endParaRPr>
          </a:p>
          <a:p>
            <a:pPr algn="l"/>
            <a:r>
              <a:rPr lang="en" altLang="ko-Kore-KR" sz="1800" dirty="0">
                <a:effectLst/>
                <a:latin typeface="Poppins ExtraLight" pitchFamily="2" charset="0"/>
                <a:ea typeface="Pretendard" panose="02000503000000020004" pitchFamily="2" charset="-127"/>
                <a:cs typeface="Poppins ExtraLight" pitchFamily="2" charset="0"/>
              </a:rPr>
              <a:t>Evaluation of Breeding Value for </a:t>
            </a:r>
            <a:r>
              <a:rPr lang="en" altLang="ko-Kore-KR" sz="1800" dirty="0" err="1">
                <a:effectLst/>
                <a:latin typeface="Poppins ExtraLight" pitchFamily="2" charset="0"/>
                <a:ea typeface="Pretendard" panose="02000503000000020004" pitchFamily="2" charset="-127"/>
                <a:cs typeface="Poppins ExtraLight" pitchFamily="2" charset="0"/>
              </a:rPr>
              <a:t>Hanwoo</a:t>
            </a:r>
            <a:r>
              <a:rPr lang="en" altLang="ko-Kore-KR" sz="1800" dirty="0">
                <a:effectLst/>
                <a:latin typeface="Poppins ExtraLight" pitchFamily="2" charset="0"/>
                <a:ea typeface="Pretendard" panose="02000503000000020004" pitchFamily="2" charset="-127"/>
                <a:cs typeface="Poppins ExtraLight" pitchFamily="2" charset="0"/>
              </a:rPr>
              <a:t> Proven Bulls</a:t>
            </a:r>
          </a:p>
        </p:txBody>
      </p:sp>
      <p:graphicFrame>
        <p:nvGraphicFramePr>
          <p:cNvPr id="2" name="표 1">
            <a:extLst>
              <a:ext uri="{FF2B5EF4-FFF2-40B4-BE49-F238E27FC236}">
                <a16:creationId xmlns:a16="http://schemas.microsoft.com/office/drawing/2014/main" id="{91D5E9EA-CFDF-74AF-EFED-B8FB0E8BB35B}"/>
              </a:ext>
            </a:extLst>
          </p:cNvPr>
          <p:cNvGraphicFramePr>
            <a:graphicFrameLocks noGrp="1"/>
          </p:cNvGraphicFramePr>
          <p:nvPr>
            <p:extLst>
              <p:ext uri="{D42A27DB-BD31-4B8C-83A1-F6EECF244321}">
                <p14:modId xmlns:p14="http://schemas.microsoft.com/office/powerpoint/2010/main" val="1391833324"/>
              </p:ext>
            </p:extLst>
          </p:nvPr>
        </p:nvGraphicFramePr>
        <p:xfrm>
          <a:off x="391886" y="1407413"/>
          <a:ext cx="11179430" cy="696400"/>
        </p:xfrm>
        <a:graphic>
          <a:graphicData uri="http://schemas.openxmlformats.org/drawingml/2006/table">
            <a:tbl>
              <a:tblPr firstRow="1" bandRow="1">
                <a:tableStyleId>{5C22544A-7EE6-4342-B048-85BDC9FD1C3A}</a:tableStyleId>
              </a:tblPr>
              <a:tblGrid>
                <a:gridCol w="11179430">
                  <a:extLst>
                    <a:ext uri="{9D8B030D-6E8A-4147-A177-3AD203B41FA5}">
                      <a16:colId xmlns:a16="http://schemas.microsoft.com/office/drawing/2014/main" val="61522884"/>
                    </a:ext>
                  </a:extLst>
                </a:gridCol>
              </a:tblGrid>
              <a:tr h="3482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ko-KR" altLang="en-US" sz="1600" kern="1200" dirty="0">
                          <a:solidFill>
                            <a:schemeClr val="tx1"/>
                          </a:solidFill>
                          <a:latin typeface="Noto Sans CJK KR Medium" panose="020B0500000000000000" pitchFamily="34" charset="-128"/>
                          <a:ea typeface="Noto Sans CJK KR Medium" panose="020B0500000000000000" pitchFamily="34" charset="-128"/>
                          <a:cs typeface="+mn-cs"/>
                        </a:rPr>
                        <a:t>분석 개요</a:t>
                      </a:r>
                      <a:endParaRPr kumimoji="1" lang="ko-Kore-KR" altLang="en-US" sz="1600" kern="1200" dirty="0">
                        <a:solidFill>
                          <a:schemeClr val="tx1"/>
                        </a:solidFill>
                        <a:latin typeface="Noto Sans CJK KR Medium" panose="020B0500000000000000" pitchFamily="34" charset="-128"/>
                        <a:ea typeface="Noto Sans CJK KR Medium" panose="020B0500000000000000" pitchFamily="34" charset="-128"/>
                        <a:cs typeface="+mn-cs"/>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7014909"/>
                  </a:ext>
                </a:extLst>
              </a:tr>
              <a:tr h="348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ko-Kore-KR" altLang="en-US" sz="1100" b="0" i="0" kern="1200" dirty="0">
                        <a:solidFill>
                          <a:schemeClr val="tx1">
                            <a:lumMod val="50000"/>
                            <a:lumOff val="50000"/>
                          </a:schemeClr>
                        </a:solidFill>
                        <a:latin typeface="Noto Sans CJK KR Light" panose="020B0300000000000000" pitchFamily="34" charset="-128"/>
                        <a:ea typeface="Noto Sans CJK KR Light" panose="020B0300000000000000" pitchFamily="34" charset="-128"/>
                        <a:cs typeface="+mn-cs"/>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12449591"/>
                  </a:ext>
                </a:extLst>
              </a:tr>
            </a:tbl>
          </a:graphicData>
        </a:graphic>
      </p:graphicFrame>
      <p:sp>
        <p:nvSpPr>
          <p:cNvPr id="18" name="TextBox 17">
            <a:extLst>
              <a:ext uri="{FF2B5EF4-FFF2-40B4-BE49-F238E27FC236}">
                <a16:creationId xmlns:a16="http://schemas.microsoft.com/office/drawing/2014/main" id="{E4BD0664-4EFA-D048-DE0D-72B46FE82055}"/>
              </a:ext>
            </a:extLst>
          </p:cNvPr>
          <p:cNvSpPr txBox="1"/>
          <p:nvPr/>
        </p:nvSpPr>
        <p:spPr>
          <a:xfrm>
            <a:off x="391885" y="1996318"/>
            <a:ext cx="5345731" cy="1517275"/>
          </a:xfrm>
          <a:prstGeom prst="rect">
            <a:avLst/>
          </a:prstGeom>
          <a:noFill/>
        </p:spPr>
        <p:txBody>
          <a:bodyPr wrap="square" rtlCol="0">
            <a:spAutoFit/>
          </a:bodyPr>
          <a:lstStyle/>
          <a:p>
            <a:pPr algn="just">
              <a:lnSpc>
                <a:spcPct val="200000"/>
              </a:lnSpc>
            </a:pPr>
            <a:r>
              <a:rPr kumimoji="1" lang="ko-KR" altLang="en-US" sz="1200" dirty="0">
                <a:latin typeface="Pretendard" panose="02000503000000020004" pitchFamily="2" charset="-127"/>
                <a:ea typeface="Pretendard" panose="02000503000000020004" pitchFamily="2" charset="-127"/>
                <a:cs typeface="Pretendard" panose="02000503000000020004" pitchFamily="2" charset="-127"/>
              </a:rPr>
              <a:t>한우 씨수소는 연간 </a:t>
            </a:r>
            <a:r>
              <a:rPr kumimoji="1" lang="en-US" altLang="ko-KR" sz="1200" dirty="0">
                <a:latin typeface="Pretendard" panose="02000503000000020004" pitchFamily="2" charset="-127"/>
                <a:ea typeface="Pretendard" panose="02000503000000020004" pitchFamily="2" charset="-127"/>
                <a:cs typeface="Pretendard" panose="02000503000000020004" pitchFamily="2" charset="-127"/>
              </a:rPr>
              <a:t>2</a:t>
            </a:r>
            <a:r>
              <a:rPr kumimoji="1" lang="ko-KR" altLang="en-US" sz="1200" dirty="0">
                <a:latin typeface="Pretendard" panose="02000503000000020004" pitchFamily="2" charset="-127"/>
                <a:ea typeface="Pretendard" panose="02000503000000020004" pitchFamily="2" charset="-127"/>
                <a:cs typeface="Pretendard" panose="02000503000000020004" pitchFamily="2" charset="-127"/>
              </a:rPr>
              <a:t>회 평가되며</a:t>
            </a:r>
            <a:r>
              <a:rPr kumimoji="1" lang="en-US" altLang="ko-KR" sz="1200" dirty="0">
                <a:latin typeface="Pretendard" panose="02000503000000020004" pitchFamily="2" charset="-127"/>
                <a:ea typeface="Pretendard" panose="02000503000000020004" pitchFamily="2" charset="-127"/>
                <a:cs typeface="Pretendard" panose="02000503000000020004" pitchFamily="2" charset="-127"/>
              </a:rPr>
              <a:t>,</a:t>
            </a:r>
            <a:r>
              <a:rPr kumimoji="1" lang="ko-KR" altLang="en-US" sz="1200" dirty="0">
                <a:latin typeface="Pretendard" panose="02000503000000020004" pitchFamily="2" charset="-127"/>
                <a:ea typeface="Pretendard" panose="02000503000000020004" pitchFamily="2" charset="-127"/>
                <a:cs typeface="Pretendard" panose="02000503000000020004" pitchFamily="2" charset="-127"/>
              </a:rPr>
              <a:t> 후대 검정 결과에 따라 </a:t>
            </a:r>
            <a:r>
              <a:rPr kumimoji="1" lang="ko-KR" altLang="en-US" sz="1200" dirty="0" err="1">
                <a:latin typeface="Pretendard" panose="02000503000000020004" pitchFamily="2" charset="-127"/>
                <a:ea typeface="Pretendard" panose="02000503000000020004" pitchFamily="2" charset="-127"/>
                <a:cs typeface="Pretendard" panose="02000503000000020004" pitchFamily="2" charset="-127"/>
              </a:rPr>
              <a:t>육종가가</a:t>
            </a:r>
            <a:r>
              <a:rPr kumimoji="1" lang="ko-KR" altLang="en-US" sz="1200" dirty="0">
                <a:latin typeface="Pretendard" panose="02000503000000020004" pitchFamily="2" charset="-127"/>
                <a:ea typeface="Pretendard" panose="02000503000000020004" pitchFamily="2" charset="-127"/>
                <a:cs typeface="Pretendard" panose="02000503000000020004" pitchFamily="2" charset="-127"/>
              </a:rPr>
              <a:t> 재 조정된다</a:t>
            </a:r>
            <a:r>
              <a:rPr kumimoji="1" lang="en-US" altLang="ko-KR" sz="1200" dirty="0">
                <a:latin typeface="Pretendard" panose="02000503000000020004" pitchFamily="2" charset="-127"/>
                <a:ea typeface="Pretendard" panose="02000503000000020004" pitchFamily="2" charset="-127"/>
                <a:cs typeface="Pretendard" panose="02000503000000020004" pitchFamily="2" charset="-127"/>
              </a:rPr>
              <a:t>.</a:t>
            </a:r>
            <a:r>
              <a:rPr kumimoji="1" lang="ko-KR" altLang="en-US" sz="1200" dirty="0">
                <a:latin typeface="Pretendard" panose="02000503000000020004" pitchFamily="2" charset="-127"/>
                <a:ea typeface="Pretendard" panose="02000503000000020004" pitchFamily="2" charset="-127"/>
                <a:cs typeface="Pretendard" panose="02000503000000020004" pitchFamily="2" charset="-127"/>
              </a:rPr>
              <a:t> 따라서 본 레포트에서는 가장 최근</a:t>
            </a:r>
            <a:r>
              <a:rPr kumimoji="1" lang="en-US" altLang="ko-KR" sz="1200" dirty="0">
                <a:latin typeface="Pretendard" panose="02000503000000020004" pitchFamily="2" charset="-127"/>
                <a:ea typeface="Pretendard" panose="02000503000000020004" pitchFamily="2" charset="-127"/>
                <a:cs typeface="Pretendard" panose="02000503000000020004" pitchFamily="2" charset="-127"/>
              </a:rPr>
              <a:t>(2022~2023</a:t>
            </a:r>
            <a:r>
              <a:rPr kumimoji="1" lang="ko-KR" altLang="en-US" sz="1200" dirty="0">
                <a:latin typeface="Pretendard" panose="02000503000000020004" pitchFamily="2" charset="-127"/>
                <a:ea typeface="Pretendard" panose="02000503000000020004" pitchFamily="2" charset="-127"/>
                <a:cs typeface="Pretendard" panose="02000503000000020004" pitchFamily="2" charset="-127"/>
              </a:rPr>
              <a:t>년</a:t>
            </a:r>
            <a:r>
              <a:rPr kumimoji="1" lang="en-US" altLang="ko-KR" sz="1200" dirty="0">
                <a:latin typeface="Pretendard" panose="02000503000000020004" pitchFamily="2" charset="-127"/>
                <a:ea typeface="Pretendard" panose="02000503000000020004" pitchFamily="2" charset="-127"/>
                <a:cs typeface="Pretendard" panose="02000503000000020004" pitchFamily="2" charset="-127"/>
              </a:rPr>
              <a:t>)</a:t>
            </a:r>
            <a:r>
              <a:rPr kumimoji="1" lang="ko-KR" altLang="en-US" sz="1200" dirty="0">
                <a:latin typeface="Pretendard" panose="02000503000000020004" pitchFamily="2" charset="-127"/>
                <a:ea typeface="Pretendard" panose="02000503000000020004" pitchFamily="2" charset="-127"/>
                <a:cs typeface="Pretendard" panose="02000503000000020004" pitchFamily="2" charset="-127"/>
              </a:rPr>
              <a:t>에 평가된 한우 씨수소의 연도별 주요 </a:t>
            </a:r>
            <a:r>
              <a:rPr kumimoji="1" lang="ko-KR" altLang="en-US" sz="1200" dirty="0" err="1">
                <a:latin typeface="Pretendard" panose="02000503000000020004" pitchFamily="2" charset="-127"/>
                <a:ea typeface="Pretendard" panose="02000503000000020004" pitchFamily="2" charset="-127"/>
                <a:cs typeface="Pretendard" panose="02000503000000020004" pitchFamily="2" charset="-127"/>
              </a:rPr>
              <a:t>육종가의</a:t>
            </a:r>
            <a:r>
              <a:rPr kumimoji="1" lang="ko-KR" altLang="en-US" sz="1200" dirty="0">
                <a:latin typeface="Pretendard" panose="02000503000000020004" pitchFamily="2" charset="-127"/>
                <a:ea typeface="Pretendard" panose="02000503000000020004" pitchFamily="2" charset="-127"/>
                <a:cs typeface="Pretendard" panose="02000503000000020004" pitchFamily="2" charset="-127"/>
              </a:rPr>
              <a:t> 변화를 살펴보고자 하였다</a:t>
            </a:r>
            <a:r>
              <a:rPr kumimoji="1" lang="en-US" altLang="ko-KR" sz="1200" dirty="0">
                <a:latin typeface="Pretendard" panose="02000503000000020004" pitchFamily="2" charset="-127"/>
                <a:ea typeface="Pretendard" panose="02000503000000020004" pitchFamily="2" charset="-127"/>
                <a:cs typeface="Pretendard" panose="02000503000000020004" pitchFamily="2" charset="-127"/>
              </a:rPr>
              <a:t>.</a:t>
            </a:r>
            <a:r>
              <a:rPr kumimoji="1" lang="ko-KR" altLang="en-US" sz="1200" dirty="0">
                <a:latin typeface="Pretendard" panose="02000503000000020004" pitchFamily="2" charset="-127"/>
                <a:ea typeface="Pretendard" panose="02000503000000020004" pitchFamily="2" charset="-127"/>
                <a:cs typeface="Pretendard" panose="02000503000000020004" pitchFamily="2" charset="-127"/>
              </a:rPr>
              <a:t> 평가 대상우는 현재 농협경제지주 한우개량사업소에서 판매중인 </a:t>
            </a:r>
            <a:r>
              <a:rPr kumimoji="1" lang="en-US" altLang="ko-KR" sz="1200" dirty="0">
                <a:latin typeface="Pretendard" panose="02000503000000020004" pitchFamily="2" charset="-127"/>
                <a:ea typeface="Pretendard" panose="02000503000000020004" pitchFamily="2" charset="-127"/>
                <a:cs typeface="Pretendard" panose="02000503000000020004" pitchFamily="2" charset="-127"/>
              </a:rPr>
              <a:t>112</a:t>
            </a:r>
            <a:r>
              <a:rPr kumimoji="1" lang="ko-KR" altLang="en-US" sz="1200" dirty="0">
                <a:latin typeface="Pretendard" panose="02000503000000020004" pitchFamily="2" charset="-127"/>
                <a:ea typeface="Pretendard" panose="02000503000000020004" pitchFamily="2" charset="-127"/>
                <a:cs typeface="Pretendard" panose="02000503000000020004" pitchFamily="2" charset="-127"/>
              </a:rPr>
              <a:t>마리의 보증 씨수소를 대상으로 하였다</a:t>
            </a:r>
            <a:r>
              <a:rPr kumimoji="1" lang="en-US" altLang="ko-KR" sz="1200" dirty="0">
                <a:latin typeface="Pretendard" panose="02000503000000020004" pitchFamily="2" charset="-127"/>
                <a:ea typeface="Pretendard" panose="02000503000000020004" pitchFamily="2" charset="-127"/>
                <a:cs typeface="Pretendard" panose="02000503000000020004" pitchFamily="2" charset="-127"/>
              </a:rPr>
              <a:t>.</a:t>
            </a:r>
          </a:p>
        </p:txBody>
      </p:sp>
      <p:sp>
        <p:nvSpPr>
          <p:cNvPr id="8" name="TextBox 7">
            <a:extLst>
              <a:ext uri="{FF2B5EF4-FFF2-40B4-BE49-F238E27FC236}">
                <a16:creationId xmlns:a16="http://schemas.microsoft.com/office/drawing/2014/main" id="{A61B2320-49BC-737E-1401-58C6FE36D09A}"/>
              </a:ext>
            </a:extLst>
          </p:cNvPr>
          <p:cNvSpPr txBox="1"/>
          <p:nvPr/>
        </p:nvSpPr>
        <p:spPr>
          <a:xfrm>
            <a:off x="339106" y="5727693"/>
            <a:ext cx="11284989" cy="778611"/>
          </a:xfrm>
          <a:prstGeom prst="rect">
            <a:avLst/>
          </a:prstGeom>
          <a:noFill/>
        </p:spPr>
        <p:txBody>
          <a:bodyPr wrap="square" rtlCol="0">
            <a:spAutoFit/>
          </a:bodyPr>
          <a:lstStyle/>
          <a:p>
            <a:pPr algn="r">
              <a:lnSpc>
                <a:spcPct val="200000"/>
              </a:lnSpc>
            </a:pPr>
            <a:r>
              <a:rPr kumimoji="1" lang="ko-KR" altLang="en-US" sz="1200" b="1" dirty="0">
                <a:latin typeface="Pretendard" panose="02000503000000020004" pitchFamily="2" charset="-127"/>
                <a:ea typeface="Pretendard" panose="02000503000000020004" pitchFamily="2" charset="-127"/>
                <a:cs typeface="Pretendard" panose="02000503000000020004" pitchFamily="2" charset="-127"/>
              </a:rPr>
              <a:t>주식회사 </a:t>
            </a:r>
            <a:r>
              <a:rPr kumimoji="1" lang="ko-KR" altLang="en-US" sz="1200" b="1" dirty="0" err="1">
                <a:latin typeface="Pretendard" panose="02000503000000020004" pitchFamily="2" charset="-127"/>
                <a:ea typeface="Pretendard" panose="02000503000000020004" pitchFamily="2" charset="-127"/>
                <a:cs typeface="Pretendard" panose="02000503000000020004" pitchFamily="2" charset="-127"/>
              </a:rPr>
              <a:t>앤틀러</a:t>
            </a:r>
            <a:r>
              <a:rPr kumimoji="1" lang="ko-KR" altLang="en-US" sz="1200" b="1" dirty="0">
                <a:latin typeface="Pretendard" panose="02000503000000020004" pitchFamily="2" charset="-127"/>
                <a:ea typeface="Pretendard" panose="02000503000000020004" pitchFamily="2" charset="-127"/>
                <a:cs typeface="Pretendard" panose="02000503000000020004" pitchFamily="2" charset="-127"/>
              </a:rPr>
              <a:t> </a:t>
            </a:r>
            <a:r>
              <a:rPr kumimoji="1" lang="en-US" altLang="ko-KR" sz="1200" b="1" dirty="0">
                <a:latin typeface="Pretendard" panose="02000503000000020004" pitchFamily="2" charset="-127"/>
                <a:ea typeface="Pretendard" panose="02000503000000020004" pitchFamily="2" charset="-127"/>
                <a:cs typeface="Pretendard" panose="02000503000000020004" pitchFamily="2" charset="-127"/>
              </a:rPr>
              <a:t>(Animal Data Lab.)</a:t>
            </a:r>
          </a:p>
          <a:p>
            <a:pPr algn="r">
              <a:lnSpc>
                <a:spcPct val="200000"/>
              </a:lnSpc>
            </a:pPr>
            <a:r>
              <a:rPr kumimoji="1" lang="en-US" altLang="ko-KR" sz="1200" dirty="0">
                <a:latin typeface="Pretendard" panose="02000503000000020004" pitchFamily="2" charset="-127"/>
                <a:ea typeface="Pretendard" panose="02000503000000020004" pitchFamily="2" charset="-127"/>
                <a:cs typeface="Pretendard" panose="02000503000000020004" pitchFamily="2" charset="-127"/>
              </a:rPr>
              <a:t>Data Analysis:</a:t>
            </a:r>
            <a:r>
              <a:rPr kumimoji="1" lang="ko-KR" altLang="en-US" sz="1200" dirty="0">
                <a:latin typeface="Pretendard" panose="02000503000000020004" pitchFamily="2" charset="-127"/>
                <a:ea typeface="Pretendard" panose="02000503000000020004" pitchFamily="2" charset="-127"/>
                <a:cs typeface="Pretendard" panose="02000503000000020004" pitchFamily="2" charset="-127"/>
              </a:rPr>
              <a:t> 나영준</a:t>
            </a:r>
            <a:r>
              <a:rPr kumimoji="1" lang="en-US" altLang="ko-KR" sz="1200" dirty="0">
                <a:latin typeface="Pretendard" panose="02000503000000020004" pitchFamily="2" charset="-127"/>
                <a:ea typeface="Pretendard" panose="02000503000000020004" pitchFamily="2" charset="-127"/>
                <a:cs typeface="Pretendard" panose="02000503000000020004" pitchFamily="2" charset="-127"/>
              </a:rPr>
              <a:t>,</a:t>
            </a:r>
            <a:r>
              <a:rPr kumimoji="1" lang="ko-KR" altLang="en-US" sz="1200" dirty="0">
                <a:latin typeface="Pretendard" panose="02000503000000020004" pitchFamily="2" charset="-127"/>
                <a:ea typeface="Pretendard" panose="02000503000000020004" pitchFamily="2" charset="-127"/>
                <a:cs typeface="Pretendard" panose="02000503000000020004" pitchFamily="2" charset="-127"/>
              </a:rPr>
              <a:t> </a:t>
            </a:r>
            <a:r>
              <a:rPr kumimoji="1" lang="ko-KR" altLang="en-US" sz="1200" dirty="0" err="1">
                <a:latin typeface="Pretendard" panose="02000503000000020004" pitchFamily="2" charset="-127"/>
                <a:ea typeface="Pretendard" panose="02000503000000020004" pitchFamily="2" charset="-127"/>
                <a:cs typeface="Pretendard" panose="02000503000000020004" pitchFamily="2" charset="-127"/>
              </a:rPr>
              <a:t>장하라</a:t>
            </a:r>
            <a:r>
              <a:rPr kumimoji="1" lang="ko-KR" altLang="en-US" sz="1200" dirty="0">
                <a:latin typeface="Pretendard" panose="02000503000000020004" pitchFamily="2" charset="-127"/>
                <a:ea typeface="Pretendard" panose="02000503000000020004" pitchFamily="2" charset="-127"/>
                <a:cs typeface="Pretendard" panose="02000503000000020004" pitchFamily="2" charset="-127"/>
              </a:rPr>
              <a:t>    </a:t>
            </a:r>
            <a:r>
              <a:rPr kumimoji="1" lang="en-US" altLang="ko-KR" sz="1200" dirty="0">
                <a:latin typeface="Pretendard" panose="02000503000000020004" pitchFamily="2" charset="-127"/>
                <a:ea typeface="Pretendard" panose="02000503000000020004" pitchFamily="2" charset="-127"/>
                <a:cs typeface="Pretendard" panose="02000503000000020004" pitchFamily="2" charset="-127"/>
              </a:rPr>
              <a:t>Design:</a:t>
            </a:r>
            <a:r>
              <a:rPr kumimoji="1" lang="ko-KR" altLang="en-US" sz="1200" dirty="0">
                <a:latin typeface="Pretendard" panose="02000503000000020004" pitchFamily="2" charset="-127"/>
                <a:ea typeface="Pretendard" panose="02000503000000020004" pitchFamily="2" charset="-127"/>
                <a:cs typeface="Pretendard" panose="02000503000000020004" pitchFamily="2" charset="-127"/>
              </a:rPr>
              <a:t> </a:t>
            </a:r>
            <a:r>
              <a:rPr kumimoji="1" lang="ko-KR" altLang="en-US" sz="1200" dirty="0" err="1">
                <a:latin typeface="Pretendard" panose="02000503000000020004" pitchFamily="2" charset="-127"/>
                <a:ea typeface="Pretendard" panose="02000503000000020004" pitchFamily="2" charset="-127"/>
                <a:cs typeface="Pretendard" panose="02000503000000020004" pitchFamily="2" charset="-127"/>
              </a:rPr>
              <a:t>강유림</a:t>
            </a:r>
            <a:r>
              <a:rPr kumimoji="1" lang="en-US" altLang="ko-KR" sz="1200" dirty="0">
                <a:latin typeface="Pretendard" panose="02000503000000020004" pitchFamily="2" charset="-127"/>
                <a:ea typeface="Pretendard" panose="02000503000000020004" pitchFamily="2" charset="-127"/>
                <a:cs typeface="Pretendard" panose="02000503000000020004" pitchFamily="2" charset="-127"/>
              </a:rPr>
              <a:t>,</a:t>
            </a:r>
            <a:r>
              <a:rPr kumimoji="1" lang="ko-KR" altLang="en-US" sz="1200" dirty="0">
                <a:latin typeface="Pretendard" panose="02000503000000020004" pitchFamily="2" charset="-127"/>
                <a:ea typeface="Pretendard" panose="02000503000000020004" pitchFamily="2" charset="-127"/>
                <a:cs typeface="Pretendard" panose="02000503000000020004" pitchFamily="2" charset="-127"/>
              </a:rPr>
              <a:t> 김태수    </a:t>
            </a:r>
            <a:r>
              <a:rPr kumimoji="1" lang="en-US" altLang="ko-KR" sz="1200" dirty="0">
                <a:latin typeface="Pretendard" panose="02000503000000020004" pitchFamily="2" charset="-127"/>
                <a:ea typeface="Pretendard" panose="02000503000000020004" pitchFamily="2" charset="-127"/>
                <a:cs typeface="Pretendard" panose="02000503000000020004" pitchFamily="2" charset="-127"/>
              </a:rPr>
              <a:t>Supports: </a:t>
            </a:r>
            <a:r>
              <a:rPr kumimoji="1" lang="ko-KR" altLang="en-US" sz="1200" dirty="0">
                <a:latin typeface="Pretendard" panose="02000503000000020004" pitchFamily="2" charset="-127"/>
                <a:ea typeface="Pretendard" panose="02000503000000020004" pitchFamily="2" charset="-127"/>
                <a:cs typeface="Pretendard" panose="02000503000000020004" pitchFamily="2" charset="-127"/>
              </a:rPr>
              <a:t>정지연</a:t>
            </a:r>
          </a:p>
        </p:txBody>
      </p:sp>
      <p:sp>
        <p:nvSpPr>
          <p:cNvPr id="3" name="TextBox 2">
            <a:extLst>
              <a:ext uri="{FF2B5EF4-FFF2-40B4-BE49-F238E27FC236}">
                <a16:creationId xmlns:a16="http://schemas.microsoft.com/office/drawing/2014/main" id="{32EFDE33-4FC2-14DA-33DD-90BE2AA44F04}"/>
              </a:ext>
            </a:extLst>
          </p:cNvPr>
          <p:cNvSpPr txBox="1"/>
          <p:nvPr/>
        </p:nvSpPr>
        <p:spPr>
          <a:xfrm>
            <a:off x="6096001" y="1996318"/>
            <a:ext cx="5475316" cy="1742785"/>
          </a:xfrm>
          <a:prstGeom prst="rect">
            <a:avLst/>
          </a:prstGeom>
          <a:noFill/>
        </p:spPr>
        <p:txBody>
          <a:bodyPr wrap="square" rtlCol="0">
            <a:spAutoFit/>
          </a:bodyPr>
          <a:lstStyle/>
          <a:p>
            <a:pPr algn="just">
              <a:lnSpc>
                <a:spcPct val="200000"/>
              </a:lnSpc>
            </a:pPr>
            <a:r>
              <a:rPr kumimoji="1" lang="en-US" altLang="ko-KR" sz="1100" i="1" dirty="0" err="1">
                <a:latin typeface="Poppins ExtraLight" pitchFamily="2" charset="0"/>
                <a:ea typeface="Noto Sans CJK KR Light" panose="020B0300000000000000" pitchFamily="34" charset="-128"/>
                <a:cs typeface="Poppins ExtraLight" pitchFamily="2" charset="0"/>
              </a:rPr>
              <a:t>Hanwoo</a:t>
            </a:r>
            <a:r>
              <a:rPr kumimoji="1" lang="en-US" altLang="ko-KR" sz="1100" dirty="0">
                <a:latin typeface="Poppins ExtraLight" pitchFamily="2" charset="0"/>
                <a:ea typeface="Noto Sans CJK KR Light" panose="020B0300000000000000" pitchFamily="34" charset="-128"/>
                <a:cs typeface="Poppins ExtraLight" pitchFamily="2" charset="0"/>
              </a:rPr>
              <a:t> proven bulls are evaluated twice a year, and breeding values are reassigned. Therefore, in this report, we examined the changes in breeding values of </a:t>
            </a:r>
            <a:r>
              <a:rPr kumimoji="1" lang="en-US" altLang="ko-KR" sz="1100" dirty="0" err="1">
                <a:latin typeface="Poppins ExtraLight" pitchFamily="2" charset="0"/>
                <a:ea typeface="Noto Sans CJK KR Light" panose="020B0300000000000000" pitchFamily="34" charset="-128"/>
                <a:cs typeface="Poppins ExtraLight" pitchFamily="2" charset="0"/>
              </a:rPr>
              <a:t>Hanwoo</a:t>
            </a:r>
            <a:r>
              <a:rPr kumimoji="1" lang="en-US" altLang="ko-KR" sz="1100" dirty="0">
                <a:latin typeface="Poppins ExtraLight" pitchFamily="2" charset="0"/>
                <a:ea typeface="Noto Sans CJK KR Light" panose="020B0300000000000000" pitchFamily="34" charset="-128"/>
                <a:cs typeface="Poppins ExtraLight" pitchFamily="2" charset="0"/>
              </a:rPr>
              <a:t> proven bulls by year (2022~2023). The bulls evaluated were 112 guaranteed bulls currently sold by </a:t>
            </a:r>
            <a:r>
              <a:rPr kumimoji="1" lang="en-US" altLang="ko-KR" sz="1100" dirty="0" err="1">
                <a:latin typeface="Poppins ExtraLight" pitchFamily="2" charset="0"/>
                <a:ea typeface="Noto Sans CJK KR Light" panose="020B0300000000000000" pitchFamily="34" charset="-128"/>
                <a:cs typeface="Poppins ExtraLight" pitchFamily="2" charset="0"/>
              </a:rPr>
              <a:t>Nonghyup's</a:t>
            </a:r>
            <a:r>
              <a:rPr kumimoji="1" lang="en-US" altLang="ko-KR" sz="1100" dirty="0">
                <a:latin typeface="Poppins ExtraLight" pitchFamily="2" charset="0"/>
                <a:ea typeface="Noto Sans CJK KR Light" panose="020B0300000000000000" pitchFamily="34" charset="-128"/>
                <a:cs typeface="Poppins ExtraLight" pitchFamily="2" charset="0"/>
              </a:rPr>
              <a:t> Korean Beef Improvement Center.</a:t>
            </a:r>
          </a:p>
        </p:txBody>
      </p:sp>
    </p:spTree>
    <p:extLst>
      <p:ext uri="{BB962C8B-B14F-4D97-AF65-F5344CB8AC3E}">
        <p14:creationId xmlns:p14="http://schemas.microsoft.com/office/powerpoint/2010/main" val="2158771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FB92AF-7D24-2E1E-563C-3E3D2408CCF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EB0BBFA-BDB4-3B89-31E3-41D1D4FA08DE}"/>
              </a:ext>
            </a:extLst>
          </p:cNvPr>
          <p:cNvSpPr txBox="1"/>
          <p:nvPr/>
        </p:nvSpPr>
        <p:spPr>
          <a:xfrm>
            <a:off x="286326" y="332509"/>
            <a:ext cx="7686600" cy="778739"/>
          </a:xfrm>
          <a:prstGeom prst="rect">
            <a:avLst/>
          </a:prstGeom>
          <a:noFill/>
        </p:spPr>
        <p:txBody>
          <a:bodyPr wrap="square">
            <a:spAutoFit/>
          </a:bodyPr>
          <a:lstStyle/>
          <a:p>
            <a:r>
              <a:rPr lang="ko-KR" altLang="en-US" sz="2000" b="1" dirty="0" err="1">
                <a:latin typeface="Pretendard" panose="02000503000000020004" pitchFamily="2" charset="-127"/>
                <a:ea typeface="Pretendard" panose="02000503000000020004" pitchFamily="2" charset="-127"/>
                <a:cs typeface="Pretendard" panose="02000503000000020004" pitchFamily="2" charset="-127"/>
              </a:rPr>
              <a:t>도체중</a:t>
            </a:r>
            <a:r>
              <a:rPr lang="ko-KR" altLang="en-US" sz="2000" b="1" dirty="0">
                <a:latin typeface="Pretendard" panose="02000503000000020004" pitchFamily="2" charset="-127"/>
                <a:ea typeface="Pretendard" panose="02000503000000020004" pitchFamily="2" charset="-127"/>
                <a:cs typeface="Pretendard" panose="02000503000000020004" pitchFamily="2" charset="-127"/>
              </a:rPr>
              <a:t> 대비 </a:t>
            </a:r>
            <a:r>
              <a:rPr lang="ko-KR" altLang="en-US" sz="2000" b="1" dirty="0" err="1">
                <a:latin typeface="Pretendard" panose="02000503000000020004" pitchFamily="2" charset="-127"/>
                <a:ea typeface="Pretendard" panose="02000503000000020004" pitchFamily="2" charset="-127"/>
                <a:cs typeface="Pretendard" panose="02000503000000020004" pitchFamily="2" charset="-127"/>
              </a:rPr>
              <a:t>등심단면적</a:t>
            </a:r>
            <a:r>
              <a:rPr lang="ko-KR" altLang="en-US" sz="2000" b="1" dirty="0">
                <a:latin typeface="Pretendard" panose="02000503000000020004" pitchFamily="2" charset="-127"/>
                <a:ea typeface="Pretendard" panose="02000503000000020004" pitchFamily="2" charset="-127"/>
                <a:cs typeface="Pretendard" panose="02000503000000020004" pitchFamily="2" charset="-127"/>
              </a:rPr>
              <a:t> </a:t>
            </a:r>
            <a:r>
              <a:rPr lang="en-US" altLang="ko-KR" sz="2000" b="1" dirty="0">
                <a:latin typeface="Pretendard" panose="02000503000000020004" pitchFamily="2" charset="-127"/>
                <a:ea typeface="Pretendard" panose="02000503000000020004" pitchFamily="2" charset="-127"/>
                <a:cs typeface="Pretendard" panose="02000503000000020004" pitchFamily="2" charset="-127"/>
              </a:rPr>
              <a:t>EPD</a:t>
            </a:r>
            <a:r>
              <a:rPr lang="ko-KR" altLang="en-US" sz="2000" b="1" dirty="0">
                <a:latin typeface="Pretendard" panose="02000503000000020004" pitchFamily="2" charset="-127"/>
                <a:ea typeface="Pretendard" panose="02000503000000020004" pitchFamily="2" charset="-127"/>
                <a:cs typeface="Pretendard" panose="02000503000000020004" pitchFamily="2" charset="-127"/>
              </a:rPr>
              <a:t> 비교</a:t>
            </a:r>
            <a:endParaRPr lang="en-US" altLang="ko-KR" sz="2000" b="1" dirty="0">
              <a:latin typeface="Pretendard" panose="02000503000000020004" pitchFamily="2" charset="-127"/>
              <a:ea typeface="Pretendard" panose="02000503000000020004" pitchFamily="2" charset="-127"/>
              <a:cs typeface="Pretendard" panose="02000503000000020004" pitchFamily="2" charset="-127"/>
            </a:endParaRPr>
          </a:p>
          <a:p>
            <a:pPr>
              <a:lnSpc>
                <a:spcPct val="150000"/>
              </a:lnSpc>
            </a:pPr>
            <a:r>
              <a:rPr lang="en-US" altLang="ko-KR" dirty="0">
                <a:solidFill>
                  <a:srgbClr val="202124"/>
                </a:solidFill>
                <a:latin typeface="Poppins ExtraLight" pitchFamily="2" charset="0"/>
                <a:ea typeface="Apple SD Gothic Neo" panose="02000300000000000000" pitchFamily="2" charset="-127"/>
                <a:cs typeface="Poppins ExtraLight" pitchFamily="2" charset="0"/>
              </a:rPr>
              <a:t>Carcass weight vs. Ribeye area</a:t>
            </a:r>
            <a:endParaRPr lang="ko-KR" altLang="en-US" sz="2000" b="1" dirty="0">
              <a:latin typeface="Noto Sans CJK KR Bold" panose="020B0500000000000000" pitchFamily="34" charset="-128"/>
              <a:ea typeface="Noto Sans CJK KR Bold" panose="020B0500000000000000" pitchFamily="34" charset="-128"/>
            </a:endParaRPr>
          </a:p>
        </p:txBody>
      </p:sp>
      <p:graphicFrame>
        <p:nvGraphicFramePr>
          <p:cNvPr id="3" name="표 2">
            <a:extLst>
              <a:ext uri="{FF2B5EF4-FFF2-40B4-BE49-F238E27FC236}">
                <a16:creationId xmlns:a16="http://schemas.microsoft.com/office/drawing/2014/main" id="{19450339-480D-0506-B158-0BF60383BE19}"/>
              </a:ext>
            </a:extLst>
          </p:cNvPr>
          <p:cNvGraphicFramePr>
            <a:graphicFrameLocks noGrp="1"/>
          </p:cNvGraphicFramePr>
          <p:nvPr/>
        </p:nvGraphicFramePr>
        <p:xfrm>
          <a:off x="391885" y="954431"/>
          <a:ext cx="10677168" cy="774920"/>
        </p:xfrm>
        <a:graphic>
          <a:graphicData uri="http://schemas.openxmlformats.org/drawingml/2006/table">
            <a:tbl>
              <a:tblPr firstRow="1" bandRow="1">
                <a:tableStyleId>{5C22544A-7EE6-4342-B048-85BDC9FD1C3A}</a:tableStyleId>
              </a:tblPr>
              <a:tblGrid>
                <a:gridCol w="10677168">
                  <a:extLst>
                    <a:ext uri="{9D8B030D-6E8A-4147-A177-3AD203B41FA5}">
                      <a16:colId xmlns:a16="http://schemas.microsoft.com/office/drawing/2014/main" val="61522884"/>
                    </a:ext>
                  </a:extLst>
                </a:gridCol>
              </a:tblGrid>
              <a:tr h="348200">
                <a:tc>
                  <a:txBody>
                    <a:bodyPr/>
                    <a:lstStyle/>
                    <a:p>
                      <a:pPr algn="r">
                        <a:lnSpc>
                          <a:spcPct val="150000"/>
                        </a:lnSpc>
                      </a:pPr>
                      <a:endParaRPr lang="en" altLang="ko-KR" sz="1600" dirty="0">
                        <a:solidFill>
                          <a:srgbClr val="202124"/>
                        </a:solidFill>
                        <a:latin typeface="Poppins ExtraLight" pitchFamily="2" charset="0"/>
                        <a:ea typeface="Apple SD Gothic Neo" panose="02000300000000000000" pitchFamily="2" charset="-127"/>
                        <a:cs typeface="Poppins ExtraLight" pitchFamily="2"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7014909"/>
                  </a:ext>
                </a:extLst>
              </a:tr>
              <a:tr h="348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ko-Kore-KR" altLang="en-US" sz="1100" b="0" i="0" kern="1200" dirty="0">
                        <a:solidFill>
                          <a:schemeClr val="tx1">
                            <a:lumMod val="50000"/>
                            <a:lumOff val="50000"/>
                          </a:schemeClr>
                        </a:solidFill>
                        <a:latin typeface="Noto Sans CJK KR Light" panose="020B0300000000000000" pitchFamily="34" charset="-128"/>
                        <a:ea typeface="Noto Sans CJK KR Light" panose="020B0300000000000000" pitchFamily="34" charset="-128"/>
                        <a:cs typeface="+mn-cs"/>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12449591"/>
                  </a:ext>
                </a:extLst>
              </a:tr>
            </a:tbl>
          </a:graphicData>
        </a:graphic>
      </p:graphicFrame>
      <p:pic>
        <p:nvPicPr>
          <p:cNvPr id="8" name="그림 7" descr="도표, 라인, 텍스트이(가) 표시된 사진&#10;&#10;자동 생성된 설명">
            <a:extLst>
              <a:ext uri="{FF2B5EF4-FFF2-40B4-BE49-F238E27FC236}">
                <a16:creationId xmlns:a16="http://schemas.microsoft.com/office/drawing/2014/main" id="{8D7936ED-1AC1-8634-4447-037EB9CE1821}"/>
              </a:ext>
            </a:extLst>
          </p:cNvPr>
          <p:cNvPicPr>
            <a:picLocks noChangeAspect="1"/>
          </p:cNvPicPr>
          <p:nvPr/>
        </p:nvPicPr>
        <p:blipFill>
          <a:blip r:embed="rId2"/>
          <a:stretch>
            <a:fillRect/>
          </a:stretch>
        </p:blipFill>
        <p:spPr>
          <a:xfrm>
            <a:off x="391884" y="1492898"/>
            <a:ext cx="8817429" cy="5181006"/>
          </a:xfrm>
          <a:prstGeom prst="rect">
            <a:avLst/>
          </a:prstGeom>
        </p:spPr>
      </p:pic>
      <p:sp>
        <p:nvSpPr>
          <p:cNvPr id="9" name="TextBox 8">
            <a:extLst>
              <a:ext uri="{FF2B5EF4-FFF2-40B4-BE49-F238E27FC236}">
                <a16:creationId xmlns:a16="http://schemas.microsoft.com/office/drawing/2014/main" id="{2FE0880B-B74A-3AD7-C286-8625CC03B6AD}"/>
              </a:ext>
            </a:extLst>
          </p:cNvPr>
          <p:cNvSpPr txBox="1"/>
          <p:nvPr/>
        </p:nvSpPr>
        <p:spPr>
          <a:xfrm>
            <a:off x="9314872" y="1729351"/>
            <a:ext cx="2040483" cy="4838632"/>
          </a:xfrm>
          <a:prstGeom prst="rect">
            <a:avLst/>
          </a:prstGeom>
          <a:noFill/>
        </p:spPr>
        <p:txBody>
          <a:bodyPr wrap="square" rtlCol="0">
            <a:spAutoFit/>
          </a:bodyPr>
          <a:lstStyle/>
          <a:p>
            <a:pPr>
              <a:lnSpc>
                <a:spcPct val="200000"/>
              </a:lnSpc>
            </a:pPr>
            <a:r>
              <a:rPr kumimoji="1" lang="ko-KR" altLang="en-US" sz="1200" dirty="0">
                <a:latin typeface="Pretendard Light" panose="02000403000000020004" pitchFamily="2" charset="-127"/>
                <a:ea typeface="Pretendard Light" panose="02000403000000020004" pitchFamily="2" charset="-127"/>
                <a:cs typeface="Pretendard Light" panose="02000403000000020004" pitchFamily="2" charset="-127"/>
              </a:rPr>
              <a:t>일반적으로  </a:t>
            </a:r>
            <a:r>
              <a:rPr kumimoji="1" lang="ko-KR" altLang="en-US" sz="1200" dirty="0" err="1">
                <a:latin typeface="Pretendard Light" panose="02000403000000020004" pitchFamily="2" charset="-127"/>
                <a:ea typeface="Pretendard Light" panose="02000403000000020004" pitchFamily="2" charset="-127"/>
                <a:cs typeface="Pretendard Light" panose="02000403000000020004" pitchFamily="2" charset="-127"/>
              </a:rPr>
              <a:t>도체중</a:t>
            </a:r>
            <a:r>
              <a:rPr kumimoji="1" lang="ko-KR" altLang="en-US" sz="1200" dirty="0">
                <a:latin typeface="Pretendard Light" panose="02000403000000020004" pitchFamily="2" charset="-127"/>
                <a:ea typeface="Pretendard Light" panose="02000403000000020004" pitchFamily="2" charset="-127"/>
                <a:cs typeface="Pretendard Light" panose="02000403000000020004" pitchFamily="2" charset="-127"/>
              </a:rPr>
              <a:t> </a:t>
            </a:r>
            <a:r>
              <a:rPr kumimoji="1" lang="ko-KR" altLang="en-US" sz="1200" dirty="0" err="1">
                <a:latin typeface="Pretendard Light" panose="02000403000000020004" pitchFamily="2" charset="-127"/>
                <a:ea typeface="Pretendard Light" panose="02000403000000020004" pitchFamily="2" charset="-127"/>
                <a:cs typeface="Pretendard Light" panose="02000403000000020004" pitchFamily="2" charset="-127"/>
              </a:rPr>
              <a:t>육종가가</a:t>
            </a:r>
            <a:r>
              <a:rPr kumimoji="1" lang="ko-KR" altLang="en-US" sz="1200" dirty="0">
                <a:latin typeface="Pretendard Light" panose="02000403000000020004" pitchFamily="2" charset="-127"/>
                <a:ea typeface="Pretendard Light" panose="02000403000000020004" pitchFamily="2" charset="-127"/>
                <a:cs typeface="Pretendard Light" panose="02000403000000020004" pitchFamily="2" charset="-127"/>
              </a:rPr>
              <a:t> 높으면 </a:t>
            </a:r>
            <a:r>
              <a:rPr kumimoji="1" lang="ko-KR" altLang="en-US" sz="1200" dirty="0" err="1">
                <a:latin typeface="Pretendard Light" panose="02000403000000020004" pitchFamily="2" charset="-127"/>
                <a:ea typeface="Pretendard Light" panose="02000403000000020004" pitchFamily="2" charset="-127"/>
                <a:cs typeface="Pretendard Light" panose="02000403000000020004" pitchFamily="2" charset="-127"/>
              </a:rPr>
              <a:t>등심단면적</a:t>
            </a:r>
            <a:r>
              <a:rPr kumimoji="1" lang="ko-KR" altLang="en-US" sz="1200" dirty="0">
                <a:latin typeface="Pretendard Light" panose="02000403000000020004" pitchFamily="2" charset="-127"/>
                <a:ea typeface="Pretendard Light" panose="02000403000000020004" pitchFamily="2" charset="-127"/>
                <a:cs typeface="Pretendard Light" panose="02000403000000020004" pitchFamily="2" charset="-127"/>
              </a:rPr>
              <a:t> 육종가도 함께 높아진다</a:t>
            </a:r>
            <a:r>
              <a:rPr kumimoji="1" lang="en-US" altLang="ko-KR" sz="1200" dirty="0">
                <a:latin typeface="Pretendard Light" panose="02000403000000020004" pitchFamily="2" charset="-127"/>
                <a:ea typeface="Pretendard Light" panose="02000403000000020004" pitchFamily="2" charset="-127"/>
                <a:cs typeface="Pretendard Light" panose="02000403000000020004" pitchFamily="2" charset="-127"/>
              </a:rPr>
              <a:t>.</a:t>
            </a:r>
            <a:r>
              <a:rPr kumimoji="1" lang="ko-KR" altLang="en-US" sz="1200" dirty="0">
                <a:latin typeface="Pretendard Light" panose="02000403000000020004" pitchFamily="2" charset="-127"/>
                <a:ea typeface="Pretendard Light" panose="02000403000000020004" pitchFamily="2" charset="-127"/>
                <a:cs typeface="Pretendard Light" panose="02000403000000020004" pitchFamily="2" charset="-127"/>
              </a:rPr>
              <a:t> </a:t>
            </a:r>
            <a:endParaRPr kumimoji="1" lang="en-US" altLang="ko-KR" sz="1200" dirty="0">
              <a:latin typeface="Pretendard Light" panose="02000403000000020004" pitchFamily="2" charset="-127"/>
              <a:ea typeface="Pretendard Light" panose="02000403000000020004" pitchFamily="2" charset="-127"/>
              <a:cs typeface="Pretendard Light" panose="02000403000000020004" pitchFamily="2" charset="-127"/>
            </a:endParaRPr>
          </a:p>
          <a:p>
            <a:pPr>
              <a:lnSpc>
                <a:spcPct val="200000"/>
              </a:lnSpc>
            </a:pPr>
            <a:endParaRPr kumimoji="1" lang="en-US" altLang="ko-KR" sz="1200" dirty="0">
              <a:latin typeface="Pretendard Light" panose="02000403000000020004" pitchFamily="2" charset="-127"/>
              <a:ea typeface="Pretendard Light" panose="02000403000000020004" pitchFamily="2" charset="-127"/>
              <a:cs typeface="Pretendard Light" panose="02000403000000020004" pitchFamily="2" charset="-127"/>
            </a:endParaRPr>
          </a:p>
          <a:p>
            <a:pPr>
              <a:lnSpc>
                <a:spcPct val="200000"/>
              </a:lnSpc>
            </a:pPr>
            <a:r>
              <a:rPr kumimoji="1" lang="ko-KR" altLang="en-US" sz="1200" dirty="0">
                <a:latin typeface="Pretendard Light" panose="02000403000000020004" pitchFamily="2" charset="-127"/>
                <a:ea typeface="Pretendard Light" panose="02000403000000020004" pitchFamily="2" charset="-127"/>
                <a:cs typeface="Pretendard Light" panose="02000403000000020004" pitchFamily="2" charset="-127"/>
              </a:rPr>
              <a:t>대각선 선을 기준으로 위쪽에 위치한 </a:t>
            </a:r>
            <a:r>
              <a:rPr kumimoji="1" lang="en-US" altLang="ko-KR" sz="1200" dirty="0">
                <a:latin typeface="Pretendard Light" panose="02000403000000020004" pitchFamily="2" charset="-127"/>
                <a:ea typeface="Pretendard Light" panose="02000403000000020004" pitchFamily="2" charset="-127"/>
                <a:cs typeface="Pretendard Light" panose="02000403000000020004" pitchFamily="2" charset="-127"/>
              </a:rPr>
              <a:t>KPN</a:t>
            </a:r>
            <a:r>
              <a:rPr kumimoji="1" lang="ko-KR" altLang="en-US" sz="1200" dirty="0">
                <a:latin typeface="Pretendard Light" panose="02000403000000020004" pitchFamily="2" charset="-127"/>
                <a:ea typeface="Pretendard Light" panose="02000403000000020004" pitchFamily="2" charset="-127"/>
                <a:cs typeface="Pretendard Light" panose="02000403000000020004" pitchFamily="2" charset="-127"/>
              </a:rPr>
              <a:t>들은 </a:t>
            </a:r>
            <a:r>
              <a:rPr kumimoji="1" lang="ko-KR" altLang="en-US" sz="1200" dirty="0" err="1">
                <a:latin typeface="Pretendard Light" panose="02000403000000020004" pitchFamily="2" charset="-127"/>
                <a:ea typeface="Pretendard Light" panose="02000403000000020004" pitchFamily="2" charset="-127"/>
                <a:cs typeface="Pretendard Light" panose="02000403000000020004" pitchFamily="2" charset="-127"/>
              </a:rPr>
              <a:t>도체중</a:t>
            </a:r>
            <a:r>
              <a:rPr kumimoji="1" lang="ko-KR" altLang="en-US" sz="1200" dirty="0">
                <a:latin typeface="Pretendard Light" panose="02000403000000020004" pitchFamily="2" charset="-127"/>
                <a:ea typeface="Pretendard Light" panose="02000403000000020004" pitchFamily="2" charset="-127"/>
                <a:cs typeface="Pretendard Light" panose="02000403000000020004" pitchFamily="2" charset="-127"/>
              </a:rPr>
              <a:t> </a:t>
            </a:r>
            <a:r>
              <a:rPr kumimoji="1" lang="ko-KR" altLang="en-US" sz="1200" dirty="0" err="1">
                <a:latin typeface="Pretendard Light" panose="02000403000000020004" pitchFamily="2" charset="-127"/>
                <a:ea typeface="Pretendard Light" panose="02000403000000020004" pitchFamily="2" charset="-127"/>
                <a:cs typeface="Pretendard Light" panose="02000403000000020004" pitchFamily="2" charset="-127"/>
              </a:rPr>
              <a:t>육종가</a:t>
            </a:r>
            <a:r>
              <a:rPr kumimoji="1" lang="ko-KR" altLang="en-US" sz="1200" dirty="0">
                <a:latin typeface="Pretendard Light" panose="02000403000000020004" pitchFamily="2" charset="-127"/>
                <a:ea typeface="Pretendard Light" panose="02000403000000020004" pitchFamily="2" charset="-127"/>
                <a:cs typeface="Pretendard Light" panose="02000403000000020004" pitchFamily="2" charset="-127"/>
              </a:rPr>
              <a:t> 대비 등단 </a:t>
            </a:r>
            <a:r>
              <a:rPr kumimoji="1" lang="ko-KR" altLang="en-US" sz="1200" dirty="0" err="1">
                <a:latin typeface="Pretendard Light" panose="02000403000000020004" pitchFamily="2" charset="-127"/>
                <a:ea typeface="Pretendard Light" panose="02000403000000020004" pitchFamily="2" charset="-127"/>
                <a:cs typeface="Pretendard Light" panose="02000403000000020004" pitchFamily="2" charset="-127"/>
              </a:rPr>
              <a:t>육종가가</a:t>
            </a:r>
            <a:r>
              <a:rPr kumimoji="1" lang="ko-KR" altLang="en-US" sz="1200" dirty="0">
                <a:latin typeface="Pretendard Light" panose="02000403000000020004" pitchFamily="2" charset="-127"/>
                <a:ea typeface="Pretendard Light" panose="02000403000000020004" pitchFamily="2" charset="-127"/>
                <a:cs typeface="Pretendard Light" panose="02000403000000020004" pitchFamily="2" charset="-127"/>
              </a:rPr>
              <a:t> 높고 </a:t>
            </a:r>
            <a:br>
              <a:rPr kumimoji="1" lang="en-US" altLang="ko-KR" sz="1200" dirty="0">
                <a:latin typeface="Pretendard Light" panose="02000403000000020004" pitchFamily="2" charset="-127"/>
                <a:ea typeface="Pretendard Light" panose="02000403000000020004" pitchFamily="2" charset="-127"/>
                <a:cs typeface="Pretendard Light" panose="02000403000000020004" pitchFamily="2" charset="-127"/>
              </a:rPr>
            </a:br>
            <a:r>
              <a:rPr kumimoji="1" lang="en-US" altLang="ko-KR" sz="1200" dirty="0">
                <a:latin typeface="Pretendard Light" panose="02000403000000020004" pitchFamily="2" charset="-127"/>
                <a:ea typeface="Pretendard Light" panose="02000403000000020004" pitchFamily="2" charset="-127"/>
                <a:cs typeface="Pretendard Light" panose="02000403000000020004" pitchFamily="2" charset="-127"/>
              </a:rPr>
              <a:t>(Group A)</a:t>
            </a:r>
          </a:p>
          <a:p>
            <a:pPr>
              <a:lnSpc>
                <a:spcPct val="200000"/>
              </a:lnSpc>
            </a:pPr>
            <a:endParaRPr kumimoji="1" lang="en-US" altLang="ko-KR" sz="1200" dirty="0">
              <a:latin typeface="Pretendard Light" panose="02000403000000020004" pitchFamily="2" charset="-127"/>
              <a:ea typeface="Pretendard Light" panose="02000403000000020004" pitchFamily="2" charset="-127"/>
              <a:cs typeface="Pretendard Light" panose="02000403000000020004" pitchFamily="2" charset="-127"/>
            </a:endParaRPr>
          </a:p>
          <a:p>
            <a:pPr>
              <a:lnSpc>
                <a:spcPct val="200000"/>
              </a:lnSpc>
            </a:pPr>
            <a:r>
              <a:rPr kumimoji="1" lang="ko-KR" altLang="en-US" sz="1200" dirty="0">
                <a:latin typeface="Pretendard Light" panose="02000403000000020004" pitchFamily="2" charset="-127"/>
                <a:ea typeface="Pretendard Light" panose="02000403000000020004" pitchFamily="2" charset="-127"/>
                <a:cs typeface="Pretendard Light" panose="02000403000000020004" pitchFamily="2" charset="-127"/>
              </a:rPr>
              <a:t>아래에 위치한 </a:t>
            </a:r>
            <a:r>
              <a:rPr kumimoji="1" lang="en-US" altLang="ko-KR" sz="1200" dirty="0">
                <a:latin typeface="Pretendard Light" panose="02000403000000020004" pitchFamily="2" charset="-127"/>
                <a:ea typeface="Pretendard Light" panose="02000403000000020004" pitchFamily="2" charset="-127"/>
                <a:cs typeface="Pretendard Light" panose="02000403000000020004" pitchFamily="2" charset="-127"/>
              </a:rPr>
              <a:t>KPN</a:t>
            </a:r>
            <a:r>
              <a:rPr kumimoji="1" lang="ko-KR" altLang="en-US" sz="1200" dirty="0">
                <a:latin typeface="Pretendard Light" panose="02000403000000020004" pitchFamily="2" charset="-127"/>
                <a:ea typeface="Pretendard Light" panose="02000403000000020004" pitchFamily="2" charset="-127"/>
                <a:cs typeface="Pretendard Light" panose="02000403000000020004" pitchFamily="2" charset="-127"/>
              </a:rPr>
              <a:t>은 </a:t>
            </a:r>
            <a:r>
              <a:rPr kumimoji="1" lang="ko-KR" altLang="en-US" sz="1200" dirty="0" err="1">
                <a:latin typeface="Pretendard Light" panose="02000403000000020004" pitchFamily="2" charset="-127"/>
                <a:ea typeface="Pretendard Light" panose="02000403000000020004" pitchFamily="2" charset="-127"/>
                <a:cs typeface="Pretendard Light" panose="02000403000000020004" pitchFamily="2" charset="-127"/>
              </a:rPr>
              <a:t>도체중</a:t>
            </a:r>
            <a:r>
              <a:rPr kumimoji="1" lang="ko-KR" altLang="en-US" sz="1200" dirty="0">
                <a:latin typeface="Pretendard Light" panose="02000403000000020004" pitchFamily="2" charset="-127"/>
                <a:ea typeface="Pretendard Light" panose="02000403000000020004" pitchFamily="2" charset="-127"/>
                <a:cs typeface="Pretendard Light" panose="02000403000000020004" pitchFamily="2" charset="-127"/>
              </a:rPr>
              <a:t> </a:t>
            </a:r>
            <a:r>
              <a:rPr kumimoji="1" lang="ko-KR" altLang="en-US" sz="1200" dirty="0" err="1">
                <a:latin typeface="Pretendard Light" panose="02000403000000020004" pitchFamily="2" charset="-127"/>
                <a:ea typeface="Pretendard Light" panose="02000403000000020004" pitchFamily="2" charset="-127"/>
                <a:cs typeface="Pretendard Light" panose="02000403000000020004" pitchFamily="2" charset="-127"/>
              </a:rPr>
              <a:t>육종가</a:t>
            </a:r>
            <a:r>
              <a:rPr kumimoji="1" lang="ko-KR" altLang="en-US" sz="1200" dirty="0">
                <a:latin typeface="Pretendard Light" panose="02000403000000020004" pitchFamily="2" charset="-127"/>
                <a:ea typeface="Pretendard Light" panose="02000403000000020004" pitchFamily="2" charset="-127"/>
                <a:cs typeface="Pretendard Light" panose="02000403000000020004" pitchFamily="2" charset="-127"/>
              </a:rPr>
              <a:t> 대비 등단 </a:t>
            </a:r>
            <a:r>
              <a:rPr kumimoji="1" lang="ko-KR" altLang="en-US" sz="1200" dirty="0" err="1">
                <a:latin typeface="Pretendard Light" panose="02000403000000020004" pitchFamily="2" charset="-127"/>
                <a:ea typeface="Pretendard Light" panose="02000403000000020004" pitchFamily="2" charset="-127"/>
                <a:cs typeface="Pretendard Light" panose="02000403000000020004" pitchFamily="2" charset="-127"/>
              </a:rPr>
              <a:t>육종가가</a:t>
            </a:r>
            <a:r>
              <a:rPr kumimoji="1" lang="ko-KR" altLang="en-US" sz="1200" dirty="0">
                <a:latin typeface="Pretendard Light" panose="02000403000000020004" pitchFamily="2" charset="-127"/>
                <a:ea typeface="Pretendard Light" panose="02000403000000020004" pitchFamily="2" charset="-127"/>
                <a:cs typeface="Pretendard Light" panose="02000403000000020004" pitchFamily="2" charset="-127"/>
              </a:rPr>
              <a:t> 낮다</a:t>
            </a:r>
            <a:r>
              <a:rPr kumimoji="1" lang="en-US" altLang="ko-KR" sz="1200" dirty="0">
                <a:latin typeface="Pretendard Light" panose="02000403000000020004" pitchFamily="2" charset="-127"/>
                <a:ea typeface="Pretendard Light" panose="02000403000000020004" pitchFamily="2" charset="-127"/>
                <a:cs typeface="Pretendard Light" panose="02000403000000020004" pitchFamily="2" charset="-127"/>
              </a:rPr>
              <a:t>.</a:t>
            </a:r>
          </a:p>
          <a:p>
            <a:pPr>
              <a:lnSpc>
                <a:spcPct val="200000"/>
              </a:lnSpc>
            </a:pPr>
            <a:r>
              <a:rPr kumimoji="1" lang="en-US" altLang="ko-KR" sz="1200" dirty="0">
                <a:latin typeface="Pretendard Light" panose="02000403000000020004" pitchFamily="2" charset="-127"/>
                <a:ea typeface="Pretendard Light" panose="02000403000000020004" pitchFamily="2" charset="-127"/>
                <a:cs typeface="Pretendard Light" panose="02000403000000020004" pitchFamily="2" charset="-127"/>
              </a:rPr>
              <a:t>(Group B)</a:t>
            </a:r>
          </a:p>
        </p:txBody>
      </p:sp>
      <p:sp>
        <p:nvSpPr>
          <p:cNvPr id="11" name="TextBox 10">
            <a:extLst>
              <a:ext uri="{FF2B5EF4-FFF2-40B4-BE49-F238E27FC236}">
                <a16:creationId xmlns:a16="http://schemas.microsoft.com/office/drawing/2014/main" id="{1F46AB33-4265-6B3B-99D7-2982CC7C6DE1}"/>
              </a:ext>
            </a:extLst>
          </p:cNvPr>
          <p:cNvSpPr txBox="1"/>
          <p:nvPr/>
        </p:nvSpPr>
        <p:spPr>
          <a:xfrm>
            <a:off x="898842" y="2016328"/>
            <a:ext cx="2553485" cy="523220"/>
          </a:xfrm>
          <a:prstGeom prst="rect">
            <a:avLst/>
          </a:prstGeom>
          <a:noFill/>
        </p:spPr>
        <p:txBody>
          <a:bodyPr wrap="square">
            <a:spAutoFit/>
          </a:bodyPr>
          <a:lstStyle/>
          <a:p>
            <a:r>
              <a:rPr kumimoji="1" lang="en-US" altLang="ko-KR" sz="1400" dirty="0">
                <a:latin typeface="Pretendard" panose="02000503000000020004" pitchFamily="2" charset="-127"/>
                <a:ea typeface="Pretendard" panose="02000503000000020004" pitchFamily="2" charset="-127"/>
                <a:cs typeface="Pretendard" panose="02000503000000020004" pitchFamily="2" charset="-127"/>
              </a:rPr>
              <a:t>Group A</a:t>
            </a:r>
            <a:br>
              <a:rPr kumimoji="1" lang="en-US" altLang="ko-KR" sz="1400" dirty="0">
                <a:solidFill>
                  <a:srgbClr val="FF2860"/>
                </a:solidFill>
                <a:latin typeface="Pretendard" panose="02000503000000020004" pitchFamily="2" charset="-127"/>
                <a:ea typeface="Pretendard" panose="02000503000000020004" pitchFamily="2" charset="-127"/>
                <a:cs typeface="Pretendard" panose="02000503000000020004" pitchFamily="2" charset="-127"/>
              </a:rPr>
            </a:br>
            <a:r>
              <a:rPr kumimoji="1" lang="ko-KR" altLang="en-US" sz="1400" dirty="0" err="1">
                <a:solidFill>
                  <a:srgbClr val="FF2860"/>
                </a:solidFill>
                <a:latin typeface="Pretendard" panose="02000503000000020004" pitchFamily="2" charset="-127"/>
                <a:ea typeface="Pretendard" panose="02000503000000020004" pitchFamily="2" charset="-127"/>
                <a:cs typeface="Pretendard" panose="02000503000000020004" pitchFamily="2" charset="-127"/>
              </a:rPr>
              <a:t>도체중</a:t>
            </a:r>
            <a:r>
              <a:rPr kumimoji="1" lang="ko-KR" altLang="en-US" sz="1400" dirty="0">
                <a:solidFill>
                  <a:srgbClr val="FF2860"/>
                </a:solidFill>
                <a:latin typeface="Pretendard" panose="02000503000000020004" pitchFamily="2" charset="-127"/>
                <a:ea typeface="Pretendard" panose="02000503000000020004" pitchFamily="2" charset="-127"/>
                <a:cs typeface="Pretendard" panose="02000503000000020004" pitchFamily="2" charset="-127"/>
              </a:rPr>
              <a:t> 대비 </a:t>
            </a:r>
            <a:r>
              <a:rPr kumimoji="1" lang="ko-KR" altLang="en-US" sz="1400" dirty="0" err="1">
                <a:solidFill>
                  <a:srgbClr val="FF2860"/>
                </a:solidFill>
                <a:latin typeface="Pretendard" panose="02000503000000020004" pitchFamily="2" charset="-127"/>
                <a:ea typeface="Pretendard" panose="02000503000000020004" pitchFamily="2" charset="-127"/>
                <a:cs typeface="Pretendard" panose="02000503000000020004" pitchFamily="2" charset="-127"/>
              </a:rPr>
              <a:t>등심단면적이</a:t>
            </a:r>
            <a:r>
              <a:rPr kumimoji="1" lang="ko-KR" altLang="en-US" sz="1400" dirty="0">
                <a:solidFill>
                  <a:srgbClr val="FF2860"/>
                </a:solidFill>
                <a:latin typeface="Pretendard" panose="02000503000000020004" pitchFamily="2" charset="-127"/>
                <a:ea typeface="Pretendard" panose="02000503000000020004" pitchFamily="2" charset="-127"/>
                <a:cs typeface="Pretendard" panose="02000503000000020004" pitchFamily="2" charset="-127"/>
              </a:rPr>
              <a:t> 넓음</a:t>
            </a:r>
            <a:endParaRPr kumimoji="1" lang="en-US" altLang="ko-KR" sz="1400" dirty="0">
              <a:solidFill>
                <a:srgbClr val="FF2860"/>
              </a:solidFill>
              <a:latin typeface="Pretendard" panose="02000503000000020004" pitchFamily="2" charset="-127"/>
              <a:ea typeface="Pretendard" panose="02000503000000020004" pitchFamily="2" charset="-127"/>
              <a:cs typeface="Pretendard" panose="02000503000000020004" pitchFamily="2" charset="-127"/>
            </a:endParaRPr>
          </a:p>
        </p:txBody>
      </p:sp>
      <p:sp>
        <p:nvSpPr>
          <p:cNvPr id="13" name="TextBox 12">
            <a:extLst>
              <a:ext uri="{FF2B5EF4-FFF2-40B4-BE49-F238E27FC236}">
                <a16:creationId xmlns:a16="http://schemas.microsoft.com/office/drawing/2014/main" id="{5C60029D-A1E9-5776-78D6-069180C7CEF7}"/>
              </a:ext>
            </a:extLst>
          </p:cNvPr>
          <p:cNvSpPr txBox="1"/>
          <p:nvPr/>
        </p:nvSpPr>
        <p:spPr>
          <a:xfrm>
            <a:off x="6402266" y="5174675"/>
            <a:ext cx="2491278" cy="523220"/>
          </a:xfrm>
          <a:prstGeom prst="rect">
            <a:avLst/>
          </a:prstGeom>
          <a:noFill/>
        </p:spPr>
        <p:txBody>
          <a:bodyPr wrap="square">
            <a:spAutoFit/>
          </a:bodyPr>
          <a:lstStyle/>
          <a:p>
            <a:r>
              <a:rPr kumimoji="1" lang="en-US" altLang="ko-KR" sz="1400" dirty="0">
                <a:latin typeface="Pretendard" panose="02000503000000020004" pitchFamily="2" charset="-127"/>
                <a:ea typeface="Pretendard" panose="02000503000000020004" pitchFamily="2" charset="-127"/>
                <a:cs typeface="Pretendard" panose="02000503000000020004" pitchFamily="2" charset="-127"/>
              </a:rPr>
              <a:t>Group B</a:t>
            </a:r>
            <a:br>
              <a:rPr kumimoji="1" lang="en-US" altLang="ko-KR" sz="1400" dirty="0">
                <a:solidFill>
                  <a:srgbClr val="FF2860"/>
                </a:solidFill>
                <a:latin typeface="Pretendard" panose="02000503000000020004" pitchFamily="2" charset="-127"/>
                <a:ea typeface="Pretendard" panose="02000503000000020004" pitchFamily="2" charset="-127"/>
                <a:cs typeface="Pretendard" panose="02000503000000020004" pitchFamily="2" charset="-127"/>
              </a:rPr>
            </a:br>
            <a:r>
              <a:rPr kumimoji="1" lang="ko-KR" altLang="en-US" sz="1400" dirty="0" err="1">
                <a:solidFill>
                  <a:srgbClr val="0278FF"/>
                </a:solidFill>
                <a:latin typeface="Pretendard" panose="02000503000000020004" pitchFamily="2" charset="-127"/>
                <a:ea typeface="Pretendard" panose="02000503000000020004" pitchFamily="2" charset="-127"/>
                <a:cs typeface="Pretendard" panose="02000503000000020004" pitchFamily="2" charset="-127"/>
              </a:rPr>
              <a:t>도체중</a:t>
            </a:r>
            <a:r>
              <a:rPr kumimoji="1" lang="ko-KR" altLang="en-US" sz="1400" dirty="0">
                <a:solidFill>
                  <a:srgbClr val="0278FF"/>
                </a:solidFill>
                <a:latin typeface="Pretendard" panose="02000503000000020004" pitchFamily="2" charset="-127"/>
                <a:ea typeface="Pretendard" panose="02000503000000020004" pitchFamily="2" charset="-127"/>
                <a:cs typeface="Pretendard" panose="02000503000000020004" pitchFamily="2" charset="-127"/>
              </a:rPr>
              <a:t> 대비 </a:t>
            </a:r>
            <a:r>
              <a:rPr kumimoji="1" lang="ko-KR" altLang="en-US" sz="1400" dirty="0" err="1">
                <a:solidFill>
                  <a:srgbClr val="0278FF"/>
                </a:solidFill>
                <a:latin typeface="Pretendard" panose="02000503000000020004" pitchFamily="2" charset="-127"/>
                <a:ea typeface="Pretendard" panose="02000503000000020004" pitchFamily="2" charset="-127"/>
                <a:cs typeface="Pretendard" panose="02000503000000020004" pitchFamily="2" charset="-127"/>
              </a:rPr>
              <a:t>등심단면적이</a:t>
            </a:r>
            <a:r>
              <a:rPr kumimoji="1" lang="ko-KR" altLang="en-US" sz="1400" dirty="0">
                <a:solidFill>
                  <a:srgbClr val="0278FF"/>
                </a:solidFill>
                <a:latin typeface="Pretendard" panose="02000503000000020004" pitchFamily="2" charset="-127"/>
                <a:ea typeface="Pretendard" panose="02000503000000020004" pitchFamily="2" charset="-127"/>
                <a:cs typeface="Pretendard" panose="02000503000000020004" pitchFamily="2" charset="-127"/>
              </a:rPr>
              <a:t> 작음</a:t>
            </a:r>
          </a:p>
        </p:txBody>
      </p:sp>
    </p:spTree>
    <p:extLst>
      <p:ext uri="{BB962C8B-B14F-4D97-AF65-F5344CB8AC3E}">
        <p14:creationId xmlns:p14="http://schemas.microsoft.com/office/powerpoint/2010/main" val="869505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B57C5-ED94-A50C-8832-9AF1895488D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134E753-328A-61A4-C800-09117C3F2DB1}"/>
              </a:ext>
            </a:extLst>
          </p:cNvPr>
          <p:cNvSpPr txBox="1"/>
          <p:nvPr/>
        </p:nvSpPr>
        <p:spPr>
          <a:xfrm>
            <a:off x="286326" y="332509"/>
            <a:ext cx="7686600" cy="778739"/>
          </a:xfrm>
          <a:prstGeom prst="rect">
            <a:avLst/>
          </a:prstGeom>
          <a:noFill/>
        </p:spPr>
        <p:txBody>
          <a:bodyPr wrap="square">
            <a:spAutoFit/>
          </a:bodyPr>
          <a:lstStyle/>
          <a:p>
            <a:r>
              <a:rPr lang="en-US" altLang="ko-KR" sz="2000" b="1" dirty="0">
                <a:latin typeface="Pretendard" panose="02000503000000020004" pitchFamily="2" charset="-127"/>
                <a:ea typeface="Pretendard" panose="02000503000000020004" pitchFamily="2" charset="-127"/>
                <a:cs typeface="Pretendard" panose="02000503000000020004" pitchFamily="2" charset="-127"/>
              </a:rPr>
              <a:t>KPN 1506</a:t>
            </a:r>
            <a:r>
              <a:rPr lang="ko-KR" altLang="en-US" sz="2000" b="1" dirty="0">
                <a:latin typeface="Pretendard" panose="02000503000000020004" pitchFamily="2" charset="-127"/>
                <a:ea typeface="Pretendard" panose="02000503000000020004" pitchFamily="2" charset="-127"/>
                <a:cs typeface="Pretendard" panose="02000503000000020004" pitchFamily="2" charset="-127"/>
              </a:rPr>
              <a:t>의 외조부가 바뀌었다</a:t>
            </a:r>
            <a:endParaRPr lang="en-US" altLang="ko-KR" sz="2000" b="1" dirty="0">
              <a:latin typeface="Pretendard" panose="02000503000000020004" pitchFamily="2" charset="-127"/>
              <a:ea typeface="Pretendard" panose="02000503000000020004" pitchFamily="2" charset="-127"/>
              <a:cs typeface="Pretendard" panose="02000503000000020004" pitchFamily="2" charset="-127"/>
            </a:endParaRPr>
          </a:p>
          <a:p>
            <a:pPr>
              <a:lnSpc>
                <a:spcPct val="150000"/>
              </a:lnSpc>
            </a:pPr>
            <a:r>
              <a:rPr lang="en-US" altLang="ko-KR" dirty="0">
                <a:solidFill>
                  <a:srgbClr val="202124"/>
                </a:solidFill>
                <a:latin typeface="Poppins ExtraLight" pitchFamily="2" charset="0"/>
                <a:ea typeface="Apple SD Gothic Neo" panose="02000300000000000000" pitchFamily="2" charset="-127"/>
                <a:cs typeface="Poppins ExtraLight" pitchFamily="2" charset="0"/>
              </a:rPr>
              <a:t>KPN 1506’s </a:t>
            </a:r>
            <a:r>
              <a:rPr lang="en" altLang="ko-Kore-KR" dirty="0">
                <a:solidFill>
                  <a:srgbClr val="202124"/>
                </a:solidFill>
                <a:latin typeface="Poppins ExtraLight" pitchFamily="2" charset="0"/>
                <a:ea typeface="Apple SD Gothic Neo" panose="02000300000000000000" pitchFamily="2" charset="-127"/>
                <a:cs typeface="Poppins ExtraLight" pitchFamily="2" charset="0"/>
              </a:rPr>
              <a:t>maternal grandfather</a:t>
            </a:r>
            <a:r>
              <a:rPr lang="en-US" altLang="ko-Kore-KR" dirty="0">
                <a:solidFill>
                  <a:srgbClr val="202124"/>
                </a:solidFill>
                <a:latin typeface="Poppins ExtraLight" pitchFamily="2" charset="0"/>
                <a:ea typeface="Apple SD Gothic Neo" panose="02000300000000000000" pitchFamily="2" charset="-127"/>
                <a:cs typeface="Poppins ExtraLight" pitchFamily="2" charset="0"/>
              </a:rPr>
              <a:t>s</a:t>
            </a:r>
            <a:r>
              <a:rPr lang="en-US" altLang="ko-KR" dirty="0">
                <a:solidFill>
                  <a:srgbClr val="202124"/>
                </a:solidFill>
                <a:latin typeface="Poppins ExtraLight" pitchFamily="2" charset="0"/>
                <a:ea typeface="Apple SD Gothic Neo" panose="02000300000000000000" pitchFamily="2" charset="-127"/>
                <a:cs typeface="Poppins ExtraLight" pitchFamily="2" charset="0"/>
              </a:rPr>
              <a:t> has changed</a:t>
            </a:r>
            <a:endParaRPr lang="ko-KR" altLang="en-US" sz="2000" b="1" dirty="0">
              <a:latin typeface="Noto Sans CJK KR Bold" panose="020B0500000000000000" pitchFamily="34" charset="-128"/>
              <a:ea typeface="Noto Sans CJK KR Bold" panose="020B0500000000000000" pitchFamily="34" charset="-128"/>
            </a:endParaRPr>
          </a:p>
        </p:txBody>
      </p:sp>
      <p:graphicFrame>
        <p:nvGraphicFramePr>
          <p:cNvPr id="3" name="표 2">
            <a:extLst>
              <a:ext uri="{FF2B5EF4-FFF2-40B4-BE49-F238E27FC236}">
                <a16:creationId xmlns:a16="http://schemas.microsoft.com/office/drawing/2014/main" id="{CBDD74C7-89DE-AA09-B363-8300050B7A33}"/>
              </a:ext>
            </a:extLst>
          </p:cNvPr>
          <p:cNvGraphicFramePr>
            <a:graphicFrameLocks noGrp="1"/>
          </p:cNvGraphicFramePr>
          <p:nvPr>
            <p:extLst>
              <p:ext uri="{D42A27DB-BD31-4B8C-83A1-F6EECF244321}">
                <p14:modId xmlns:p14="http://schemas.microsoft.com/office/powerpoint/2010/main" val="2588046468"/>
              </p:ext>
            </p:extLst>
          </p:nvPr>
        </p:nvGraphicFramePr>
        <p:xfrm>
          <a:off x="391885" y="1099432"/>
          <a:ext cx="10677168" cy="774920"/>
        </p:xfrm>
        <a:graphic>
          <a:graphicData uri="http://schemas.openxmlformats.org/drawingml/2006/table">
            <a:tbl>
              <a:tblPr firstRow="1" bandRow="1">
                <a:tableStyleId>{5C22544A-7EE6-4342-B048-85BDC9FD1C3A}</a:tableStyleId>
              </a:tblPr>
              <a:tblGrid>
                <a:gridCol w="10677168">
                  <a:extLst>
                    <a:ext uri="{9D8B030D-6E8A-4147-A177-3AD203B41FA5}">
                      <a16:colId xmlns:a16="http://schemas.microsoft.com/office/drawing/2014/main" val="61522884"/>
                    </a:ext>
                  </a:extLst>
                </a:gridCol>
              </a:tblGrid>
              <a:tr h="348200">
                <a:tc>
                  <a:txBody>
                    <a:bodyPr/>
                    <a:lstStyle/>
                    <a:p>
                      <a:pPr algn="r">
                        <a:lnSpc>
                          <a:spcPct val="150000"/>
                        </a:lnSpc>
                      </a:pPr>
                      <a:endParaRPr lang="en" altLang="ko-KR" sz="1600" dirty="0">
                        <a:solidFill>
                          <a:srgbClr val="202124"/>
                        </a:solidFill>
                        <a:latin typeface="Poppins ExtraLight" pitchFamily="2" charset="0"/>
                        <a:ea typeface="Apple SD Gothic Neo" panose="02000300000000000000" pitchFamily="2" charset="-127"/>
                        <a:cs typeface="Poppins ExtraLight" pitchFamily="2"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7014909"/>
                  </a:ext>
                </a:extLst>
              </a:tr>
              <a:tr h="348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ko-Kore-KR" altLang="en-US" sz="1100" b="0" i="0" kern="1200" dirty="0">
                        <a:solidFill>
                          <a:schemeClr val="tx1">
                            <a:lumMod val="50000"/>
                            <a:lumOff val="50000"/>
                          </a:schemeClr>
                        </a:solidFill>
                        <a:latin typeface="Noto Sans CJK KR Light" panose="020B0300000000000000" pitchFamily="34" charset="-128"/>
                        <a:ea typeface="Noto Sans CJK KR Light" panose="020B0300000000000000" pitchFamily="34" charset="-128"/>
                        <a:cs typeface="+mn-cs"/>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12449591"/>
                  </a:ext>
                </a:extLst>
              </a:tr>
            </a:tbl>
          </a:graphicData>
        </a:graphic>
      </p:graphicFrame>
      <p:graphicFrame>
        <p:nvGraphicFramePr>
          <p:cNvPr id="4" name="표 3">
            <a:extLst>
              <a:ext uri="{FF2B5EF4-FFF2-40B4-BE49-F238E27FC236}">
                <a16:creationId xmlns:a16="http://schemas.microsoft.com/office/drawing/2014/main" id="{10E51357-4C29-B85C-9D14-1643870D4527}"/>
              </a:ext>
            </a:extLst>
          </p:cNvPr>
          <p:cNvGraphicFramePr>
            <a:graphicFrameLocks noGrp="1"/>
          </p:cNvGraphicFramePr>
          <p:nvPr>
            <p:extLst>
              <p:ext uri="{D42A27DB-BD31-4B8C-83A1-F6EECF244321}">
                <p14:modId xmlns:p14="http://schemas.microsoft.com/office/powerpoint/2010/main" val="494962703"/>
              </p:ext>
            </p:extLst>
          </p:nvPr>
        </p:nvGraphicFramePr>
        <p:xfrm>
          <a:off x="391885" y="3974181"/>
          <a:ext cx="6372810" cy="2375418"/>
        </p:xfrm>
        <a:graphic>
          <a:graphicData uri="http://schemas.openxmlformats.org/drawingml/2006/table">
            <a:tbl>
              <a:tblPr>
                <a:tableStyleId>{5940675A-B579-460E-94D1-54222C63F5DA}</a:tableStyleId>
              </a:tblPr>
              <a:tblGrid>
                <a:gridCol w="1274562">
                  <a:extLst>
                    <a:ext uri="{9D8B030D-6E8A-4147-A177-3AD203B41FA5}">
                      <a16:colId xmlns:a16="http://schemas.microsoft.com/office/drawing/2014/main" val="3043347466"/>
                    </a:ext>
                  </a:extLst>
                </a:gridCol>
                <a:gridCol w="1274562">
                  <a:extLst>
                    <a:ext uri="{9D8B030D-6E8A-4147-A177-3AD203B41FA5}">
                      <a16:colId xmlns:a16="http://schemas.microsoft.com/office/drawing/2014/main" val="3806471801"/>
                    </a:ext>
                  </a:extLst>
                </a:gridCol>
                <a:gridCol w="1274562">
                  <a:extLst>
                    <a:ext uri="{9D8B030D-6E8A-4147-A177-3AD203B41FA5}">
                      <a16:colId xmlns:a16="http://schemas.microsoft.com/office/drawing/2014/main" val="649248877"/>
                    </a:ext>
                  </a:extLst>
                </a:gridCol>
                <a:gridCol w="1274562">
                  <a:extLst>
                    <a:ext uri="{9D8B030D-6E8A-4147-A177-3AD203B41FA5}">
                      <a16:colId xmlns:a16="http://schemas.microsoft.com/office/drawing/2014/main" val="3956624373"/>
                    </a:ext>
                  </a:extLst>
                </a:gridCol>
                <a:gridCol w="1274562">
                  <a:extLst>
                    <a:ext uri="{9D8B030D-6E8A-4147-A177-3AD203B41FA5}">
                      <a16:colId xmlns:a16="http://schemas.microsoft.com/office/drawing/2014/main" val="468267364"/>
                    </a:ext>
                  </a:extLst>
                </a:gridCol>
              </a:tblGrid>
              <a:tr h="515038">
                <a:tc>
                  <a:txBody>
                    <a:bodyPr/>
                    <a:lstStyle/>
                    <a:p>
                      <a:pPr algn="ctr" fontAlgn="b"/>
                      <a:r>
                        <a:rPr lang="ko-KR" altLang="en-US" sz="2000" b="1" i="0" kern="1200" dirty="0">
                          <a:solidFill>
                            <a:schemeClr val="tx1"/>
                          </a:solidFill>
                          <a:latin typeface="Pretendard" panose="02000503000000020004" pitchFamily="2" charset="-127"/>
                          <a:ea typeface="Pretendard" panose="02000503000000020004" pitchFamily="2" charset="-127"/>
                          <a:cs typeface="Pretendard" panose="02000503000000020004" pitchFamily="2" charset="-127"/>
                        </a:rPr>
                        <a:t>시점</a:t>
                      </a:r>
                      <a:endParaRPr lang="en" sz="2000" b="1" i="0" kern="1200" dirty="0">
                        <a:solidFill>
                          <a:schemeClr val="tx1"/>
                        </a:solidFill>
                        <a:latin typeface="Pretendard" panose="02000503000000020004" pitchFamily="2" charset="-127"/>
                        <a:ea typeface="Pretendard" panose="02000503000000020004" pitchFamily="2" charset="-127"/>
                        <a:cs typeface="Pretendard" panose="02000503000000020004" pitchFamily="2" charset="-127"/>
                      </a:endParaRPr>
                    </a:p>
                  </a:txBody>
                  <a:tcPr marL="9525" marR="9525" marT="9525" marB="0" anchor="ctr"/>
                </a:tc>
                <a:tc>
                  <a:txBody>
                    <a:bodyPr/>
                    <a:lstStyle/>
                    <a:p>
                      <a:pPr algn="ctr" fontAlgn="b"/>
                      <a:r>
                        <a:rPr lang="en" sz="2000" b="1" i="0" kern="1200" dirty="0">
                          <a:solidFill>
                            <a:schemeClr val="tx1"/>
                          </a:solidFill>
                          <a:latin typeface="Pretendard" panose="02000503000000020004" pitchFamily="2" charset="-127"/>
                          <a:ea typeface="Pretendard" panose="02000503000000020004" pitchFamily="2" charset="-127"/>
                          <a:cs typeface="Pretendard" panose="02000503000000020004" pitchFamily="2" charset="-127"/>
                        </a:rPr>
                        <a:t>KPN</a:t>
                      </a:r>
                    </a:p>
                  </a:txBody>
                  <a:tcPr marL="9525" marR="9525" marT="9525" marB="0" anchor="ctr"/>
                </a:tc>
                <a:tc>
                  <a:txBody>
                    <a:bodyPr/>
                    <a:lstStyle/>
                    <a:p>
                      <a:pPr algn="ctr" fontAlgn="b"/>
                      <a:r>
                        <a:rPr lang="ko-KR" altLang="en-US" sz="2000" b="1" i="0" kern="1200" dirty="0">
                          <a:solidFill>
                            <a:schemeClr val="tx1"/>
                          </a:solidFill>
                          <a:latin typeface="Pretendard" panose="02000503000000020004" pitchFamily="2" charset="-127"/>
                          <a:ea typeface="Pretendard" panose="02000503000000020004" pitchFamily="2" charset="-127"/>
                          <a:cs typeface="Pretendard" panose="02000503000000020004" pitchFamily="2" charset="-127"/>
                        </a:rPr>
                        <a:t>아비</a:t>
                      </a:r>
                    </a:p>
                  </a:txBody>
                  <a:tcPr marL="9525" marR="9525" marT="9525" marB="0" anchor="ctr"/>
                </a:tc>
                <a:tc>
                  <a:txBody>
                    <a:bodyPr/>
                    <a:lstStyle/>
                    <a:p>
                      <a:pPr algn="ctr" fontAlgn="b"/>
                      <a:r>
                        <a:rPr lang="ko-KR" altLang="en-US" sz="2000" b="1" i="0" kern="1200" dirty="0">
                          <a:solidFill>
                            <a:schemeClr val="tx1"/>
                          </a:solidFill>
                          <a:latin typeface="Pretendard" panose="02000503000000020004" pitchFamily="2" charset="-127"/>
                          <a:ea typeface="Pretendard" panose="02000503000000020004" pitchFamily="2" charset="-127"/>
                          <a:cs typeface="Pretendard" panose="02000503000000020004" pitchFamily="2" charset="-127"/>
                        </a:rPr>
                        <a:t>조부</a:t>
                      </a:r>
                    </a:p>
                  </a:txBody>
                  <a:tcPr marL="9525" marR="9525" marT="9525" marB="0" anchor="ctr"/>
                </a:tc>
                <a:tc>
                  <a:txBody>
                    <a:bodyPr/>
                    <a:lstStyle/>
                    <a:p>
                      <a:pPr algn="ctr" fontAlgn="b"/>
                      <a:r>
                        <a:rPr lang="ko-KR" altLang="en-US" sz="2000" b="1" i="0" kern="1200" dirty="0">
                          <a:solidFill>
                            <a:schemeClr val="tx1"/>
                          </a:solidFill>
                          <a:latin typeface="Pretendard" panose="02000503000000020004" pitchFamily="2" charset="-127"/>
                          <a:ea typeface="Pretendard" panose="02000503000000020004" pitchFamily="2" charset="-127"/>
                          <a:cs typeface="Pretendard" panose="02000503000000020004" pitchFamily="2" charset="-127"/>
                        </a:rPr>
                        <a:t>외조부</a:t>
                      </a:r>
                    </a:p>
                  </a:txBody>
                  <a:tcPr marL="9525" marR="9525" marT="9525" marB="0" anchor="ctr"/>
                </a:tc>
                <a:extLst>
                  <a:ext uri="{0D108BD9-81ED-4DB2-BD59-A6C34878D82A}">
                    <a16:rowId xmlns:a16="http://schemas.microsoft.com/office/drawing/2014/main" val="3138758442"/>
                  </a:ext>
                </a:extLst>
              </a:tr>
              <a:tr h="465095">
                <a:tc>
                  <a:txBody>
                    <a:bodyPr/>
                    <a:lstStyle/>
                    <a:p>
                      <a:pPr algn="ctr" fontAlgn="b"/>
                      <a:r>
                        <a:rPr lang="en-US" altLang="ko-KR" sz="1800" b="0" i="0" kern="1200" dirty="0">
                          <a:solidFill>
                            <a:srgbClr val="202124"/>
                          </a:solidFill>
                          <a:latin typeface="Pretendard Light" panose="02000403000000020004" pitchFamily="2" charset="-127"/>
                          <a:ea typeface="Pretendard Light" panose="02000403000000020004" pitchFamily="2" charset="-127"/>
                          <a:cs typeface="Pretendard Light" panose="02000403000000020004" pitchFamily="2" charset="-127"/>
                        </a:rPr>
                        <a:t>2022-08</a:t>
                      </a:r>
                    </a:p>
                  </a:txBody>
                  <a:tcPr marL="9525" marR="9525" marT="9525" marB="0" anchor="ctr"/>
                </a:tc>
                <a:tc>
                  <a:txBody>
                    <a:bodyPr/>
                    <a:lstStyle/>
                    <a:p>
                      <a:pPr algn="ctr" fontAlgn="b"/>
                      <a:r>
                        <a:rPr lang="en" sz="1800" b="0" i="0" kern="1200" dirty="0">
                          <a:solidFill>
                            <a:schemeClr val="tx1">
                              <a:lumMod val="50000"/>
                              <a:lumOff val="50000"/>
                            </a:schemeClr>
                          </a:solidFill>
                          <a:latin typeface="Pretendard Light" panose="02000403000000020004" pitchFamily="2" charset="-127"/>
                          <a:ea typeface="Pretendard Light" panose="02000403000000020004" pitchFamily="2" charset="-127"/>
                          <a:cs typeface="Pretendard Light" panose="02000403000000020004" pitchFamily="2" charset="-127"/>
                        </a:rPr>
                        <a:t>KPN1506</a:t>
                      </a:r>
                    </a:p>
                  </a:txBody>
                  <a:tcPr marL="9525" marR="9525" marT="9525" marB="0" anchor="ctr"/>
                </a:tc>
                <a:tc>
                  <a:txBody>
                    <a:bodyPr/>
                    <a:lstStyle/>
                    <a:p>
                      <a:pPr algn="ctr" fontAlgn="b"/>
                      <a:r>
                        <a:rPr lang="en" sz="1800" b="0" i="0" kern="1200" dirty="0">
                          <a:solidFill>
                            <a:schemeClr val="tx1">
                              <a:lumMod val="50000"/>
                              <a:lumOff val="50000"/>
                            </a:schemeClr>
                          </a:solidFill>
                          <a:latin typeface="Pretendard Light" panose="02000403000000020004" pitchFamily="2" charset="-127"/>
                          <a:ea typeface="Pretendard Light" panose="02000403000000020004" pitchFamily="2" charset="-127"/>
                          <a:cs typeface="Pretendard Light" panose="02000403000000020004" pitchFamily="2" charset="-127"/>
                        </a:rPr>
                        <a:t>KPN1273</a:t>
                      </a:r>
                    </a:p>
                  </a:txBody>
                  <a:tcPr marL="9525" marR="9525" marT="9525" marB="0" anchor="ctr"/>
                </a:tc>
                <a:tc>
                  <a:txBody>
                    <a:bodyPr/>
                    <a:lstStyle/>
                    <a:p>
                      <a:pPr algn="ctr" fontAlgn="b"/>
                      <a:r>
                        <a:rPr lang="en" sz="1800" b="0" i="0" kern="1200" dirty="0">
                          <a:solidFill>
                            <a:schemeClr val="tx1">
                              <a:lumMod val="50000"/>
                              <a:lumOff val="50000"/>
                            </a:schemeClr>
                          </a:solidFill>
                          <a:latin typeface="Pretendard Light" panose="02000403000000020004" pitchFamily="2" charset="-127"/>
                          <a:ea typeface="Pretendard Light" panose="02000403000000020004" pitchFamily="2" charset="-127"/>
                          <a:cs typeface="Pretendard Light" panose="02000403000000020004" pitchFamily="2" charset="-127"/>
                        </a:rPr>
                        <a:t>KPN887</a:t>
                      </a:r>
                    </a:p>
                  </a:txBody>
                  <a:tcPr marL="9525" marR="9525" marT="9525" marB="0" anchor="ctr"/>
                </a:tc>
                <a:tc>
                  <a:txBody>
                    <a:bodyPr/>
                    <a:lstStyle/>
                    <a:p>
                      <a:pPr algn="ctr" fontAlgn="b"/>
                      <a:r>
                        <a:rPr lang="en" sz="1800" b="0" i="0" kern="1200" dirty="0">
                          <a:solidFill>
                            <a:schemeClr val="tx1">
                              <a:lumMod val="50000"/>
                              <a:lumOff val="50000"/>
                            </a:schemeClr>
                          </a:solidFill>
                          <a:latin typeface="Pretendard Light" panose="02000403000000020004" pitchFamily="2" charset="-127"/>
                          <a:ea typeface="Pretendard Light" panose="02000403000000020004" pitchFamily="2" charset="-127"/>
                          <a:cs typeface="Pretendard Light" panose="02000403000000020004" pitchFamily="2" charset="-127"/>
                        </a:rPr>
                        <a:t>KPN685</a:t>
                      </a:r>
                    </a:p>
                  </a:txBody>
                  <a:tcPr marL="9525" marR="9525" marT="9525" marB="0" anchor="ctr"/>
                </a:tc>
                <a:extLst>
                  <a:ext uri="{0D108BD9-81ED-4DB2-BD59-A6C34878D82A}">
                    <a16:rowId xmlns:a16="http://schemas.microsoft.com/office/drawing/2014/main" val="2312392568"/>
                  </a:ext>
                </a:extLst>
              </a:tr>
              <a:tr h="465095">
                <a:tc>
                  <a:txBody>
                    <a:bodyPr/>
                    <a:lstStyle/>
                    <a:p>
                      <a:pPr algn="ctr" fontAlgn="b"/>
                      <a:r>
                        <a:rPr lang="en-US" altLang="ko-KR" sz="1800" b="0" i="0" kern="1200" dirty="0">
                          <a:solidFill>
                            <a:srgbClr val="202124"/>
                          </a:solidFill>
                          <a:latin typeface="Pretendard Light" panose="02000403000000020004" pitchFamily="2" charset="-127"/>
                          <a:ea typeface="Pretendard Light" panose="02000403000000020004" pitchFamily="2" charset="-127"/>
                          <a:cs typeface="Pretendard Light" panose="02000403000000020004" pitchFamily="2" charset="-127"/>
                        </a:rPr>
                        <a:t>2023-02</a:t>
                      </a:r>
                    </a:p>
                  </a:txBody>
                  <a:tcPr marL="9525" marR="9525" marT="9525" marB="0" anchor="ctr"/>
                </a:tc>
                <a:tc>
                  <a:txBody>
                    <a:bodyPr/>
                    <a:lstStyle/>
                    <a:p>
                      <a:pPr algn="ctr" fontAlgn="b"/>
                      <a:r>
                        <a:rPr lang="en" sz="1800" b="0" i="0" kern="1200">
                          <a:solidFill>
                            <a:schemeClr val="tx1">
                              <a:lumMod val="50000"/>
                              <a:lumOff val="50000"/>
                            </a:schemeClr>
                          </a:solidFill>
                          <a:latin typeface="Pretendard Light" panose="02000403000000020004" pitchFamily="2" charset="-127"/>
                          <a:ea typeface="Pretendard Light" panose="02000403000000020004" pitchFamily="2" charset="-127"/>
                          <a:cs typeface="Pretendard Light" panose="02000403000000020004" pitchFamily="2" charset="-127"/>
                        </a:rPr>
                        <a:t>KPN1506</a:t>
                      </a:r>
                    </a:p>
                  </a:txBody>
                  <a:tcPr marL="9525" marR="9525" marT="9525" marB="0" anchor="ctr"/>
                </a:tc>
                <a:tc>
                  <a:txBody>
                    <a:bodyPr/>
                    <a:lstStyle/>
                    <a:p>
                      <a:pPr algn="ctr" fontAlgn="b"/>
                      <a:r>
                        <a:rPr lang="en" sz="1800" b="0" i="0" kern="1200" dirty="0">
                          <a:solidFill>
                            <a:schemeClr val="tx1">
                              <a:lumMod val="50000"/>
                              <a:lumOff val="50000"/>
                            </a:schemeClr>
                          </a:solidFill>
                          <a:latin typeface="Pretendard Light" panose="02000403000000020004" pitchFamily="2" charset="-127"/>
                          <a:ea typeface="Pretendard Light" panose="02000403000000020004" pitchFamily="2" charset="-127"/>
                          <a:cs typeface="Pretendard Light" panose="02000403000000020004" pitchFamily="2" charset="-127"/>
                        </a:rPr>
                        <a:t>KPN1273</a:t>
                      </a:r>
                    </a:p>
                  </a:txBody>
                  <a:tcPr marL="9525" marR="9525" marT="9525" marB="0" anchor="ctr"/>
                </a:tc>
                <a:tc>
                  <a:txBody>
                    <a:bodyPr/>
                    <a:lstStyle/>
                    <a:p>
                      <a:pPr algn="ctr" fontAlgn="b"/>
                      <a:r>
                        <a:rPr lang="en" sz="1800" b="0" i="0" kern="1200" dirty="0">
                          <a:solidFill>
                            <a:schemeClr val="tx1">
                              <a:lumMod val="50000"/>
                              <a:lumOff val="50000"/>
                            </a:schemeClr>
                          </a:solidFill>
                          <a:latin typeface="Pretendard Light" panose="02000403000000020004" pitchFamily="2" charset="-127"/>
                          <a:ea typeface="Pretendard Light" panose="02000403000000020004" pitchFamily="2" charset="-127"/>
                          <a:cs typeface="Pretendard Light" panose="02000403000000020004" pitchFamily="2" charset="-127"/>
                        </a:rPr>
                        <a:t>KPN887</a:t>
                      </a:r>
                    </a:p>
                  </a:txBody>
                  <a:tcPr marL="9525" marR="9525" marT="9525" marB="0" anchor="ctr"/>
                </a:tc>
                <a:tc>
                  <a:txBody>
                    <a:bodyPr/>
                    <a:lstStyle/>
                    <a:p>
                      <a:pPr algn="ctr" fontAlgn="b"/>
                      <a:r>
                        <a:rPr lang="en" sz="1800" b="0" i="0" kern="1200" dirty="0">
                          <a:solidFill>
                            <a:schemeClr val="tx1">
                              <a:lumMod val="50000"/>
                              <a:lumOff val="50000"/>
                            </a:schemeClr>
                          </a:solidFill>
                          <a:latin typeface="Pretendard Light" panose="02000403000000020004" pitchFamily="2" charset="-127"/>
                          <a:ea typeface="Pretendard Light" panose="02000403000000020004" pitchFamily="2" charset="-127"/>
                          <a:cs typeface="Pretendard Light" panose="02000403000000020004" pitchFamily="2" charset="-127"/>
                        </a:rPr>
                        <a:t>KPN685</a:t>
                      </a:r>
                    </a:p>
                  </a:txBody>
                  <a:tcPr marL="9525" marR="9525" marT="9525" marB="0" anchor="ctr"/>
                </a:tc>
                <a:extLst>
                  <a:ext uri="{0D108BD9-81ED-4DB2-BD59-A6C34878D82A}">
                    <a16:rowId xmlns:a16="http://schemas.microsoft.com/office/drawing/2014/main" val="2165543645"/>
                  </a:ext>
                </a:extLst>
              </a:tr>
              <a:tr h="465095">
                <a:tc>
                  <a:txBody>
                    <a:bodyPr/>
                    <a:lstStyle/>
                    <a:p>
                      <a:pPr algn="ctr" fontAlgn="b"/>
                      <a:r>
                        <a:rPr lang="en-US" altLang="ko-KR" sz="1800" b="0" i="0" kern="1200" dirty="0">
                          <a:solidFill>
                            <a:srgbClr val="202124"/>
                          </a:solidFill>
                          <a:latin typeface="Pretendard Light" panose="02000403000000020004" pitchFamily="2" charset="-127"/>
                          <a:ea typeface="Pretendard Light" panose="02000403000000020004" pitchFamily="2" charset="-127"/>
                          <a:cs typeface="Pretendard Light" panose="02000403000000020004" pitchFamily="2" charset="-127"/>
                        </a:rPr>
                        <a:t>2023-08</a:t>
                      </a:r>
                    </a:p>
                  </a:txBody>
                  <a:tcPr marL="9525" marR="9525" marT="9525" marB="0" anchor="ctr"/>
                </a:tc>
                <a:tc>
                  <a:txBody>
                    <a:bodyPr/>
                    <a:lstStyle/>
                    <a:p>
                      <a:pPr algn="ctr" fontAlgn="b"/>
                      <a:r>
                        <a:rPr lang="en" sz="1800" b="0" i="0" kern="1200">
                          <a:solidFill>
                            <a:schemeClr val="tx1">
                              <a:lumMod val="50000"/>
                              <a:lumOff val="50000"/>
                            </a:schemeClr>
                          </a:solidFill>
                          <a:latin typeface="Pretendard Light" panose="02000403000000020004" pitchFamily="2" charset="-127"/>
                          <a:ea typeface="Pretendard Light" panose="02000403000000020004" pitchFamily="2" charset="-127"/>
                          <a:cs typeface="Pretendard Light" panose="02000403000000020004" pitchFamily="2" charset="-127"/>
                        </a:rPr>
                        <a:t>KPN1506</a:t>
                      </a:r>
                    </a:p>
                  </a:txBody>
                  <a:tcPr marL="9525" marR="9525" marT="9525" marB="0" anchor="ctr"/>
                </a:tc>
                <a:tc>
                  <a:txBody>
                    <a:bodyPr/>
                    <a:lstStyle/>
                    <a:p>
                      <a:pPr algn="ctr" fontAlgn="b"/>
                      <a:r>
                        <a:rPr lang="en" sz="1800" b="0" i="0" kern="1200">
                          <a:solidFill>
                            <a:schemeClr val="tx1">
                              <a:lumMod val="50000"/>
                              <a:lumOff val="50000"/>
                            </a:schemeClr>
                          </a:solidFill>
                          <a:latin typeface="Pretendard Light" panose="02000403000000020004" pitchFamily="2" charset="-127"/>
                          <a:ea typeface="Pretendard Light" panose="02000403000000020004" pitchFamily="2" charset="-127"/>
                          <a:cs typeface="Pretendard Light" panose="02000403000000020004" pitchFamily="2" charset="-127"/>
                        </a:rPr>
                        <a:t>KPN1273</a:t>
                      </a:r>
                    </a:p>
                  </a:txBody>
                  <a:tcPr marL="9525" marR="9525" marT="9525" marB="0" anchor="ctr"/>
                </a:tc>
                <a:tc>
                  <a:txBody>
                    <a:bodyPr/>
                    <a:lstStyle/>
                    <a:p>
                      <a:pPr algn="ctr" fontAlgn="b"/>
                      <a:r>
                        <a:rPr lang="en" sz="1800" b="0" i="0" kern="1200" dirty="0">
                          <a:solidFill>
                            <a:schemeClr val="tx1">
                              <a:lumMod val="50000"/>
                              <a:lumOff val="50000"/>
                            </a:schemeClr>
                          </a:solidFill>
                          <a:latin typeface="Pretendard Light" panose="02000403000000020004" pitchFamily="2" charset="-127"/>
                          <a:ea typeface="Pretendard Light" panose="02000403000000020004" pitchFamily="2" charset="-127"/>
                          <a:cs typeface="Pretendard Light" panose="02000403000000020004" pitchFamily="2" charset="-127"/>
                        </a:rPr>
                        <a:t>KPN887</a:t>
                      </a:r>
                    </a:p>
                  </a:txBody>
                  <a:tcPr marL="9525" marR="9525" marT="9525" marB="0" anchor="ctr"/>
                </a:tc>
                <a:tc>
                  <a:txBody>
                    <a:bodyPr/>
                    <a:lstStyle/>
                    <a:p>
                      <a:pPr algn="ctr" fontAlgn="b"/>
                      <a:r>
                        <a:rPr lang="en" sz="1800" b="0" i="0" kern="1200" dirty="0">
                          <a:solidFill>
                            <a:schemeClr val="tx1">
                              <a:lumMod val="50000"/>
                              <a:lumOff val="50000"/>
                            </a:schemeClr>
                          </a:solidFill>
                          <a:latin typeface="Pretendard Light" panose="02000403000000020004" pitchFamily="2" charset="-127"/>
                          <a:ea typeface="Pretendard Light" panose="02000403000000020004" pitchFamily="2" charset="-127"/>
                          <a:cs typeface="Pretendard Light" panose="02000403000000020004" pitchFamily="2" charset="-127"/>
                        </a:rPr>
                        <a:t>KPN685</a:t>
                      </a:r>
                    </a:p>
                  </a:txBody>
                  <a:tcPr marL="9525" marR="9525" marT="9525" marB="0" anchor="ctr"/>
                </a:tc>
                <a:extLst>
                  <a:ext uri="{0D108BD9-81ED-4DB2-BD59-A6C34878D82A}">
                    <a16:rowId xmlns:a16="http://schemas.microsoft.com/office/drawing/2014/main" val="643740369"/>
                  </a:ext>
                </a:extLst>
              </a:tr>
              <a:tr h="465095">
                <a:tc>
                  <a:txBody>
                    <a:bodyPr/>
                    <a:lstStyle/>
                    <a:p>
                      <a:pPr algn="ctr" fontAlgn="b"/>
                      <a:r>
                        <a:rPr lang="en-US" altLang="ko-KR" sz="1800" b="0" i="0" kern="1200" dirty="0">
                          <a:solidFill>
                            <a:srgbClr val="202124"/>
                          </a:solidFill>
                          <a:latin typeface="Pretendard Light" panose="02000403000000020004" pitchFamily="2" charset="-127"/>
                          <a:ea typeface="Pretendard Light" panose="02000403000000020004" pitchFamily="2" charset="-127"/>
                          <a:cs typeface="Pretendard Light" panose="02000403000000020004" pitchFamily="2" charset="-127"/>
                        </a:rPr>
                        <a:t>2024-02</a:t>
                      </a:r>
                    </a:p>
                  </a:txBody>
                  <a:tcPr marL="9525" marR="9525" marT="9525" marB="0" anchor="ctr"/>
                </a:tc>
                <a:tc>
                  <a:txBody>
                    <a:bodyPr/>
                    <a:lstStyle/>
                    <a:p>
                      <a:pPr algn="ctr" fontAlgn="b"/>
                      <a:r>
                        <a:rPr lang="en" sz="1800" b="0" i="0" kern="1200" dirty="0">
                          <a:solidFill>
                            <a:schemeClr val="tx1">
                              <a:lumMod val="50000"/>
                              <a:lumOff val="50000"/>
                            </a:schemeClr>
                          </a:solidFill>
                          <a:latin typeface="Pretendard Light" panose="02000403000000020004" pitchFamily="2" charset="-127"/>
                          <a:ea typeface="Pretendard Light" panose="02000403000000020004" pitchFamily="2" charset="-127"/>
                          <a:cs typeface="Pretendard Light" panose="02000403000000020004" pitchFamily="2" charset="-127"/>
                        </a:rPr>
                        <a:t>KPN1506</a:t>
                      </a:r>
                    </a:p>
                  </a:txBody>
                  <a:tcPr marL="9525" marR="9525" marT="9525" marB="0" anchor="ctr"/>
                </a:tc>
                <a:tc>
                  <a:txBody>
                    <a:bodyPr/>
                    <a:lstStyle/>
                    <a:p>
                      <a:pPr algn="ctr" fontAlgn="b"/>
                      <a:r>
                        <a:rPr lang="en" sz="1800" b="0" i="0" kern="1200">
                          <a:solidFill>
                            <a:schemeClr val="tx1">
                              <a:lumMod val="50000"/>
                              <a:lumOff val="50000"/>
                            </a:schemeClr>
                          </a:solidFill>
                          <a:latin typeface="Pretendard Light" panose="02000403000000020004" pitchFamily="2" charset="-127"/>
                          <a:ea typeface="Pretendard Light" panose="02000403000000020004" pitchFamily="2" charset="-127"/>
                          <a:cs typeface="Pretendard Light" panose="02000403000000020004" pitchFamily="2" charset="-127"/>
                        </a:rPr>
                        <a:t>KPN1273</a:t>
                      </a:r>
                    </a:p>
                  </a:txBody>
                  <a:tcPr marL="9525" marR="9525" marT="9525" marB="0" anchor="ctr"/>
                </a:tc>
                <a:tc>
                  <a:txBody>
                    <a:bodyPr/>
                    <a:lstStyle/>
                    <a:p>
                      <a:pPr algn="ctr" fontAlgn="b"/>
                      <a:r>
                        <a:rPr lang="en" sz="1800" b="0" i="0" kern="1200">
                          <a:solidFill>
                            <a:schemeClr val="tx1">
                              <a:lumMod val="50000"/>
                              <a:lumOff val="50000"/>
                            </a:schemeClr>
                          </a:solidFill>
                          <a:latin typeface="Pretendard Light" panose="02000403000000020004" pitchFamily="2" charset="-127"/>
                          <a:ea typeface="Pretendard Light" panose="02000403000000020004" pitchFamily="2" charset="-127"/>
                          <a:cs typeface="Pretendard Light" panose="02000403000000020004" pitchFamily="2" charset="-127"/>
                        </a:rPr>
                        <a:t>KPN887</a:t>
                      </a:r>
                    </a:p>
                  </a:txBody>
                  <a:tcPr marL="9525" marR="9525" marT="9525" marB="0" anchor="ctr"/>
                </a:tc>
                <a:tc>
                  <a:txBody>
                    <a:bodyPr/>
                    <a:lstStyle/>
                    <a:p>
                      <a:pPr algn="ctr" fontAlgn="b"/>
                      <a:r>
                        <a:rPr lang="en" sz="1800" b="0" i="0" kern="1200" dirty="0">
                          <a:solidFill>
                            <a:schemeClr val="tx1"/>
                          </a:solidFill>
                          <a:latin typeface="Pretendard Light" panose="02000403000000020004" pitchFamily="2" charset="-127"/>
                          <a:ea typeface="Pretendard Light" panose="02000403000000020004" pitchFamily="2" charset="-127"/>
                          <a:cs typeface="Pretendard Light" panose="02000403000000020004" pitchFamily="2" charset="-127"/>
                        </a:rPr>
                        <a:t>KPN691</a:t>
                      </a:r>
                    </a:p>
                  </a:txBody>
                  <a:tcPr marL="9525" marR="9525" marT="9525" marB="0" anchor="ctr"/>
                </a:tc>
                <a:extLst>
                  <a:ext uri="{0D108BD9-81ED-4DB2-BD59-A6C34878D82A}">
                    <a16:rowId xmlns:a16="http://schemas.microsoft.com/office/drawing/2014/main" val="559224233"/>
                  </a:ext>
                </a:extLst>
              </a:tr>
            </a:tbl>
          </a:graphicData>
        </a:graphic>
      </p:graphicFrame>
      <p:sp>
        <p:nvSpPr>
          <p:cNvPr id="8" name="TextBox 7">
            <a:extLst>
              <a:ext uri="{FF2B5EF4-FFF2-40B4-BE49-F238E27FC236}">
                <a16:creationId xmlns:a16="http://schemas.microsoft.com/office/drawing/2014/main" id="{DBFAC68D-6092-51A9-E762-84416D49F77F}"/>
              </a:ext>
            </a:extLst>
          </p:cNvPr>
          <p:cNvSpPr txBox="1"/>
          <p:nvPr/>
        </p:nvSpPr>
        <p:spPr>
          <a:xfrm>
            <a:off x="391885" y="1874352"/>
            <a:ext cx="6372810" cy="1701941"/>
          </a:xfrm>
          <a:prstGeom prst="rect">
            <a:avLst/>
          </a:prstGeom>
          <a:noFill/>
        </p:spPr>
        <p:txBody>
          <a:bodyPr wrap="square" rtlCol="0">
            <a:spAutoFit/>
          </a:bodyPr>
          <a:lstStyle/>
          <a:p>
            <a:pPr algn="just">
              <a:lnSpc>
                <a:spcPct val="200000"/>
              </a:lnSpc>
            </a:pPr>
            <a:r>
              <a:rPr kumimoji="1" lang="en-US" altLang="ko-KR" sz="1200" dirty="0">
                <a:latin typeface="Noto Sans CJK KR Light" panose="020B0300000000000000" pitchFamily="34" charset="-128"/>
                <a:ea typeface="Noto Sans CJK KR Light" panose="020B0300000000000000" pitchFamily="34" charset="-128"/>
              </a:rPr>
              <a:t>KPN 1506</a:t>
            </a:r>
            <a:r>
              <a:rPr kumimoji="1" lang="ko-KR" altLang="en-US" sz="1200" dirty="0">
                <a:latin typeface="Noto Sans CJK KR Light" panose="020B0300000000000000" pitchFamily="34" charset="-128"/>
                <a:ea typeface="Noto Sans CJK KR Light" panose="020B0300000000000000" pitchFamily="34" charset="-128"/>
              </a:rPr>
              <a:t>의 외조부는 계속 </a:t>
            </a:r>
            <a:r>
              <a:rPr kumimoji="1" lang="en-US" altLang="ko-KR" sz="1200" dirty="0">
                <a:latin typeface="Noto Sans CJK KR Light" panose="020B0300000000000000" pitchFamily="34" charset="-128"/>
                <a:ea typeface="Noto Sans CJK KR Light" panose="020B0300000000000000" pitchFamily="34" charset="-128"/>
              </a:rPr>
              <a:t>KPN 685</a:t>
            </a:r>
            <a:r>
              <a:rPr kumimoji="1" lang="ko-KR" altLang="en-US" sz="1200" dirty="0">
                <a:latin typeface="Noto Sans CJK KR Light" panose="020B0300000000000000" pitchFamily="34" charset="-128"/>
                <a:ea typeface="Noto Sans CJK KR Light" panose="020B0300000000000000" pitchFamily="34" charset="-128"/>
              </a:rPr>
              <a:t>이었다</a:t>
            </a:r>
            <a:r>
              <a:rPr kumimoji="1" lang="en-US" altLang="ko-KR" sz="1200" dirty="0">
                <a:latin typeface="Noto Sans CJK KR Light" panose="020B0300000000000000" pitchFamily="34" charset="-128"/>
                <a:ea typeface="Noto Sans CJK KR Light" panose="020B0300000000000000" pitchFamily="34" charset="-128"/>
              </a:rPr>
              <a:t>.</a:t>
            </a:r>
            <a:r>
              <a:rPr kumimoji="1" lang="ko-KR" altLang="en-US" sz="1200" dirty="0">
                <a:latin typeface="Noto Sans CJK KR Light" panose="020B0300000000000000" pitchFamily="34" charset="-128"/>
                <a:ea typeface="Noto Sans CJK KR Light" panose="020B0300000000000000" pitchFamily="34" charset="-128"/>
              </a:rPr>
              <a:t> 하지만 </a:t>
            </a:r>
            <a:r>
              <a:rPr kumimoji="1" lang="en-US" altLang="ko-KR" sz="1200" dirty="0">
                <a:latin typeface="Noto Sans CJK KR Light" panose="020B0300000000000000" pitchFamily="34" charset="-128"/>
                <a:ea typeface="Noto Sans CJK KR Light" panose="020B0300000000000000" pitchFamily="34" charset="-128"/>
              </a:rPr>
              <a:t>2024</a:t>
            </a:r>
            <a:r>
              <a:rPr kumimoji="1" lang="ko-KR" altLang="en-US" sz="1200" dirty="0">
                <a:latin typeface="Noto Sans CJK KR Light" panose="020B0300000000000000" pitchFamily="34" charset="-128"/>
                <a:ea typeface="Noto Sans CJK KR Light" panose="020B0300000000000000" pitchFamily="34" charset="-128"/>
              </a:rPr>
              <a:t>년 </a:t>
            </a:r>
            <a:r>
              <a:rPr kumimoji="1" lang="en-US" altLang="ko-KR" sz="1200" dirty="0">
                <a:latin typeface="Noto Sans CJK KR Light" panose="020B0300000000000000" pitchFamily="34" charset="-128"/>
                <a:ea typeface="Noto Sans CJK KR Light" panose="020B0300000000000000" pitchFamily="34" charset="-128"/>
              </a:rPr>
              <a:t>2</a:t>
            </a:r>
            <a:r>
              <a:rPr kumimoji="1" lang="ko-KR" altLang="en-US" sz="1200" dirty="0">
                <a:latin typeface="Noto Sans CJK KR Light" panose="020B0300000000000000" pitchFamily="34" charset="-128"/>
                <a:ea typeface="Noto Sans CJK KR Light" panose="020B0300000000000000" pitchFamily="34" charset="-128"/>
              </a:rPr>
              <a:t>월에 축산과학원에서 발표된 </a:t>
            </a:r>
            <a:r>
              <a:rPr kumimoji="1" lang="ko-KR" altLang="en-US" sz="1200" dirty="0" err="1">
                <a:latin typeface="Noto Sans CJK KR Light" panose="020B0300000000000000" pitchFamily="34" charset="-128"/>
                <a:ea typeface="Noto Sans CJK KR Light" panose="020B0300000000000000" pitchFamily="34" charset="-128"/>
              </a:rPr>
              <a:t>씨수소</a:t>
            </a:r>
            <a:r>
              <a:rPr kumimoji="1" lang="ko-KR" altLang="en-US" sz="1200" dirty="0">
                <a:latin typeface="Noto Sans CJK KR Light" panose="020B0300000000000000" pitchFamily="34" charset="-128"/>
                <a:ea typeface="Noto Sans CJK KR Light" panose="020B0300000000000000" pitchFamily="34" charset="-128"/>
              </a:rPr>
              <a:t> 정보에는 </a:t>
            </a:r>
            <a:r>
              <a:rPr kumimoji="1" lang="en-US" altLang="ko-KR" sz="1200" dirty="0">
                <a:latin typeface="Noto Sans CJK KR Light" panose="020B0300000000000000" pitchFamily="34" charset="-128"/>
                <a:ea typeface="Noto Sans CJK KR Light" panose="020B0300000000000000" pitchFamily="34" charset="-128"/>
              </a:rPr>
              <a:t>KPN 691</a:t>
            </a:r>
            <a:r>
              <a:rPr kumimoji="1" lang="ko-KR" altLang="en-US" sz="1200" dirty="0">
                <a:latin typeface="Noto Sans CJK KR Light" panose="020B0300000000000000" pitchFamily="34" charset="-128"/>
                <a:ea typeface="Noto Sans CJK KR Light" panose="020B0300000000000000" pitchFamily="34" charset="-128"/>
              </a:rPr>
              <a:t>로 변경이 되었다</a:t>
            </a:r>
            <a:r>
              <a:rPr kumimoji="1" lang="en-US" altLang="ko-KR" sz="1200" dirty="0">
                <a:latin typeface="Noto Sans CJK KR Light" panose="020B0300000000000000" pitchFamily="34" charset="-128"/>
                <a:ea typeface="Noto Sans CJK KR Light" panose="020B0300000000000000" pitchFamily="34" charset="-128"/>
              </a:rPr>
              <a:t>.</a:t>
            </a:r>
            <a:r>
              <a:rPr kumimoji="1" lang="ko-KR" altLang="en-US" sz="1200" dirty="0">
                <a:latin typeface="Noto Sans CJK KR Light" panose="020B0300000000000000" pitchFamily="34" charset="-128"/>
                <a:ea typeface="Noto Sans CJK KR Light" panose="020B0300000000000000" pitchFamily="34" charset="-128"/>
              </a:rPr>
              <a:t> 과연 무슨 일이 있었을까</a:t>
            </a:r>
            <a:r>
              <a:rPr kumimoji="1" lang="en-US" altLang="ko-KR" sz="1200" dirty="0">
                <a:latin typeface="Noto Sans CJK KR Light" panose="020B0300000000000000" pitchFamily="34" charset="-128"/>
                <a:ea typeface="Noto Sans CJK KR Light" panose="020B0300000000000000" pitchFamily="34" charset="-128"/>
              </a:rPr>
              <a:t>?</a:t>
            </a:r>
          </a:p>
          <a:p>
            <a:pPr algn="just">
              <a:lnSpc>
                <a:spcPct val="200000"/>
              </a:lnSpc>
            </a:pPr>
            <a:endParaRPr kumimoji="1" lang="en-US" altLang="ko-KR" sz="600" dirty="0">
              <a:latin typeface="Noto Sans CJK KR Light" panose="020B0300000000000000" pitchFamily="34" charset="-128"/>
              <a:ea typeface="Noto Sans CJK KR Light" panose="020B0300000000000000" pitchFamily="34" charset="-128"/>
            </a:endParaRPr>
          </a:p>
          <a:p>
            <a:pPr algn="just">
              <a:lnSpc>
                <a:spcPct val="200000"/>
              </a:lnSpc>
            </a:pPr>
            <a:r>
              <a:rPr kumimoji="1" lang="en-US" altLang="ko-KR" sz="1200" dirty="0">
                <a:latin typeface="Noto Sans CJK KR Light" panose="020B0300000000000000" pitchFamily="34" charset="-128"/>
                <a:ea typeface="Noto Sans CJK KR Light" panose="020B0300000000000000" pitchFamily="34" charset="-128"/>
              </a:rPr>
              <a:t>KPN 1506's maternal grandfather was KPN 685. However, in February 2024, the sire information published by the NIAS changed to KPN 691. What happened?</a:t>
            </a:r>
          </a:p>
        </p:txBody>
      </p:sp>
    </p:spTree>
    <p:extLst>
      <p:ext uri="{BB962C8B-B14F-4D97-AF65-F5344CB8AC3E}">
        <p14:creationId xmlns:p14="http://schemas.microsoft.com/office/powerpoint/2010/main" val="1581418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6A6039-DDC6-9655-A858-DE7BB374817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BF16193-E707-CE39-67D6-BAEE8D111D7B}"/>
              </a:ext>
            </a:extLst>
          </p:cNvPr>
          <p:cNvSpPr txBox="1"/>
          <p:nvPr/>
        </p:nvSpPr>
        <p:spPr>
          <a:xfrm>
            <a:off x="286326" y="332509"/>
            <a:ext cx="7686600" cy="812915"/>
          </a:xfrm>
          <a:prstGeom prst="rect">
            <a:avLst/>
          </a:prstGeom>
          <a:noFill/>
        </p:spPr>
        <p:txBody>
          <a:bodyPr wrap="square">
            <a:spAutoFit/>
          </a:bodyPr>
          <a:lstStyle/>
          <a:p>
            <a:r>
              <a:rPr lang="ko-KR" altLang="en-US" sz="2000" b="1" dirty="0">
                <a:latin typeface="Pretendard" panose="02000503000000020004" pitchFamily="2" charset="-127"/>
                <a:ea typeface="Pretendard" panose="02000503000000020004" pitchFamily="2" charset="-127"/>
                <a:cs typeface="Pretendard" panose="02000503000000020004" pitchFamily="2" charset="-127"/>
              </a:rPr>
              <a:t>데이터 출처</a:t>
            </a:r>
            <a:endParaRPr lang="en-US" altLang="ko-KR" sz="2000" b="1" dirty="0">
              <a:latin typeface="Pretendard" panose="02000503000000020004" pitchFamily="2" charset="-127"/>
              <a:ea typeface="Pretendard" panose="02000503000000020004" pitchFamily="2" charset="-127"/>
              <a:cs typeface="Pretendard" panose="02000503000000020004" pitchFamily="2" charset="-127"/>
            </a:endParaRPr>
          </a:p>
          <a:p>
            <a:pPr>
              <a:lnSpc>
                <a:spcPct val="150000"/>
              </a:lnSpc>
            </a:pPr>
            <a:r>
              <a:rPr lang="en-US" altLang="ko-KR" sz="2000" b="1" dirty="0">
                <a:solidFill>
                  <a:srgbClr val="202124"/>
                </a:solidFill>
                <a:latin typeface="Poppins ExtraLight" pitchFamily="2" charset="0"/>
                <a:ea typeface="Apple SD Gothic Neo" panose="02000300000000000000" pitchFamily="2" charset="-127"/>
                <a:cs typeface="Poppins ExtraLight" pitchFamily="2" charset="0"/>
              </a:rPr>
              <a:t>References</a:t>
            </a:r>
            <a:endParaRPr lang="ko-KR" altLang="en-US" sz="2000" b="1" dirty="0">
              <a:latin typeface="Noto Sans CJK KR Bold" panose="020B0500000000000000" pitchFamily="34" charset="-128"/>
              <a:ea typeface="Noto Sans CJK KR Bold" panose="020B0500000000000000" pitchFamily="34" charset="-128"/>
            </a:endParaRPr>
          </a:p>
        </p:txBody>
      </p:sp>
      <p:graphicFrame>
        <p:nvGraphicFramePr>
          <p:cNvPr id="3" name="표 2">
            <a:extLst>
              <a:ext uri="{FF2B5EF4-FFF2-40B4-BE49-F238E27FC236}">
                <a16:creationId xmlns:a16="http://schemas.microsoft.com/office/drawing/2014/main" id="{1BE5A464-5B86-BEC8-BD8C-4786F99F6B80}"/>
              </a:ext>
            </a:extLst>
          </p:cNvPr>
          <p:cNvGraphicFramePr>
            <a:graphicFrameLocks noGrp="1"/>
          </p:cNvGraphicFramePr>
          <p:nvPr/>
        </p:nvGraphicFramePr>
        <p:xfrm>
          <a:off x="391885" y="954431"/>
          <a:ext cx="10677168" cy="774920"/>
        </p:xfrm>
        <a:graphic>
          <a:graphicData uri="http://schemas.openxmlformats.org/drawingml/2006/table">
            <a:tbl>
              <a:tblPr firstRow="1" bandRow="1">
                <a:tableStyleId>{5C22544A-7EE6-4342-B048-85BDC9FD1C3A}</a:tableStyleId>
              </a:tblPr>
              <a:tblGrid>
                <a:gridCol w="10677168">
                  <a:extLst>
                    <a:ext uri="{9D8B030D-6E8A-4147-A177-3AD203B41FA5}">
                      <a16:colId xmlns:a16="http://schemas.microsoft.com/office/drawing/2014/main" val="61522884"/>
                    </a:ext>
                  </a:extLst>
                </a:gridCol>
              </a:tblGrid>
              <a:tr h="348200">
                <a:tc>
                  <a:txBody>
                    <a:bodyPr/>
                    <a:lstStyle/>
                    <a:p>
                      <a:pPr algn="r">
                        <a:lnSpc>
                          <a:spcPct val="150000"/>
                        </a:lnSpc>
                      </a:pPr>
                      <a:endParaRPr lang="en" altLang="ko-KR" sz="1600" dirty="0">
                        <a:solidFill>
                          <a:srgbClr val="202124"/>
                        </a:solidFill>
                        <a:latin typeface="Poppins ExtraLight" pitchFamily="2" charset="0"/>
                        <a:ea typeface="Apple SD Gothic Neo" panose="02000300000000000000" pitchFamily="2" charset="-127"/>
                        <a:cs typeface="Poppins ExtraLight" pitchFamily="2"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7014909"/>
                  </a:ext>
                </a:extLst>
              </a:tr>
              <a:tr h="348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ko-Kore-KR" altLang="en-US" sz="1100" b="0" i="0" kern="1200" dirty="0">
                        <a:solidFill>
                          <a:schemeClr val="tx1">
                            <a:lumMod val="50000"/>
                            <a:lumOff val="50000"/>
                          </a:schemeClr>
                        </a:solidFill>
                        <a:latin typeface="Noto Sans CJK KR Light" panose="020B0300000000000000" pitchFamily="34" charset="-128"/>
                        <a:ea typeface="Noto Sans CJK KR Light" panose="020B0300000000000000" pitchFamily="34" charset="-128"/>
                        <a:cs typeface="+mn-cs"/>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12449591"/>
                  </a:ext>
                </a:extLst>
              </a:tr>
            </a:tbl>
          </a:graphicData>
        </a:graphic>
      </p:graphicFrame>
      <p:sp>
        <p:nvSpPr>
          <p:cNvPr id="4" name="TextBox 3">
            <a:extLst>
              <a:ext uri="{FF2B5EF4-FFF2-40B4-BE49-F238E27FC236}">
                <a16:creationId xmlns:a16="http://schemas.microsoft.com/office/drawing/2014/main" id="{F8721E19-FD8C-2002-536F-C0B5BDDADA2B}"/>
              </a:ext>
            </a:extLst>
          </p:cNvPr>
          <p:cNvSpPr txBox="1"/>
          <p:nvPr/>
        </p:nvSpPr>
        <p:spPr>
          <a:xfrm>
            <a:off x="391885" y="1996318"/>
            <a:ext cx="5345731" cy="778611"/>
          </a:xfrm>
          <a:prstGeom prst="rect">
            <a:avLst/>
          </a:prstGeom>
          <a:noFill/>
        </p:spPr>
        <p:txBody>
          <a:bodyPr wrap="square" rtlCol="0">
            <a:spAutoFit/>
          </a:bodyPr>
          <a:lstStyle/>
          <a:p>
            <a:pPr algn="just">
              <a:lnSpc>
                <a:spcPct val="200000"/>
              </a:lnSpc>
            </a:pPr>
            <a:r>
              <a:rPr kumimoji="1" lang="ko-KR" altLang="en-US" sz="1200" dirty="0">
                <a:latin typeface="Noto Sans CJK KR Light" panose="020B0300000000000000" pitchFamily="34" charset="-128"/>
                <a:ea typeface="Noto Sans CJK KR Light" panose="020B0300000000000000" pitchFamily="34" charset="-128"/>
              </a:rPr>
              <a:t>전체 </a:t>
            </a:r>
            <a:r>
              <a:rPr kumimoji="1" lang="ko-KR" altLang="en-US" sz="1200" dirty="0" err="1">
                <a:latin typeface="Noto Sans CJK KR Light" panose="020B0300000000000000" pitchFamily="34" charset="-128"/>
                <a:ea typeface="Noto Sans CJK KR Light" panose="020B0300000000000000" pitchFamily="34" charset="-128"/>
              </a:rPr>
              <a:t>씨수소</a:t>
            </a:r>
            <a:r>
              <a:rPr kumimoji="1" lang="ko-KR" altLang="en-US" sz="1200" dirty="0">
                <a:latin typeface="Noto Sans CJK KR Light" panose="020B0300000000000000" pitchFamily="34" charset="-128"/>
                <a:ea typeface="Noto Sans CJK KR Light" panose="020B0300000000000000" pitchFamily="34" charset="-128"/>
              </a:rPr>
              <a:t> </a:t>
            </a:r>
            <a:r>
              <a:rPr kumimoji="1" lang="ko-KR" altLang="en-US" sz="1200" dirty="0" err="1">
                <a:latin typeface="Noto Sans CJK KR Light" panose="020B0300000000000000" pitchFamily="34" charset="-128"/>
                <a:ea typeface="Noto Sans CJK KR Light" panose="020B0300000000000000" pitchFamily="34" charset="-128"/>
              </a:rPr>
              <a:t>육종가</a:t>
            </a:r>
            <a:r>
              <a:rPr kumimoji="1" lang="ko-KR" altLang="en-US" sz="1200" dirty="0">
                <a:latin typeface="Noto Sans CJK KR Light" panose="020B0300000000000000" pitchFamily="34" charset="-128"/>
                <a:ea typeface="Noto Sans CJK KR Light" panose="020B0300000000000000" pitchFamily="34" charset="-128"/>
              </a:rPr>
              <a:t> 정보 </a:t>
            </a:r>
            <a:r>
              <a:rPr kumimoji="1" lang="en-US" altLang="ko-KR" sz="1200" dirty="0">
                <a:latin typeface="Noto Sans CJK KR Light" panose="020B0300000000000000" pitchFamily="34" charset="-128"/>
                <a:ea typeface="Noto Sans CJK KR Light" panose="020B0300000000000000" pitchFamily="34" charset="-128"/>
              </a:rPr>
              <a:t>:</a:t>
            </a:r>
            <a:r>
              <a:rPr kumimoji="1" lang="ko-KR" altLang="en-US" sz="1200" dirty="0">
                <a:latin typeface="Noto Sans CJK KR Light" panose="020B0300000000000000" pitchFamily="34" charset="-128"/>
                <a:ea typeface="Noto Sans CJK KR Light" panose="020B0300000000000000" pitchFamily="34" charset="-128"/>
              </a:rPr>
              <a:t> 축산과학원</a:t>
            </a:r>
            <a:endParaRPr kumimoji="1" lang="en-US" altLang="ko-KR" sz="1200" dirty="0">
              <a:latin typeface="Noto Sans CJK KR Light" panose="020B0300000000000000" pitchFamily="34" charset="-128"/>
              <a:ea typeface="Noto Sans CJK KR Light" panose="020B0300000000000000" pitchFamily="34" charset="-128"/>
            </a:endParaRPr>
          </a:p>
          <a:p>
            <a:pPr algn="just">
              <a:lnSpc>
                <a:spcPct val="200000"/>
              </a:lnSpc>
            </a:pPr>
            <a:r>
              <a:rPr kumimoji="1" lang="ko-KR" altLang="en-US" sz="1200" dirty="0">
                <a:latin typeface="Noto Sans CJK KR Light" panose="020B0300000000000000" pitchFamily="34" charset="-128"/>
                <a:ea typeface="Noto Sans CJK KR Light" panose="020B0300000000000000" pitchFamily="34" charset="-128"/>
              </a:rPr>
              <a:t>판매중인 </a:t>
            </a:r>
            <a:r>
              <a:rPr kumimoji="1" lang="en-US" altLang="ko-KR" sz="1200" dirty="0">
                <a:latin typeface="Noto Sans CJK KR Light" panose="020B0300000000000000" pitchFamily="34" charset="-128"/>
                <a:ea typeface="Noto Sans CJK KR Light" panose="020B0300000000000000" pitchFamily="34" charset="-128"/>
              </a:rPr>
              <a:t>KPN </a:t>
            </a:r>
            <a:r>
              <a:rPr kumimoji="1" lang="ko-KR" altLang="en-US" sz="1200" dirty="0">
                <a:latin typeface="Noto Sans CJK KR Light" panose="020B0300000000000000" pitchFamily="34" charset="-128"/>
                <a:ea typeface="Noto Sans CJK KR Light" panose="020B0300000000000000" pitchFamily="34" charset="-128"/>
              </a:rPr>
              <a:t>정보 </a:t>
            </a:r>
            <a:r>
              <a:rPr kumimoji="1" lang="en-US" altLang="ko-KR" sz="1200" dirty="0">
                <a:latin typeface="Noto Sans CJK KR Light" panose="020B0300000000000000" pitchFamily="34" charset="-128"/>
                <a:ea typeface="Noto Sans CJK KR Light" panose="020B0300000000000000" pitchFamily="34" charset="-128"/>
              </a:rPr>
              <a:t>:</a:t>
            </a:r>
            <a:r>
              <a:rPr kumimoji="1" lang="ko-KR" altLang="en-US" sz="1200" dirty="0">
                <a:latin typeface="Noto Sans CJK KR Light" panose="020B0300000000000000" pitchFamily="34" charset="-128"/>
                <a:ea typeface="Noto Sans CJK KR Light" panose="020B0300000000000000" pitchFamily="34" charset="-128"/>
              </a:rPr>
              <a:t> 한우개량사업소</a:t>
            </a:r>
            <a:endParaRPr kumimoji="1" lang="en-US" altLang="ko-KR" sz="1200" dirty="0">
              <a:latin typeface="Noto Sans CJK KR Light" panose="020B0300000000000000" pitchFamily="34" charset="-128"/>
              <a:ea typeface="Noto Sans CJK KR Light" panose="020B0300000000000000" pitchFamily="34" charset="-128"/>
            </a:endParaRPr>
          </a:p>
        </p:txBody>
      </p:sp>
    </p:spTree>
    <p:extLst>
      <p:ext uri="{BB962C8B-B14F-4D97-AF65-F5344CB8AC3E}">
        <p14:creationId xmlns:p14="http://schemas.microsoft.com/office/powerpoint/2010/main" val="2929301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58B72CD5-FFDE-AAFF-527C-2D713B7A1C18}"/>
              </a:ext>
            </a:extLst>
          </p:cNvPr>
          <p:cNvSpPr txBox="1"/>
          <p:nvPr/>
        </p:nvSpPr>
        <p:spPr>
          <a:xfrm>
            <a:off x="784332" y="525925"/>
            <a:ext cx="1290738" cy="400110"/>
          </a:xfrm>
          <a:prstGeom prst="rect">
            <a:avLst/>
          </a:prstGeom>
          <a:noFill/>
        </p:spPr>
        <p:txBody>
          <a:bodyPr wrap="none" rtlCol="0">
            <a:spAutoFit/>
          </a:bodyPr>
          <a:lstStyle/>
          <a:p>
            <a:r>
              <a:rPr lang="ko-Kore-KR" altLang="en-US" sz="2000" b="1" dirty="0">
                <a:latin typeface="Pretendard" panose="02000503000000020004" pitchFamily="2" charset="-127"/>
                <a:ea typeface="Pretendard" panose="02000503000000020004" pitchFamily="2" charset="-127"/>
                <a:cs typeface="Pretendard" panose="02000503000000020004" pitchFamily="2" charset="-127"/>
              </a:rPr>
              <a:t>감사합니다</a:t>
            </a:r>
            <a:endParaRPr lang="en-US" altLang="ko-Kore-KR" sz="2000" b="1" dirty="0">
              <a:latin typeface="Pretendard" panose="02000503000000020004" pitchFamily="2" charset="-127"/>
              <a:ea typeface="Pretendard" panose="02000503000000020004" pitchFamily="2" charset="-127"/>
              <a:cs typeface="Pretendard" panose="02000503000000020004" pitchFamily="2" charset="-127"/>
            </a:endParaRPr>
          </a:p>
        </p:txBody>
      </p:sp>
      <p:sp>
        <p:nvSpPr>
          <p:cNvPr id="20" name="TextBox 19">
            <a:extLst>
              <a:ext uri="{FF2B5EF4-FFF2-40B4-BE49-F238E27FC236}">
                <a16:creationId xmlns:a16="http://schemas.microsoft.com/office/drawing/2014/main" id="{DE2F01A5-46A5-19FF-E770-5EC4CFACD744}"/>
              </a:ext>
            </a:extLst>
          </p:cNvPr>
          <p:cNvSpPr txBox="1"/>
          <p:nvPr/>
        </p:nvSpPr>
        <p:spPr>
          <a:xfrm>
            <a:off x="737838" y="4754985"/>
            <a:ext cx="2613216" cy="369332"/>
          </a:xfrm>
          <a:prstGeom prst="rect">
            <a:avLst/>
          </a:prstGeom>
          <a:noFill/>
        </p:spPr>
        <p:txBody>
          <a:bodyPr wrap="none" rtlCol="0">
            <a:spAutoFit/>
          </a:bodyPr>
          <a:lstStyle/>
          <a:p>
            <a:r>
              <a:rPr kumimoji="1" lang="en-US" altLang="ko-Kore-KR" b="1" dirty="0">
                <a:latin typeface="Poppins" pitchFamily="2" charset="0"/>
                <a:ea typeface="Noto Sans CJK KR Bold" panose="020B0500000000000000" pitchFamily="34" charset="-128"/>
                <a:cs typeface="Poppins" pitchFamily="2" charset="0"/>
              </a:rPr>
              <a:t>Contact Information</a:t>
            </a:r>
          </a:p>
        </p:txBody>
      </p:sp>
      <p:graphicFrame>
        <p:nvGraphicFramePr>
          <p:cNvPr id="21" name="표 20">
            <a:extLst>
              <a:ext uri="{FF2B5EF4-FFF2-40B4-BE49-F238E27FC236}">
                <a16:creationId xmlns:a16="http://schemas.microsoft.com/office/drawing/2014/main" id="{F64A8B9F-8E81-EE83-DE67-1AD27920C66A}"/>
              </a:ext>
            </a:extLst>
          </p:cNvPr>
          <p:cNvGraphicFramePr>
            <a:graphicFrameLocks noGrp="1"/>
          </p:cNvGraphicFramePr>
          <p:nvPr>
            <p:extLst>
              <p:ext uri="{D42A27DB-BD31-4B8C-83A1-F6EECF244321}">
                <p14:modId xmlns:p14="http://schemas.microsoft.com/office/powerpoint/2010/main" val="1892230388"/>
              </p:ext>
            </p:extLst>
          </p:nvPr>
        </p:nvGraphicFramePr>
        <p:xfrm>
          <a:off x="784332" y="5236403"/>
          <a:ext cx="6907108" cy="953256"/>
        </p:xfrm>
        <a:graphic>
          <a:graphicData uri="http://schemas.openxmlformats.org/drawingml/2006/table">
            <a:tbl>
              <a:tblPr firstRow="1" bandRow="1">
                <a:tableStyleId>{5C22544A-7EE6-4342-B048-85BDC9FD1C3A}</a:tableStyleId>
              </a:tblPr>
              <a:tblGrid>
                <a:gridCol w="822325">
                  <a:extLst>
                    <a:ext uri="{9D8B030D-6E8A-4147-A177-3AD203B41FA5}">
                      <a16:colId xmlns:a16="http://schemas.microsoft.com/office/drawing/2014/main" val="57440262"/>
                    </a:ext>
                  </a:extLst>
                </a:gridCol>
                <a:gridCol w="6084783">
                  <a:extLst>
                    <a:ext uri="{9D8B030D-6E8A-4147-A177-3AD203B41FA5}">
                      <a16:colId xmlns:a16="http://schemas.microsoft.com/office/drawing/2014/main" val="3561502381"/>
                    </a:ext>
                  </a:extLst>
                </a:gridCol>
              </a:tblGrid>
              <a:tr h="3177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100" b="1" i="0" kern="1200" dirty="0">
                          <a:solidFill>
                            <a:schemeClr val="tx1"/>
                          </a:solidFill>
                          <a:latin typeface="Pretendard" panose="02000503000000020004" pitchFamily="2" charset="-127"/>
                          <a:ea typeface="Pretendard" panose="02000503000000020004" pitchFamily="2" charset="-127"/>
                          <a:cs typeface="Pretendard" panose="02000503000000020004" pitchFamily="2" charset="-127"/>
                        </a:rPr>
                        <a:t>주소</a:t>
                      </a: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100" b="0" i="0" kern="1200" dirty="0">
                          <a:solidFill>
                            <a:schemeClr val="tx1"/>
                          </a:solidFill>
                          <a:latin typeface="Pretendard" panose="02000503000000020004" pitchFamily="2" charset="-127"/>
                          <a:ea typeface="Pretendard" panose="02000503000000020004" pitchFamily="2" charset="-127"/>
                          <a:cs typeface="Pretendard" panose="02000503000000020004" pitchFamily="2" charset="-127"/>
                        </a:rPr>
                        <a:t>서울시 광진구 </a:t>
                      </a:r>
                      <a:r>
                        <a:rPr lang="ko-KR" altLang="en-US" sz="1100" b="0" i="0" kern="1200" dirty="0" err="1">
                          <a:solidFill>
                            <a:schemeClr val="tx1"/>
                          </a:solidFill>
                          <a:latin typeface="Pretendard" panose="02000503000000020004" pitchFamily="2" charset="-127"/>
                          <a:ea typeface="Pretendard" panose="02000503000000020004" pitchFamily="2" charset="-127"/>
                          <a:cs typeface="Pretendard" panose="02000503000000020004" pitchFamily="2" charset="-127"/>
                        </a:rPr>
                        <a:t>능동로</a:t>
                      </a:r>
                      <a:r>
                        <a:rPr lang="ko-KR" altLang="en-US" sz="1100" b="0" i="0" kern="1200" dirty="0">
                          <a:solidFill>
                            <a:schemeClr val="tx1"/>
                          </a:solidFill>
                          <a:latin typeface="Pretendard" panose="02000503000000020004" pitchFamily="2" charset="-127"/>
                          <a:ea typeface="Pretendard" panose="02000503000000020004" pitchFamily="2" charset="-127"/>
                          <a:cs typeface="Pretendard" panose="02000503000000020004" pitchFamily="2" charset="-127"/>
                        </a:rPr>
                        <a:t> </a:t>
                      </a:r>
                      <a:r>
                        <a:rPr lang="en-US" altLang="ko-KR" sz="1100" b="0" i="0" kern="1200" dirty="0">
                          <a:solidFill>
                            <a:schemeClr val="tx1"/>
                          </a:solidFill>
                          <a:latin typeface="Pretendard" panose="02000503000000020004" pitchFamily="2" charset="-127"/>
                          <a:ea typeface="Pretendard" panose="02000503000000020004" pitchFamily="2" charset="-127"/>
                          <a:cs typeface="Pretendard" panose="02000503000000020004" pitchFamily="2" charset="-127"/>
                        </a:rPr>
                        <a:t>120</a:t>
                      </a:r>
                      <a:r>
                        <a:rPr lang="ko-KR" altLang="en-US" sz="1100" b="0" i="0" kern="1200" dirty="0">
                          <a:solidFill>
                            <a:schemeClr val="tx1"/>
                          </a:solidFill>
                          <a:latin typeface="Pretendard" panose="02000503000000020004" pitchFamily="2" charset="-127"/>
                          <a:ea typeface="Pretendard" panose="02000503000000020004" pitchFamily="2" charset="-127"/>
                          <a:cs typeface="Pretendard" panose="02000503000000020004" pitchFamily="2" charset="-127"/>
                        </a:rPr>
                        <a:t> 건국대학교 창의관 </a:t>
                      </a:r>
                      <a:r>
                        <a:rPr lang="en-US" altLang="ko-KR" sz="1100" b="0" i="0" kern="1200" dirty="0">
                          <a:solidFill>
                            <a:schemeClr val="tx1"/>
                          </a:solidFill>
                          <a:latin typeface="Pretendard" panose="02000503000000020004" pitchFamily="2" charset="-127"/>
                          <a:ea typeface="Pretendard" panose="02000503000000020004" pitchFamily="2" charset="-127"/>
                          <a:cs typeface="Pretendard" panose="02000503000000020004" pitchFamily="2" charset="-127"/>
                        </a:rPr>
                        <a:t>203</a:t>
                      </a:r>
                      <a:r>
                        <a:rPr lang="ko-KR" altLang="en-US" sz="1100" b="0" i="0" kern="1200" dirty="0">
                          <a:solidFill>
                            <a:schemeClr val="tx1"/>
                          </a:solidFill>
                          <a:latin typeface="Pretendard" panose="02000503000000020004" pitchFamily="2" charset="-127"/>
                          <a:ea typeface="Pretendard" panose="02000503000000020004" pitchFamily="2" charset="-127"/>
                          <a:cs typeface="Pretendard" panose="02000503000000020004" pitchFamily="2" charset="-127"/>
                        </a:rPr>
                        <a:t>호</a:t>
                      </a:r>
                      <a:endParaRPr lang="ko-Kore-KR" altLang="en-US" sz="1100" b="0" i="0" kern="1200" dirty="0">
                        <a:solidFill>
                          <a:schemeClr val="tx1"/>
                        </a:solidFill>
                        <a:latin typeface="Pretendard" panose="02000503000000020004" pitchFamily="2" charset="-127"/>
                        <a:ea typeface="Pretendard" panose="02000503000000020004" pitchFamily="2" charset="-127"/>
                        <a:cs typeface="Pretendard" panose="02000503000000020004" pitchFamily="2" charset="-127"/>
                      </a:endParaRP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55371239"/>
                  </a:ext>
                </a:extLst>
              </a:tr>
              <a:tr h="3177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100" b="1" i="0" kern="1200" dirty="0">
                          <a:solidFill>
                            <a:schemeClr val="tx1"/>
                          </a:solidFill>
                          <a:latin typeface="Pretendard" panose="02000503000000020004" pitchFamily="2" charset="-127"/>
                          <a:ea typeface="Pretendard" panose="02000503000000020004" pitchFamily="2" charset="-127"/>
                          <a:cs typeface="Pretendard" panose="02000503000000020004" pitchFamily="2" charset="-127"/>
                        </a:rPr>
                        <a:t>이메일</a:t>
                      </a: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ore-KR" sz="1100" b="0" i="0" kern="1200" dirty="0" err="1">
                          <a:solidFill>
                            <a:schemeClr val="tx1"/>
                          </a:solidFill>
                          <a:latin typeface="Poppins" pitchFamily="2" charset="0"/>
                          <a:ea typeface="Pretendard" panose="02000503000000020004" pitchFamily="2" charset="-127"/>
                          <a:cs typeface="Poppins" pitchFamily="2" charset="0"/>
                        </a:rPr>
                        <a:t>official@antller.com</a:t>
                      </a:r>
                      <a:endParaRPr lang="ko-Kore-KR" altLang="en-US" sz="1100" b="0" i="0" kern="1200" dirty="0">
                        <a:solidFill>
                          <a:schemeClr val="tx1"/>
                        </a:solidFill>
                        <a:latin typeface="Poppins" pitchFamily="2" charset="0"/>
                        <a:ea typeface="Pretendard" panose="02000503000000020004" pitchFamily="2" charset="-127"/>
                        <a:cs typeface="Poppins" pitchFamily="2" charset="0"/>
                      </a:endParaRP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815676"/>
                  </a:ext>
                </a:extLst>
              </a:tr>
              <a:tr h="3177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100" b="1" i="0" kern="1200" dirty="0">
                          <a:solidFill>
                            <a:schemeClr val="tx1"/>
                          </a:solidFill>
                          <a:latin typeface="Pretendard" panose="02000503000000020004" pitchFamily="2" charset="-127"/>
                          <a:ea typeface="Pretendard" panose="02000503000000020004" pitchFamily="2" charset="-127"/>
                          <a:cs typeface="Pretendard" panose="02000503000000020004" pitchFamily="2" charset="-127"/>
                        </a:rPr>
                        <a:t>사이트</a:t>
                      </a: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ore-KR" sz="1100" b="0" i="0" kern="1200" dirty="0">
                          <a:solidFill>
                            <a:schemeClr val="tx1"/>
                          </a:solidFill>
                          <a:latin typeface="Poppins" pitchFamily="2" charset="0"/>
                          <a:ea typeface="Pretendard" panose="02000503000000020004" pitchFamily="2" charset="-127"/>
                          <a:cs typeface="Poppins" pitchFamily="2" charset="0"/>
                        </a:rPr>
                        <a:t>https://</a:t>
                      </a:r>
                      <a:r>
                        <a:rPr lang="en-US" altLang="ko-Kore-KR" sz="1100" b="0" i="0" kern="1200" dirty="0" err="1">
                          <a:solidFill>
                            <a:schemeClr val="tx1"/>
                          </a:solidFill>
                          <a:latin typeface="Poppins" pitchFamily="2" charset="0"/>
                          <a:ea typeface="Pretendard" panose="02000503000000020004" pitchFamily="2" charset="-127"/>
                          <a:cs typeface="Poppins" pitchFamily="2" charset="0"/>
                        </a:rPr>
                        <a:t>antller.com</a:t>
                      </a:r>
                      <a:endParaRPr lang="ko-Kore-KR" altLang="en-US" sz="1100" b="0" i="0" kern="1200" dirty="0">
                        <a:solidFill>
                          <a:schemeClr val="tx1"/>
                        </a:solidFill>
                        <a:latin typeface="Poppins" pitchFamily="2" charset="0"/>
                        <a:ea typeface="Pretendard" panose="02000503000000020004" pitchFamily="2" charset="-127"/>
                        <a:cs typeface="Poppins" pitchFamily="2" charset="0"/>
                      </a:endParaRP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67097240"/>
                  </a:ext>
                </a:extLst>
              </a:tr>
            </a:tbl>
          </a:graphicData>
        </a:graphic>
      </p:graphicFrame>
      <p:pic>
        <p:nvPicPr>
          <p:cNvPr id="22" name="그림 21">
            <a:extLst>
              <a:ext uri="{FF2B5EF4-FFF2-40B4-BE49-F238E27FC236}">
                <a16:creationId xmlns:a16="http://schemas.microsoft.com/office/drawing/2014/main" id="{AA7A2BD4-CCD0-CDD8-845D-FA6B8DBE7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9575" y="525925"/>
            <a:ext cx="556848" cy="556848"/>
          </a:xfrm>
          <a:prstGeom prst="rect">
            <a:avLst/>
          </a:prstGeom>
        </p:spPr>
      </p:pic>
      <p:pic>
        <p:nvPicPr>
          <p:cNvPr id="23" name="그림 22">
            <a:extLst>
              <a:ext uri="{FF2B5EF4-FFF2-40B4-BE49-F238E27FC236}">
                <a16:creationId xmlns:a16="http://schemas.microsoft.com/office/drawing/2014/main" id="{C8A52A8E-B680-30D0-44D9-37309BCBB9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9575" y="1747473"/>
            <a:ext cx="556848" cy="460365"/>
          </a:xfrm>
          <a:prstGeom prst="rect">
            <a:avLst/>
          </a:prstGeom>
        </p:spPr>
      </p:pic>
      <p:pic>
        <p:nvPicPr>
          <p:cNvPr id="24" name="그림 23">
            <a:extLst>
              <a:ext uri="{FF2B5EF4-FFF2-40B4-BE49-F238E27FC236}">
                <a16:creationId xmlns:a16="http://schemas.microsoft.com/office/drawing/2014/main" id="{457C0690-5272-89DB-2C7D-768D92CF6C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12627" y="2980391"/>
            <a:ext cx="410744" cy="556848"/>
          </a:xfrm>
          <a:prstGeom prst="rect">
            <a:avLst/>
          </a:prstGeom>
        </p:spPr>
      </p:pic>
      <p:pic>
        <p:nvPicPr>
          <p:cNvPr id="25" name="그림 24">
            <a:extLst>
              <a:ext uri="{FF2B5EF4-FFF2-40B4-BE49-F238E27FC236}">
                <a16:creationId xmlns:a16="http://schemas.microsoft.com/office/drawing/2014/main" id="{68D63E71-87C3-9BD6-BC3E-6F8A0B7347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18140" y="5632811"/>
            <a:ext cx="399718" cy="556848"/>
          </a:xfrm>
          <a:prstGeom prst="rect">
            <a:avLst/>
          </a:prstGeom>
        </p:spPr>
      </p:pic>
      <p:pic>
        <p:nvPicPr>
          <p:cNvPr id="26" name="그림 25">
            <a:extLst>
              <a:ext uri="{FF2B5EF4-FFF2-40B4-BE49-F238E27FC236}">
                <a16:creationId xmlns:a16="http://schemas.microsoft.com/office/drawing/2014/main" id="{A4AC6D89-3AE6-D947-6D50-6AEF502973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01600" y="4306601"/>
            <a:ext cx="432798" cy="556848"/>
          </a:xfrm>
          <a:prstGeom prst="rect">
            <a:avLst/>
          </a:prstGeom>
        </p:spPr>
      </p:pic>
      <p:sp>
        <p:nvSpPr>
          <p:cNvPr id="28" name="TextBox 27">
            <a:extLst>
              <a:ext uri="{FF2B5EF4-FFF2-40B4-BE49-F238E27FC236}">
                <a16:creationId xmlns:a16="http://schemas.microsoft.com/office/drawing/2014/main" id="{03C22087-6108-AF24-782F-713D0B87FB74}"/>
              </a:ext>
            </a:extLst>
          </p:cNvPr>
          <p:cNvSpPr txBox="1"/>
          <p:nvPr/>
        </p:nvSpPr>
        <p:spPr>
          <a:xfrm>
            <a:off x="784332" y="1206908"/>
            <a:ext cx="4310182" cy="1332609"/>
          </a:xfrm>
          <a:prstGeom prst="rect">
            <a:avLst/>
          </a:prstGeom>
          <a:noFill/>
        </p:spPr>
        <p:txBody>
          <a:bodyPr wrap="square">
            <a:spAutoFit/>
          </a:bodyPr>
          <a:lstStyle/>
          <a:p>
            <a:pPr>
              <a:lnSpc>
                <a:spcPct val="150000"/>
              </a:lnSpc>
              <a:defRPr/>
            </a:pPr>
            <a:r>
              <a:rPr lang="en-US" altLang="ko-KR" sz="1100" dirty="0">
                <a:latin typeface="Pretendard" panose="02000503000000020004" pitchFamily="2" charset="-127"/>
                <a:ea typeface="Pretendard" panose="02000503000000020004" pitchFamily="2" charset="-127"/>
                <a:cs typeface="Pretendard" panose="02000503000000020004" pitchFamily="2" charset="-127"/>
              </a:rPr>
              <a:t>“</a:t>
            </a:r>
            <a:r>
              <a:rPr lang="ko-KR" altLang="en-US" sz="1100" dirty="0">
                <a:latin typeface="Pretendard" panose="02000503000000020004" pitchFamily="2" charset="-127"/>
                <a:ea typeface="Pretendard" panose="02000503000000020004" pitchFamily="2" charset="-127"/>
                <a:cs typeface="Pretendard" panose="02000503000000020004" pitchFamily="2" charset="-127"/>
              </a:rPr>
              <a:t>다음세대를 위한 단단한 축산</a:t>
            </a:r>
            <a:r>
              <a:rPr lang="en-US" altLang="ko-KR" sz="1100" dirty="0">
                <a:latin typeface="Pretendard" panose="02000503000000020004" pitchFamily="2" charset="-127"/>
                <a:ea typeface="Pretendard" panose="02000503000000020004" pitchFamily="2" charset="-127"/>
                <a:cs typeface="Pretendard" panose="02000503000000020004" pitchFamily="2" charset="-127"/>
              </a:rPr>
              <a:t>”</a:t>
            </a:r>
          </a:p>
          <a:p>
            <a:pPr>
              <a:lnSpc>
                <a:spcPct val="150000"/>
              </a:lnSpc>
              <a:defRPr/>
            </a:pPr>
            <a:endParaRPr lang="en-US" altLang="ko-KR" sz="1100" dirty="0">
              <a:latin typeface="Pretendard" panose="02000503000000020004" pitchFamily="2" charset="-127"/>
              <a:ea typeface="Pretendard" panose="02000503000000020004" pitchFamily="2" charset="-127"/>
              <a:cs typeface="Pretendard" panose="02000503000000020004" pitchFamily="2" charset="-127"/>
            </a:endParaRPr>
          </a:p>
          <a:p>
            <a:pPr>
              <a:lnSpc>
                <a:spcPct val="150000"/>
              </a:lnSpc>
              <a:defRPr/>
            </a:pPr>
            <a:r>
              <a:rPr lang="ko-KR" altLang="en-US" sz="1100" dirty="0">
                <a:latin typeface="Pretendard ExtraLight" panose="02000303000000020004" pitchFamily="2" charset="-127"/>
                <a:ea typeface="Pretendard ExtraLight" panose="02000303000000020004" pitchFamily="2" charset="-127"/>
                <a:cs typeface="Pretendard ExtraLight" panose="02000303000000020004" pitchFamily="2" charset="-127"/>
              </a:rPr>
              <a:t>우리의 미션은 데이터를 통해 축산농가의 생산성과 경제성을 최적화하고 환경에 미치는 영향을 최소화 시킴으로써</a:t>
            </a:r>
            <a:r>
              <a:rPr lang="en-US" altLang="ko-KR" sz="1100" dirty="0">
                <a:latin typeface="Pretendard ExtraLight" panose="02000303000000020004" pitchFamily="2" charset="-127"/>
                <a:ea typeface="Pretendard ExtraLight" panose="02000303000000020004" pitchFamily="2" charset="-127"/>
                <a:cs typeface="Pretendard ExtraLight" panose="02000303000000020004" pitchFamily="2" charset="-127"/>
              </a:rPr>
              <a:t>, </a:t>
            </a:r>
            <a:r>
              <a:rPr lang="ko-KR" altLang="en-US" sz="1100" dirty="0">
                <a:latin typeface="Pretendard ExtraLight" panose="02000303000000020004" pitchFamily="2" charset="-127"/>
                <a:ea typeface="Pretendard ExtraLight" panose="02000303000000020004" pitchFamily="2" charset="-127"/>
                <a:cs typeface="Pretendard ExtraLight" panose="02000303000000020004" pitchFamily="2" charset="-127"/>
              </a:rPr>
              <a:t>이 산업이 사람들에게 받던 사랑과 존경을 회복하고 더 </a:t>
            </a:r>
            <a:r>
              <a:rPr lang="ko-KR" altLang="en-US" sz="1100" dirty="0" err="1">
                <a:latin typeface="Pretendard ExtraLight" panose="02000303000000020004" pitchFamily="2" charset="-127"/>
                <a:ea typeface="Pretendard ExtraLight" panose="02000303000000020004" pitchFamily="2" charset="-127"/>
                <a:cs typeface="Pretendard ExtraLight" panose="02000303000000020004" pitchFamily="2" charset="-127"/>
              </a:rPr>
              <a:t>지속가능하게</a:t>
            </a:r>
            <a:r>
              <a:rPr lang="ko-KR" altLang="en-US" sz="1100" dirty="0">
                <a:latin typeface="Pretendard ExtraLight" panose="02000303000000020004" pitchFamily="2" charset="-127"/>
                <a:ea typeface="Pretendard ExtraLight" panose="02000303000000020004" pitchFamily="2" charset="-127"/>
                <a:cs typeface="Pretendard ExtraLight" panose="02000303000000020004" pitchFamily="2" charset="-127"/>
              </a:rPr>
              <a:t> 만드는 것 입니다</a:t>
            </a:r>
            <a:r>
              <a:rPr lang="en-US" altLang="ko-KR" sz="1100" dirty="0">
                <a:latin typeface="Pretendard ExtraLight" panose="02000303000000020004" pitchFamily="2" charset="-127"/>
                <a:ea typeface="Pretendard ExtraLight" panose="02000303000000020004" pitchFamily="2" charset="-127"/>
                <a:cs typeface="Pretendard ExtraLight" panose="02000303000000020004" pitchFamily="2" charset="-127"/>
              </a:rPr>
              <a:t>.</a:t>
            </a:r>
            <a:endParaRPr lang="ko-KR" altLang="en-US" sz="1100" dirty="0">
              <a:latin typeface="Pretendard ExtraLight" panose="02000303000000020004" pitchFamily="2" charset="-127"/>
              <a:ea typeface="Pretendard ExtraLight" panose="02000303000000020004" pitchFamily="2" charset="-127"/>
              <a:cs typeface="Pretendard ExtraLight" panose="02000303000000020004" pitchFamily="2" charset="-127"/>
            </a:endParaRPr>
          </a:p>
        </p:txBody>
      </p:sp>
    </p:spTree>
    <p:extLst>
      <p:ext uri="{BB962C8B-B14F-4D97-AF65-F5344CB8AC3E}">
        <p14:creationId xmlns:p14="http://schemas.microsoft.com/office/powerpoint/2010/main" val="340414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302BB9-145D-2150-6F7E-3BED4AD5FF2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87E68A5-C646-7EBB-5B22-FFB1B7D568B6}"/>
              </a:ext>
            </a:extLst>
          </p:cNvPr>
          <p:cNvSpPr txBox="1"/>
          <p:nvPr/>
        </p:nvSpPr>
        <p:spPr>
          <a:xfrm>
            <a:off x="286326" y="332509"/>
            <a:ext cx="7686600" cy="780983"/>
          </a:xfrm>
          <a:prstGeom prst="rect">
            <a:avLst/>
          </a:prstGeom>
          <a:noFill/>
        </p:spPr>
        <p:txBody>
          <a:bodyPr wrap="square">
            <a:spAutoFit/>
          </a:bodyPr>
          <a:lstStyle/>
          <a:p>
            <a:r>
              <a:rPr lang="ko-KR" altLang="en-US" sz="2000" b="1" dirty="0" err="1">
                <a:latin typeface="Pretendard" panose="02000503000000020004" pitchFamily="2" charset="-127"/>
                <a:ea typeface="Pretendard" panose="02000503000000020004" pitchFamily="2" charset="-127"/>
                <a:cs typeface="Pretendard" panose="02000503000000020004" pitchFamily="2" charset="-127"/>
              </a:rPr>
              <a:t>뉴소레터</a:t>
            </a:r>
            <a:endParaRPr lang="en-US" altLang="ko-KR" sz="2000" b="1" dirty="0">
              <a:latin typeface="Pretendard" panose="02000503000000020004" pitchFamily="2" charset="-127"/>
              <a:ea typeface="Pretendard" panose="02000503000000020004" pitchFamily="2" charset="-127"/>
              <a:cs typeface="Pretendard" panose="02000503000000020004" pitchFamily="2" charset="-127"/>
            </a:endParaRPr>
          </a:p>
          <a:p>
            <a:pPr>
              <a:lnSpc>
                <a:spcPct val="150000"/>
              </a:lnSpc>
            </a:pPr>
            <a:r>
              <a:rPr lang="en-US" altLang="ko-KR" dirty="0" err="1">
                <a:solidFill>
                  <a:srgbClr val="202124"/>
                </a:solidFill>
                <a:latin typeface="Poppins ExtraLight" pitchFamily="2" charset="0"/>
                <a:ea typeface="Apple SD Gothic Neo" panose="02000300000000000000" pitchFamily="2" charset="-127"/>
                <a:cs typeface="Poppins ExtraLight" pitchFamily="2" charset="0"/>
              </a:rPr>
              <a:t>newso</a:t>
            </a:r>
            <a:r>
              <a:rPr lang="en-US" altLang="ko-KR" dirty="0">
                <a:solidFill>
                  <a:srgbClr val="202124"/>
                </a:solidFill>
                <a:latin typeface="Poppins ExtraLight" pitchFamily="2" charset="0"/>
                <a:ea typeface="Apple SD Gothic Neo" panose="02000300000000000000" pitchFamily="2" charset="-127"/>
                <a:cs typeface="Poppins ExtraLight" pitchFamily="2" charset="0"/>
              </a:rPr>
              <a:t> letter </a:t>
            </a:r>
            <a:endParaRPr lang="ko-KR" altLang="en-US" dirty="0">
              <a:solidFill>
                <a:srgbClr val="202124"/>
              </a:solidFill>
              <a:latin typeface="Poppins ExtraLight" pitchFamily="2" charset="0"/>
              <a:ea typeface="Apple SD Gothic Neo" panose="02000300000000000000" pitchFamily="2" charset="-127"/>
              <a:cs typeface="Poppins ExtraLight" pitchFamily="2" charset="0"/>
            </a:endParaRPr>
          </a:p>
        </p:txBody>
      </p:sp>
      <p:graphicFrame>
        <p:nvGraphicFramePr>
          <p:cNvPr id="3" name="표 2">
            <a:extLst>
              <a:ext uri="{FF2B5EF4-FFF2-40B4-BE49-F238E27FC236}">
                <a16:creationId xmlns:a16="http://schemas.microsoft.com/office/drawing/2014/main" id="{20677A80-F82C-A98A-518A-F2A7D2B93181}"/>
              </a:ext>
            </a:extLst>
          </p:cNvPr>
          <p:cNvGraphicFramePr>
            <a:graphicFrameLocks noGrp="1"/>
          </p:cNvGraphicFramePr>
          <p:nvPr>
            <p:extLst>
              <p:ext uri="{D42A27DB-BD31-4B8C-83A1-F6EECF244321}">
                <p14:modId xmlns:p14="http://schemas.microsoft.com/office/powerpoint/2010/main" val="2314061922"/>
              </p:ext>
            </p:extLst>
          </p:nvPr>
        </p:nvGraphicFramePr>
        <p:xfrm>
          <a:off x="391885" y="954431"/>
          <a:ext cx="10861030" cy="774920"/>
        </p:xfrm>
        <a:graphic>
          <a:graphicData uri="http://schemas.openxmlformats.org/drawingml/2006/table">
            <a:tbl>
              <a:tblPr firstRow="1" bandRow="1">
                <a:tableStyleId>{5C22544A-7EE6-4342-B048-85BDC9FD1C3A}</a:tableStyleId>
              </a:tblPr>
              <a:tblGrid>
                <a:gridCol w="10861030">
                  <a:extLst>
                    <a:ext uri="{9D8B030D-6E8A-4147-A177-3AD203B41FA5}">
                      <a16:colId xmlns:a16="http://schemas.microsoft.com/office/drawing/2014/main" val="61522884"/>
                    </a:ext>
                  </a:extLst>
                </a:gridCol>
              </a:tblGrid>
              <a:tr h="348200">
                <a:tc>
                  <a:txBody>
                    <a:bodyPr/>
                    <a:lstStyle/>
                    <a:p>
                      <a:pPr algn="r">
                        <a:lnSpc>
                          <a:spcPct val="150000"/>
                        </a:lnSpc>
                      </a:pPr>
                      <a:endParaRPr lang="en" altLang="ko-KR" sz="1600" dirty="0">
                        <a:solidFill>
                          <a:srgbClr val="202124"/>
                        </a:solidFill>
                        <a:latin typeface="Poppins ExtraLight" pitchFamily="2" charset="0"/>
                        <a:ea typeface="Apple SD Gothic Neo" panose="02000300000000000000" pitchFamily="2" charset="-127"/>
                        <a:cs typeface="Poppins ExtraLight" pitchFamily="2"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7014909"/>
                  </a:ext>
                </a:extLst>
              </a:tr>
              <a:tr h="348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ko-Kore-KR" altLang="en-US" sz="1100" b="0" i="0" kern="1200" dirty="0">
                        <a:solidFill>
                          <a:schemeClr val="tx1">
                            <a:lumMod val="50000"/>
                            <a:lumOff val="50000"/>
                          </a:schemeClr>
                        </a:solidFill>
                        <a:latin typeface="Noto Sans CJK KR Light" panose="020B0300000000000000" pitchFamily="34" charset="-128"/>
                        <a:ea typeface="Noto Sans CJK KR Light" panose="020B0300000000000000" pitchFamily="34" charset="-128"/>
                        <a:cs typeface="+mn-cs"/>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12449591"/>
                  </a:ext>
                </a:extLst>
              </a:tr>
            </a:tbl>
          </a:graphicData>
        </a:graphic>
      </p:graphicFrame>
      <p:pic>
        <p:nvPicPr>
          <p:cNvPr id="6" name="그림 5" descr="텍스트, 스크린샷, 온라인 광고, 웹사이트이(가) 표시된 사진&#10;&#10;자동 생성된 설명">
            <a:extLst>
              <a:ext uri="{FF2B5EF4-FFF2-40B4-BE49-F238E27FC236}">
                <a16:creationId xmlns:a16="http://schemas.microsoft.com/office/drawing/2014/main" id="{3199F978-5ADB-69B4-2850-0015E97B3F61}"/>
              </a:ext>
            </a:extLst>
          </p:cNvPr>
          <p:cNvPicPr>
            <a:picLocks noChangeAspect="1"/>
          </p:cNvPicPr>
          <p:nvPr/>
        </p:nvPicPr>
        <p:blipFill>
          <a:blip r:embed="rId2"/>
          <a:stretch>
            <a:fillRect/>
          </a:stretch>
        </p:blipFill>
        <p:spPr>
          <a:xfrm>
            <a:off x="391885" y="1729351"/>
            <a:ext cx="2979781" cy="3548503"/>
          </a:xfrm>
          <a:prstGeom prst="rect">
            <a:avLst/>
          </a:prstGeom>
        </p:spPr>
      </p:pic>
      <p:pic>
        <p:nvPicPr>
          <p:cNvPr id="8" name="그림 7" descr="텍스트, 인간의 얼굴, 스크린샷, 사람이(가) 표시된 사진&#10;&#10;자동 생성된 설명">
            <a:extLst>
              <a:ext uri="{FF2B5EF4-FFF2-40B4-BE49-F238E27FC236}">
                <a16:creationId xmlns:a16="http://schemas.microsoft.com/office/drawing/2014/main" id="{911F2D2A-FA49-4860-4A7F-58EC94C755F8}"/>
              </a:ext>
            </a:extLst>
          </p:cNvPr>
          <p:cNvPicPr>
            <a:picLocks noChangeAspect="1"/>
          </p:cNvPicPr>
          <p:nvPr/>
        </p:nvPicPr>
        <p:blipFill>
          <a:blip r:embed="rId3"/>
          <a:stretch>
            <a:fillRect/>
          </a:stretch>
        </p:blipFill>
        <p:spPr>
          <a:xfrm>
            <a:off x="3716959" y="1729350"/>
            <a:ext cx="3467768" cy="3548503"/>
          </a:xfrm>
          <a:prstGeom prst="rect">
            <a:avLst/>
          </a:prstGeom>
        </p:spPr>
      </p:pic>
      <p:pic>
        <p:nvPicPr>
          <p:cNvPr id="10" name="그림 9" descr="텍스트, 스크린샷, 소프트웨어, 웹 페이지이(가) 표시된 사진&#10;&#10;자동 생성된 설명">
            <a:extLst>
              <a:ext uri="{FF2B5EF4-FFF2-40B4-BE49-F238E27FC236}">
                <a16:creationId xmlns:a16="http://schemas.microsoft.com/office/drawing/2014/main" id="{53EF77AF-92A8-B435-4C4B-240EA2D97F72}"/>
              </a:ext>
            </a:extLst>
          </p:cNvPr>
          <p:cNvPicPr>
            <a:picLocks noChangeAspect="1"/>
          </p:cNvPicPr>
          <p:nvPr/>
        </p:nvPicPr>
        <p:blipFill>
          <a:blip r:embed="rId4"/>
          <a:stretch>
            <a:fillRect/>
          </a:stretch>
        </p:blipFill>
        <p:spPr>
          <a:xfrm>
            <a:off x="7530020" y="1729350"/>
            <a:ext cx="3722895" cy="3548503"/>
          </a:xfrm>
          <a:prstGeom prst="rect">
            <a:avLst/>
          </a:prstGeom>
        </p:spPr>
      </p:pic>
      <p:sp>
        <p:nvSpPr>
          <p:cNvPr id="11" name="TextBox 10">
            <a:extLst>
              <a:ext uri="{FF2B5EF4-FFF2-40B4-BE49-F238E27FC236}">
                <a16:creationId xmlns:a16="http://schemas.microsoft.com/office/drawing/2014/main" id="{C6F2AC96-98AA-B727-2DEE-FF928591B533}"/>
              </a:ext>
            </a:extLst>
          </p:cNvPr>
          <p:cNvSpPr txBox="1"/>
          <p:nvPr/>
        </p:nvSpPr>
        <p:spPr>
          <a:xfrm>
            <a:off x="391885" y="6022049"/>
            <a:ext cx="2979781" cy="338554"/>
          </a:xfrm>
          <a:prstGeom prst="rect">
            <a:avLst/>
          </a:prstGeom>
          <a:noFill/>
        </p:spPr>
        <p:txBody>
          <a:bodyPr wrap="square">
            <a:spAutoFit/>
          </a:bodyPr>
          <a:lstStyle/>
          <a:p>
            <a:r>
              <a:rPr lang="en-US" altLang="ko-Kore-KR" sz="1600" dirty="0">
                <a:hlinkClick r:id="rId5"/>
              </a:rPr>
              <a:t>https://newso.co.kr</a:t>
            </a:r>
            <a:endParaRPr lang="en-US" altLang="ko-Kore-KR" sz="1600" dirty="0"/>
          </a:p>
        </p:txBody>
      </p:sp>
      <p:sp>
        <p:nvSpPr>
          <p:cNvPr id="12" name="TextBox 11">
            <a:extLst>
              <a:ext uri="{FF2B5EF4-FFF2-40B4-BE49-F238E27FC236}">
                <a16:creationId xmlns:a16="http://schemas.microsoft.com/office/drawing/2014/main" id="{5B5A9252-70A4-678B-DD06-755489CC6FF5}"/>
              </a:ext>
            </a:extLst>
          </p:cNvPr>
          <p:cNvSpPr txBox="1"/>
          <p:nvPr/>
        </p:nvSpPr>
        <p:spPr>
          <a:xfrm>
            <a:off x="3721768" y="6022049"/>
            <a:ext cx="4063462" cy="338554"/>
          </a:xfrm>
          <a:prstGeom prst="rect">
            <a:avLst/>
          </a:prstGeom>
          <a:noFill/>
        </p:spPr>
        <p:txBody>
          <a:bodyPr wrap="square">
            <a:spAutoFit/>
          </a:bodyPr>
          <a:lstStyle/>
          <a:p>
            <a:r>
              <a:rPr lang="en-US" altLang="ko-Kore-KR" sz="1600" dirty="0">
                <a:hlinkClick r:id="rId6"/>
              </a:rPr>
              <a:t>https://www.youtube.com/@newso.letter</a:t>
            </a:r>
            <a:endParaRPr lang="en-US" altLang="ko-Kore-KR" sz="1600" dirty="0"/>
          </a:p>
        </p:txBody>
      </p:sp>
      <p:sp>
        <p:nvSpPr>
          <p:cNvPr id="13" name="TextBox 12">
            <a:extLst>
              <a:ext uri="{FF2B5EF4-FFF2-40B4-BE49-F238E27FC236}">
                <a16:creationId xmlns:a16="http://schemas.microsoft.com/office/drawing/2014/main" id="{2285D958-CF75-7833-A0B2-FBFDA797CEFB}"/>
              </a:ext>
            </a:extLst>
          </p:cNvPr>
          <p:cNvSpPr txBox="1"/>
          <p:nvPr/>
        </p:nvSpPr>
        <p:spPr>
          <a:xfrm>
            <a:off x="7534829" y="6022049"/>
            <a:ext cx="4063462" cy="338554"/>
          </a:xfrm>
          <a:prstGeom prst="rect">
            <a:avLst/>
          </a:prstGeom>
          <a:noFill/>
        </p:spPr>
        <p:txBody>
          <a:bodyPr wrap="square">
            <a:spAutoFit/>
          </a:bodyPr>
          <a:lstStyle/>
          <a:p>
            <a:r>
              <a:rPr lang="en-US" altLang="ko-Kore-KR" sz="1600" dirty="0">
                <a:hlinkClick r:id="rId7"/>
              </a:rPr>
              <a:t>https://smartstore.naver.com/newso/</a:t>
            </a:r>
            <a:endParaRPr lang="en-US" altLang="ko-Kore-KR" sz="1600" dirty="0"/>
          </a:p>
        </p:txBody>
      </p:sp>
      <p:sp>
        <p:nvSpPr>
          <p:cNvPr id="14" name="TextBox 13">
            <a:extLst>
              <a:ext uri="{FF2B5EF4-FFF2-40B4-BE49-F238E27FC236}">
                <a16:creationId xmlns:a16="http://schemas.microsoft.com/office/drawing/2014/main" id="{F2E14F0C-C5EC-FF24-D7E9-22B06CBA3542}"/>
              </a:ext>
            </a:extLst>
          </p:cNvPr>
          <p:cNvSpPr txBox="1"/>
          <p:nvPr/>
        </p:nvSpPr>
        <p:spPr>
          <a:xfrm>
            <a:off x="391885" y="5544842"/>
            <a:ext cx="2979781" cy="338554"/>
          </a:xfrm>
          <a:prstGeom prst="rect">
            <a:avLst/>
          </a:prstGeom>
          <a:noFill/>
        </p:spPr>
        <p:txBody>
          <a:bodyPr wrap="square">
            <a:spAutoFit/>
          </a:bodyPr>
          <a:lstStyle/>
          <a:p>
            <a:r>
              <a:rPr lang="en-US" altLang="ko-Kore-KR" sz="1600" dirty="0"/>
              <a:t>@</a:t>
            </a:r>
            <a:r>
              <a:rPr lang="ko-Kore-KR" altLang="en-US" sz="1600" dirty="0"/>
              <a:t>뉴소레터</a:t>
            </a:r>
            <a:endParaRPr lang="en-US" altLang="ko-Kore-KR" sz="1600" dirty="0"/>
          </a:p>
        </p:txBody>
      </p:sp>
      <p:sp>
        <p:nvSpPr>
          <p:cNvPr id="15" name="TextBox 14">
            <a:extLst>
              <a:ext uri="{FF2B5EF4-FFF2-40B4-BE49-F238E27FC236}">
                <a16:creationId xmlns:a16="http://schemas.microsoft.com/office/drawing/2014/main" id="{312693CA-E5BC-6997-3D0D-3F46B379453C}"/>
              </a:ext>
            </a:extLst>
          </p:cNvPr>
          <p:cNvSpPr txBox="1"/>
          <p:nvPr/>
        </p:nvSpPr>
        <p:spPr>
          <a:xfrm>
            <a:off x="3721768" y="5544842"/>
            <a:ext cx="4063462" cy="338554"/>
          </a:xfrm>
          <a:prstGeom prst="rect">
            <a:avLst/>
          </a:prstGeom>
          <a:noFill/>
        </p:spPr>
        <p:txBody>
          <a:bodyPr wrap="square">
            <a:spAutoFit/>
          </a:bodyPr>
          <a:lstStyle/>
          <a:p>
            <a:r>
              <a:rPr lang="en-US" altLang="ko-Kore-KR" sz="1600" dirty="0"/>
              <a:t>@</a:t>
            </a:r>
            <a:r>
              <a:rPr lang="ko-Kore-KR" altLang="en-US" sz="1600" dirty="0"/>
              <a:t>뉴소 유튜브</a:t>
            </a:r>
            <a:endParaRPr lang="en-US" altLang="ko-Kore-KR" sz="1600" dirty="0"/>
          </a:p>
        </p:txBody>
      </p:sp>
      <p:sp>
        <p:nvSpPr>
          <p:cNvPr id="16" name="TextBox 15">
            <a:extLst>
              <a:ext uri="{FF2B5EF4-FFF2-40B4-BE49-F238E27FC236}">
                <a16:creationId xmlns:a16="http://schemas.microsoft.com/office/drawing/2014/main" id="{407035BA-7BF7-DDCC-1DE6-E71D666FEFA5}"/>
              </a:ext>
            </a:extLst>
          </p:cNvPr>
          <p:cNvSpPr txBox="1"/>
          <p:nvPr/>
        </p:nvSpPr>
        <p:spPr>
          <a:xfrm>
            <a:off x="7534829" y="5544842"/>
            <a:ext cx="4063462" cy="338554"/>
          </a:xfrm>
          <a:prstGeom prst="rect">
            <a:avLst/>
          </a:prstGeom>
          <a:noFill/>
        </p:spPr>
        <p:txBody>
          <a:bodyPr wrap="square">
            <a:spAutoFit/>
          </a:bodyPr>
          <a:lstStyle/>
          <a:p>
            <a:r>
              <a:rPr lang="en-US" altLang="ko-KR" sz="1600" dirty="0"/>
              <a:t>@</a:t>
            </a:r>
            <a:r>
              <a:rPr lang="ko-KR" altLang="en-US" sz="1600" dirty="0" err="1"/>
              <a:t>뉴소</a:t>
            </a:r>
            <a:r>
              <a:rPr lang="ko-KR" altLang="en-US" sz="1600" dirty="0"/>
              <a:t> 스마트스토어</a:t>
            </a:r>
            <a:endParaRPr lang="en-US" altLang="ko-Kore-KR" sz="1600" dirty="0"/>
          </a:p>
        </p:txBody>
      </p:sp>
    </p:spTree>
    <p:extLst>
      <p:ext uri="{BB962C8B-B14F-4D97-AF65-F5344CB8AC3E}">
        <p14:creationId xmlns:p14="http://schemas.microsoft.com/office/powerpoint/2010/main" val="1799550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492E524-87A9-031C-D269-B6BE93172F2E}"/>
              </a:ext>
            </a:extLst>
          </p:cNvPr>
          <p:cNvSpPr>
            <a:spLocks noGrp="1"/>
          </p:cNvSpPr>
          <p:nvPr>
            <p:ph type="title"/>
          </p:nvPr>
        </p:nvSpPr>
        <p:spPr>
          <a:xfrm>
            <a:off x="838200" y="5137266"/>
            <a:ext cx="10515600" cy="1195820"/>
          </a:xfrm>
        </p:spPr>
        <p:txBody>
          <a:bodyPr>
            <a:normAutofit/>
          </a:bodyPr>
          <a:lstStyle/>
          <a:p>
            <a:pPr>
              <a:lnSpc>
                <a:spcPct val="150000"/>
              </a:lnSpc>
            </a:pPr>
            <a:br>
              <a:rPr lang="en-US" altLang="ko-Kore-KR" sz="1600" dirty="0">
                <a:latin typeface="Poppins ExtraLight" pitchFamily="2" charset="0"/>
                <a:cs typeface="Poppins ExtraLight" pitchFamily="2" charset="0"/>
              </a:rPr>
            </a:br>
            <a:r>
              <a:rPr lang="en-US" altLang="ko-Kore-KR" sz="1600" dirty="0">
                <a:latin typeface="Poppins ExtraLight" pitchFamily="2" charset="0"/>
                <a:cs typeface="Poppins ExtraLight" pitchFamily="2" charset="0"/>
              </a:rPr>
              <a:t>This report is granted solely for the use of the authorized party. Any attempt to sublicense, transfer, or assign this license without explicit written consent is strictly prohibited. All rights reserved by </a:t>
            </a:r>
            <a:r>
              <a:rPr lang="en-US" altLang="ko-Kore-KR" sz="1600" dirty="0" err="1">
                <a:latin typeface="Poppins ExtraLight" pitchFamily="2" charset="0"/>
                <a:cs typeface="Poppins ExtraLight" pitchFamily="2" charset="0"/>
              </a:rPr>
              <a:t>Antller</a:t>
            </a:r>
            <a:r>
              <a:rPr lang="en-US" altLang="ko-Kore-KR" sz="1600" dirty="0">
                <a:latin typeface="Poppins ExtraLight" pitchFamily="2" charset="0"/>
                <a:cs typeface="Poppins ExtraLight" pitchFamily="2" charset="0"/>
              </a:rPr>
              <a:t> Inc.</a:t>
            </a:r>
            <a:endParaRPr lang="ko-Kore-KR" altLang="en-US" sz="1600" dirty="0">
              <a:latin typeface="Poppins ExtraLight" pitchFamily="2" charset="0"/>
              <a:cs typeface="Poppins ExtraLight" pitchFamily="2" charset="0"/>
            </a:endParaRPr>
          </a:p>
        </p:txBody>
      </p:sp>
      <p:sp>
        <p:nvSpPr>
          <p:cNvPr id="3" name="제목 1">
            <a:extLst>
              <a:ext uri="{FF2B5EF4-FFF2-40B4-BE49-F238E27FC236}">
                <a16:creationId xmlns:a16="http://schemas.microsoft.com/office/drawing/2014/main" id="{A0D42AC1-6850-33B9-7D3B-158EDF08C8D3}"/>
              </a:ext>
            </a:extLst>
          </p:cNvPr>
          <p:cNvSpPr txBox="1">
            <a:spLocks/>
          </p:cNvSpPr>
          <p:nvPr/>
        </p:nvSpPr>
        <p:spPr>
          <a:xfrm>
            <a:off x="838200" y="4118592"/>
            <a:ext cx="10515600" cy="119582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ko-KR" altLang="en-US" sz="2000" dirty="0">
                <a:latin typeface="Pretendard" panose="02000503000000020004" pitchFamily="2" charset="-127"/>
                <a:ea typeface="Pretendard" panose="02000503000000020004" pitchFamily="2" charset="-127"/>
                <a:cs typeface="Pretendard" panose="02000503000000020004" pitchFamily="2" charset="-127"/>
              </a:rPr>
              <a:t>본 레포트는 구매 및 제공된 사용자에 한해 사용 가능합니다</a:t>
            </a:r>
            <a:r>
              <a:rPr lang="en-US" altLang="ko-KR" sz="2000" dirty="0">
                <a:latin typeface="Pretendard" panose="02000503000000020004" pitchFamily="2" charset="-127"/>
                <a:ea typeface="Pretendard" panose="02000503000000020004" pitchFamily="2" charset="-127"/>
                <a:cs typeface="Pretendard" panose="02000503000000020004" pitchFamily="2" charset="-127"/>
              </a:rPr>
              <a:t>.</a:t>
            </a:r>
            <a:r>
              <a:rPr lang="ko-KR" altLang="en-US" sz="2000" dirty="0">
                <a:latin typeface="Pretendard" panose="02000503000000020004" pitchFamily="2" charset="-127"/>
                <a:ea typeface="Pretendard" panose="02000503000000020004" pitchFamily="2" charset="-127"/>
                <a:cs typeface="Pretendard" panose="02000503000000020004" pitchFamily="2" charset="-127"/>
              </a:rPr>
              <a:t> 본 사와 서면 합의 없는 어떤 전재나 재배포를 금지 합니다</a:t>
            </a:r>
            <a:r>
              <a:rPr lang="en-US" altLang="ko-KR" sz="2000" dirty="0">
                <a:latin typeface="Pretendard" panose="02000503000000020004" pitchFamily="2" charset="-127"/>
                <a:ea typeface="Pretendard" panose="02000503000000020004" pitchFamily="2" charset="-127"/>
                <a:cs typeface="Pretendard" panose="02000503000000020004" pitchFamily="2" charset="-127"/>
              </a:rPr>
              <a:t>.</a:t>
            </a:r>
            <a:r>
              <a:rPr lang="ko-KR" altLang="en-US" sz="2000" dirty="0">
                <a:latin typeface="Pretendard" panose="02000503000000020004" pitchFamily="2" charset="-127"/>
                <a:ea typeface="Pretendard" panose="02000503000000020004" pitchFamily="2" charset="-127"/>
                <a:cs typeface="Pretendard" panose="02000503000000020004" pitchFamily="2" charset="-127"/>
              </a:rPr>
              <a:t> 모든 저작권은 </a:t>
            </a:r>
            <a:r>
              <a:rPr lang="en-US" altLang="ko-KR" sz="2000" dirty="0">
                <a:latin typeface="Pretendard" panose="02000503000000020004" pitchFamily="2" charset="-127"/>
                <a:ea typeface="Pretendard" panose="02000503000000020004" pitchFamily="2" charset="-127"/>
                <a:cs typeface="Pretendard" panose="02000503000000020004" pitchFamily="2" charset="-127"/>
              </a:rPr>
              <a:t>(</a:t>
            </a:r>
            <a:r>
              <a:rPr lang="ko-KR" altLang="en-US" sz="2000" dirty="0">
                <a:latin typeface="Pretendard" panose="02000503000000020004" pitchFamily="2" charset="-127"/>
                <a:ea typeface="Pretendard" panose="02000503000000020004" pitchFamily="2" charset="-127"/>
                <a:cs typeface="Pretendard" panose="02000503000000020004" pitchFamily="2" charset="-127"/>
              </a:rPr>
              <a:t>주</a:t>
            </a:r>
            <a:r>
              <a:rPr lang="en-US" altLang="ko-KR" sz="2000" dirty="0">
                <a:latin typeface="Pretendard" panose="02000503000000020004" pitchFamily="2" charset="-127"/>
                <a:ea typeface="Pretendard" panose="02000503000000020004" pitchFamily="2" charset="-127"/>
                <a:cs typeface="Pretendard" panose="02000503000000020004" pitchFamily="2" charset="-127"/>
              </a:rPr>
              <a:t>)</a:t>
            </a:r>
            <a:r>
              <a:rPr lang="ko-KR" altLang="en-US" sz="2000" dirty="0" err="1">
                <a:latin typeface="Pretendard" panose="02000503000000020004" pitchFamily="2" charset="-127"/>
                <a:ea typeface="Pretendard" panose="02000503000000020004" pitchFamily="2" charset="-127"/>
                <a:cs typeface="Pretendard" panose="02000503000000020004" pitchFamily="2" charset="-127"/>
              </a:rPr>
              <a:t>앤틀러가</a:t>
            </a:r>
            <a:r>
              <a:rPr lang="ko-KR" altLang="en-US" sz="2000" dirty="0">
                <a:latin typeface="Pretendard" panose="02000503000000020004" pitchFamily="2" charset="-127"/>
                <a:ea typeface="Pretendard" panose="02000503000000020004" pitchFamily="2" charset="-127"/>
                <a:cs typeface="Pretendard" panose="02000503000000020004" pitchFamily="2" charset="-127"/>
              </a:rPr>
              <a:t> 소유하고 있습니다</a:t>
            </a:r>
            <a:r>
              <a:rPr lang="en-US" altLang="ko-KR" sz="2000" dirty="0">
                <a:latin typeface="Pretendard" panose="02000503000000020004" pitchFamily="2" charset="-127"/>
                <a:ea typeface="Pretendard" panose="02000503000000020004" pitchFamily="2" charset="-127"/>
                <a:cs typeface="Pretendard" panose="02000503000000020004" pitchFamily="2" charset="-127"/>
              </a:rPr>
              <a:t>.</a:t>
            </a:r>
            <a:endParaRPr lang="ko-Kore-KR" altLang="en-US" sz="2000" dirty="0">
              <a:latin typeface="Pretendard" panose="02000503000000020004" pitchFamily="2" charset="-127"/>
              <a:ea typeface="Pretendard" panose="02000503000000020004" pitchFamily="2" charset="-127"/>
              <a:cs typeface="Pretendard" panose="02000503000000020004" pitchFamily="2" charset="-127"/>
            </a:endParaRPr>
          </a:p>
        </p:txBody>
      </p:sp>
    </p:spTree>
    <p:extLst>
      <p:ext uri="{BB962C8B-B14F-4D97-AF65-F5344CB8AC3E}">
        <p14:creationId xmlns:p14="http://schemas.microsoft.com/office/powerpoint/2010/main" val="2570243434"/>
      </p:ext>
    </p:extLst>
  </p:cSld>
  <p:clrMapOvr>
    <a:masterClrMapping/>
  </p:clrMapOvr>
</p:sld>
</file>

<file path=ppt/theme/theme1.xml><?xml version="1.0" encoding="utf-8"?>
<a:theme xmlns:a="http://schemas.openxmlformats.org/drawingml/2006/main" name="Office 테마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테마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테마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19771</TotalTime>
  <Words>502</Words>
  <Application>Microsoft Macintosh PowerPoint</Application>
  <PresentationFormat>와이드스크린</PresentationFormat>
  <Paragraphs>78</Paragraphs>
  <Slides>8</Slides>
  <Notes>0</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8</vt:i4>
      </vt:variant>
    </vt:vector>
  </HeadingPairs>
  <TitlesOfParts>
    <vt:vector size="20" baseType="lpstr">
      <vt:lpstr>Noto Sans CJK KR Bold</vt:lpstr>
      <vt:lpstr>Noto Sans CJK KR Light</vt:lpstr>
      <vt:lpstr>Noto Sans CJK KR Medium</vt:lpstr>
      <vt:lpstr>Pretendard</vt:lpstr>
      <vt:lpstr>Pretendard ExtraLight</vt:lpstr>
      <vt:lpstr>Pretendard Light</vt:lpstr>
      <vt:lpstr>Arial</vt:lpstr>
      <vt:lpstr>Calibri</vt:lpstr>
      <vt:lpstr>Calibri Light</vt:lpstr>
      <vt:lpstr>Poppins</vt:lpstr>
      <vt:lpstr>Poppins ExtraLight</vt:lpstr>
      <vt:lpstr>Office 테마 2013 - 2022</vt:lpstr>
      <vt:lpstr>2024 전반기 신규 한우 씨수소 톺아보기</vt:lpstr>
      <vt:lpstr>PowerPoint 프레젠테이션</vt:lpstr>
      <vt:lpstr>PowerPoint 프레젠테이션</vt:lpstr>
      <vt:lpstr>PowerPoint 프레젠테이션</vt:lpstr>
      <vt:lpstr>PowerPoint 프레젠테이션</vt:lpstr>
      <vt:lpstr>PowerPoint 프레젠테이션</vt:lpstr>
      <vt:lpstr>PowerPoint 프레젠테이션</vt:lpstr>
      <vt:lpstr> This report is granted solely for the use of the authorized party. Any attempt to sublicense, transfer, or assign this license without explicit written consent is strictly prohibited. All rights reserved by Antller Inc.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NH하나로목장 플랫폼 활성화를 위한 서비스 기획 및 UX/UI 설계</dc:title>
  <dc:creator>나영준</dc:creator>
  <cp:lastModifiedBy>Youngjun Na</cp:lastModifiedBy>
  <cp:revision>336</cp:revision>
  <dcterms:created xsi:type="dcterms:W3CDTF">2023-01-06T04:10:34Z</dcterms:created>
  <dcterms:modified xsi:type="dcterms:W3CDTF">2024-03-20T04:46:19Z</dcterms:modified>
</cp:coreProperties>
</file>