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Default Extension="png" ContentType="image/png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docProps/core.xml" ContentType="application/vnd.openxmlformats-package.core-properties+xml"/>
  <Default Extension="rels" ContentType="application/vnd.openxmlformats-package.relationships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72" r:id="rId1"/>
  </p:sldMasterIdLst>
  <p:notesMasterIdLst>
    <p:notesMasterId r:id="rId9"/>
  </p:notesMasterIdLst>
  <p:sldIdLst>
    <p:sldId id="262" r:id="rId2"/>
    <p:sldId id="261" r:id="rId3"/>
    <p:sldId id="256" r:id="rId4"/>
    <p:sldId id="259" r:id="rId5"/>
    <p:sldId id="260" r:id="rId6"/>
    <p:sldId id="25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9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tableStyles" Target="tableStyles.xml"/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0" Type="http://schemas.openxmlformats.org/officeDocument/2006/relationships/printerSettings" Target="printerSettings/printerSettings1.bin"/><Relationship Id="rId5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95681-ED93-422D-996F-156E764F51E9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E7AC-8AC6-4FAD-A44F-2193344E2D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0E7AC-8AC6-4FAD-A44F-2193344E2D9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7491F-165D-4E67-BEA4-3DD591D391C8}" type="datetimeFigureOut">
              <a:rPr lang="en-US" smtClean="0"/>
              <a:pPr/>
              <a:t>3/2/09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467E0-7C1A-42AE-BE56-795C80C57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882775"/>
            <a:ext cx="7772400" cy="1470025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University Photography Project Architecture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105400" y="3886200"/>
            <a:ext cx="4419600" cy="1752600"/>
          </a:xfrm>
        </p:spPr>
        <p:txBody>
          <a:bodyPr/>
          <a:lstStyle/>
          <a:p>
            <a:r>
              <a:rPr lang="en-US" dirty="0" smtClean="0"/>
              <a:t>Chris Katz</a:t>
            </a:r>
          </a:p>
          <a:p>
            <a:r>
              <a:rPr lang="en-US" dirty="0" err="1" smtClean="0"/>
              <a:t>Alissa</a:t>
            </a:r>
            <a:r>
              <a:rPr lang="en-US" dirty="0" smtClean="0"/>
              <a:t> Cooper</a:t>
            </a:r>
          </a:p>
          <a:p>
            <a:r>
              <a:rPr lang="en-US" dirty="0" err="1" smtClean="0"/>
              <a:t>Ashish</a:t>
            </a:r>
            <a:r>
              <a:rPr lang="en-US" dirty="0" smtClean="0"/>
              <a:t> </a:t>
            </a:r>
            <a:r>
              <a:rPr lang="en-US" dirty="0" err="1" smtClean="0"/>
              <a:t>Datta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Concept Map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685800"/>
            <a:ext cx="8508374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1752600"/>
            <a:ext cx="34290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Tufts Photography Website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648200"/>
            <a:ext cx="24384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Photo Archive Interface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2200" y="4648200"/>
            <a:ext cx="1600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Jobs Manager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2590800"/>
            <a:ext cx="23622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Tufts LDAP System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3505200"/>
            <a:ext cx="39624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User Options Page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35052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5105400" y="2362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 rot="5400000">
            <a:off x="4381500" y="3238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 flipV="1">
            <a:off x="2590800" y="38862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10200" y="3886200"/>
            <a:ext cx="1295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7" idx="1"/>
          </p:cNvCxnSpPr>
          <p:nvPr/>
        </p:nvCxnSpPr>
        <p:spPr>
          <a:xfrm>
            <a:off x="3505200" y="4971366"/>
            <a:ext cx="26670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1000" y="5562600"/>
            <a:ext cx="31242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Legend:</a:t>
            </a:r>
          </a:p>
          <a:p>
            <a:r>
              <a:rPr lang="en-US" dirty="0" smtClean="0"/>
              <a:t>Module</a:t>
            </a:r>
          </a:p>
          <a:p>
            <a:r>
              <a:rPr lang="en-US" dirty="0" smtClean="0"/>
              <a:t>Control Flow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667000" y="5867400"/>
            <a:ext cx="381000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590800" y="6324600"/>
            <a:ext cx="60801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Module Viewpoint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LAMP Stack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09800" y="5105400"/>
            <a:ext cx="4648200" cy="685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Linux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667000" y="4267200"/>
            <a:ext cx="3810000" cy="6858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Apache/</a:t>
            </a:r>
            <a:r>
              <a:rPr lang="en-US" sz="2800" dirty="0" err="1" smtClean="0"/>
              <a:t>MySQL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971800" y="3429000"/>
            <a:ext cx="3200400" cy="685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PHP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200400" y="2590800"/>
            <a:ext cx="2743200" cy="685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Symfony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505200" y="1752600"/>
            <a:ext cx="2133600" cy="685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App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MVC Pattern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990600"/>
            <a:ext cx="4953000" cy="5526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228600" y="457200"/>
            <a:ext cx="2057400" cy="1981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43434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34200" y="3048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9718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5715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Photographer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6172200" y="5715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10668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LDAP Auth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5791200"/>
            <a:ext cx="1371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Attachment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286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8600" y="5791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Shoot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76400" y="57912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rot="5400000" flipH="1" flipV="1">
            <a:off x="5391150" y="3943350"/>
            <a:ext cx="1752600" cy="1790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0"/>
            <a:endCxn id="5" idx="2"/>
          </p:cNvCxnSpPr>
          <p:nvPr/>
        </p:nvCxnSpPr>
        <p:spPr>
          <a:xfrm rot="5400000" flipH="1" flipV="1">
            <a:off x="6324600" y="4457700"/>
            <a:ext cx="1752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4" idx="0"/>
          </p:cNvCxnSpPr>
          <p:nvPr/>
        </p:nvCxnSpPr>
        <p:spPr>
          <a:xfrm rot="5400000">
            <a:off x="2095500" y="4114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10" idx="0"/>
          </p:cNvCxnSpPr>
          <p:nvPr/>
        </p:nvCxnSpPr>
        <p:spPr>
          <a:xfrm>
            <a:off x="2971800" y="4800600"/>
            <a:ext cx="8382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1"/>
            <a:endCxn id="12" idx="0"/>
          </p:cNvCxnSpPr>
          <p:nvPr/>
        </p:nvCxnSpPr>
        <p:spPr>
          <a:xfrm rot="10800000" flipV="1">
            <a:off x="876300" y="4800600"/>
            <a:ext cx="8001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" idx="2"/>
            <a:endCxn id="13" idx="0"/>
          </p:cNvCxnSpPr>
          <p:nvPr/>
        </p:nvCxnSpPr>
        <p:spPr>
          <a:xfrm rot="5400000">
            <a:off x="2057400" y="55245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0"/>
            <a:endCxn id="9" idx="2"/>
          </p:cNvCxnSpPr>
          <p:nvPr/>
        </p:nvCxnSpPr>
        <p:spPr>
          <a:xfrm rot="5400000" flipH="1" flipV="1">
            <a:off x="7048500" y="25146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1"/>
            <a:endCxn id="11" idx="3"/>
          </p:cNvCxnSpPr>
          <p:nvPr/>
        </p:nvCxnSpPr>
        <p:spPr>
          <a:xfrm rot="10800000" flipV="1">
            <a:off x="5486400" y="15240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6" idx="3"/>
            <a:endCxn id="11" idx="1"/>
          </p:cNvCxnSpPr>
          <p:nvPr/>
        </p:nvCxnSpPr>
        <p:spPr>
          <a:xfrm flipV="1">
            <a:off x="2971800" y="2743200"/>
            <a:ext cx="1219200" cy="685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219200" y="9789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219200" y="13599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19200" y="1740932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33400" y="76200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52400" y="1131332"/>
            <a:ext cx="9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Contains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04800" y="151233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Inherits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447800" y="1981200"/>
            <a:ext cx="381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81000" y="19050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620000" y="5715000"/>
            <a:ext cx="1295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cxnSp>
        <p:nvCxnSpPr>
          <p:cNvPr id="65" name="Straight Arrow Connector 64"/>
          <p:cNvCxnSpPr>
            <a:stCxn id="62" idx="0"/>
          </p:cNvCxnSpPr>
          <p:nvPr/>
        </p:nvCxnSpPr>
        <p:spPr>
          <a:xfrm rot="16200000" flipV="1">
            <a:off x="7258050" y="4705350"/>
            <a:ext cx="17526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62000" y="381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Legend: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Allocation Viewpoint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47800"/>
          <a:ext cx="8229600" cy="391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1828800"/>
                <a:gridCol w="1828800"/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Chris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Ashish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Alissa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LDAP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User Options 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Jobs Manager 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Jobs Manager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Jobs Manager Business Logic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Jobs Manager 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Photo Archive Interface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5791200"/>
            <a:ext cx="41148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Legend:</a:t>
            </a:r>
          </a:p>
          <a:p>
            <a:r>
              <a:rPr lang="en-US" dirty="0" smtClean="0"/>
              <a:t>Primary Person Responsible	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115</Words>
  <Application>Microsoft Office PowerPoint</Application>
  <PresentationFormat>On-screen Show (4:3)</PresentationFormat>
  <Paragraphs>69</Paragraphs>
  <Slides>7</Slides>
  <Notes>7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University Photography Project Architecture</vt:lpstr>
      <vt:lpstr>Concept Map</vt:lpstr>
      <vt:lpstr>Slide 3</vt:lpstr>
      <vt:lpstr>LAMP Stack</vt:lpstr>
      <vt:lpstr>MVC Pattern</vt:lpstr>
      <vt:lpstr>Class Diagram</vt:lpstr>
      <vt:lpstr>Allocation Viewpoint</vt:lpstr>
    </vt:vector>
  </TitlesOfParts>
  <Company>Tufts University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epdcfront</dc:creator>
  <cp:lastModifiedBy>Office 2004 Test Drive User</cp:lastModifiedBy>
  <cp:revision>41</cp:revision>
  <dcterms:created xsi:type="dcterms:W3CDTF">2009-03-02T17:47:52Z</dcterms:created>
  <dcterms:modified xsi:type="dcterms:W3CDTF">2009-03-02T17:50:38Z</dcterms:modified>
</cp:coreProperties>
</file>