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  <p:embeddedFontLst>
    <p:embeddedFont>
      <p:font typeface="Varela Round"/>
      <p:regular r:id="rId21"/>
    </p:embeddedFont>
    <p:embeddedFont>
      <p:font typeface="Lato" panose="020F0502020204030203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2664c47da8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2664c47da8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664c47da8_1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2664c47da8_1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2664c47da8_1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2664c47da8_1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664c47da8_1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2664c47da8_1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2664c47da8_1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2664c47da8_1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9f2f57a7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9f2f57a7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cbf794ed8_0_2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cbf794ed8_0_2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9f2f57a71_0_1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9f2f57a71_0_1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d6c00e730_0_2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d6c00e730_0_2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d6c00e730_0_2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bd6c00e730_0_2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d09e57de2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dd09e57de2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2664c47da8_1_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2664c47da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2664c47da8_1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2664c47da8_1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rgbClr val="FFD966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36" name="Google Shape;136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9" name="Google Shape;13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2" name="Google Shape;142;p1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3" name="Google Shape;143;p1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4" name="Google Shape;144;p1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145;p1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8" name="Google Shape;148;p11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49" name="Google Shape;14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52" name="Google Shape;152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" name="Google Shape;154;p11"/>
          <p:cNvSpPr txBox="1"/>
          <p:nvPr>
            <p:ph type="title" hasCustomPrompt="1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/>
          <p:nvPr>
            <p:ph type="subTitle" idx="1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5" name="Google Shape;165;p13"/>
          <p:cNvSpPr txBox="1"/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13"/>
          <p:cNvSpPr txBox="1"/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/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13"/>
          <p:cNvSpPr txBox="1"/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/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13"/>
          <p:cNvSpPr txBox="1"/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13"/>
          <p:cNvSpPr txBox="1"/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13"/>
          <p:cNvSpPr txBox="1"/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186" name="Google Shape;186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89" name="Google Shape;18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2" name="Google Shape;192;p1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3" name="Google Shape;193;p1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4" name="Google Shape;194;p1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" name="Google Shape;195;p1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8" name="Google Shape;198;p14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99" name="Google Shape;19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02" name="Google Shape;202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4" name="Google Shape;204;p14"/>
          <p:cNvSpPr txBox="1"/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type="subTitle" idx="1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14" name="Google Shape;214;p15"/>
          <p:cNvSpPr txBox="1"/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15"/>
          <p:cNvSpPr txBox="1"/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0" name="Google Shape;230;p1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1" name="Google Shape;231;p1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2" name="Google Shape;232;p1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3" name="Google Shape;233;p1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36" name="Google Shape;236;p16"/>
          <p:cNvSpPr txBox="1"/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16"/>
          <p:cNvSpPr txBox="1"/>
          <p:nvPr>
            <p:ph type="subTitle" idx="1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40" name="Google Shape;240;p1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1" name="Google Shape;241;p1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42" name="Google Shape;242;p1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3" name="Google Shape;243;p1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46" name="Google Shape;246;p17"/>
          <p:cNvSpPr txBox="1"/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type="subTitle" idx="1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50" name="Google Shape;250;p1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1" name="Google Shape;251;p1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52" name="Google Shape;252;p1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56" name="Google Shape;256;p18"/>
          <p:cNvSpPr txBox="1"/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18"/>
          <p:cNvSpPr txBox="1"/>
          <p:nvPr>
            <p:ph type="subTitle" idx="1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type="title" idx="2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18"/>
          <p:cNvSpPr txBox="1"/>
          <p:nvPr>
            <p:ph type="subTitle" idx="3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8"/>
          <p:cNvSpPr txBox="1"/>
          <p:nvPr>
            <p:ph type="title" idx="4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18"/>
          <p:cNvSpPr txBox="1"/>
          <p:nvPr>
            <p:ph type="subTitle" idx="5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8"/>
          <p:cNvSpPr txBox="1"/>
          <p:nvPr>
            <p:ph type="title" idx="6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">
  <p:cSld name="CUSTOM_5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65" name="Google Shape;265;p1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6" name="Google Shape;266;p1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67" name="Google Shape;267;p1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1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71" name="Google Shape;271;p19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19"/>
          <p:cNvSpPr txBox="1"/>
          <p:nvPr>
            <p:ph type="subTitle" idx="1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9"/>
          <p:cNvSpPr txBox="1"/>
          <p:nvPr>
            <p:ph type="title" idx="2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4" name="Google Shape;274;p19"/>
          <p:cNvSpPr txBox="1"/>
          <p:nvPr>
            <p:ph type="subTitle" idx="3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9"/>
          <p:cNvSpPr txBox="1"/>
          <p:nvPr>
            <p:ph type="title" idx="4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19"/>
          <p:cNvSpPr txBox="1"/>
          <p:nvPr>
            <p:ph type="subTitle" idx="5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9"/>
          <p:cNvSpPr txBox="1"/>
          <p:nvPr>
            <p:ph type="title" idx="6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8" name="Google Shape;278;p19"/>
          <p:cNvSpPr txBox="1"/>
          <p:nvPr>
            <p:ph type="subTitle" idx="7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9"/>
          <p:cNvSpPr txBox="1"/>
          <p:nvPr>
            <p:ph type="title" idx="8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82" name="Google Shape;282;p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83" name="Google Shape;283;p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84" name="Google Shape;284;p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5" name="Google Shape;285;p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88" name="Google Shape;288;p20"/>
          <p:cNvSpPr txBox="1"/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20"/>
          <p:cNvSpPr txBox="1"/>
          <p:nvPr>
            <p:ph type="subTitle" idx="1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type="title" idx="2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1" name="Google Shape;291;p20"/>
          <p:cNvSpPr txBox="1"/>
          <p:nvPr>
            <p:ph type="subTitle" idx="3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0"/>
          <p:cNvSpPr txBox="1"/>
          <p:nvPr>
            <p:ph type="title" idx="4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20"/>
          <p:cNvSpPr txBox="1"/>
          <p:nvPr>
            <p:ph type="subTitle" idx="5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type="title" idx="6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20"/>
          <p:cNvSpPr txBox="1"/>
          <p:nvPr>
            <p:ph type="subTitle" idx="7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type="title" idx="8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20"/>
          <p:cNvSpPr txBox="1"/>
          <p:nvPr>
            <p:ph type="subTitle" idx="9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type="title" idx="13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9" name="Google Shape;299;p20"/>
          <p:cNvSpPr txBox="1"/>
          <p:nvPr>
            <p:ph type="subTitle" idx="14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" name="Google Shape;41;p3"/>
          <p:cNvSpPr txBox="1"/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03" name="Google Shape;303;p2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4" name="Google Shape;304;p2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05" name="Google Shape;305;p2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6" name="Google Shape;306;p2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09" name="Google Shape;309;p2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7" name="Google Shape;327;p22"/>
          <p:cNvSpPr txBox="1"/>
          <p:nvPr>
            <p:ph type="body" idx="1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 sz="14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lpha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roman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rabi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lpha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roman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rabi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lpha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AutoNum type="roman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28" name="Google Shape;328;p2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3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31" name="Google Shape;331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34" name="Google Shape;33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37" name="Google Shape;337;p2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8" name="Google Shape;338;p2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39" name="Google Shape;339;p2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0" name="Google Shape;340;p2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43" name="Google Shape;343;p23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344" name="Google Shape;34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6" name="Google Shape;346;p23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347" name="Google Shape;347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9" name="Google Shape;349;p23"/>
          <p:cNvSpPr txBox="1"/>
          <p:nvPr>
            <p:ph type="title" hasCustomPrompt="1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3"/>
          <p:cNvSpPr txBox="1"/>
          <p:nvPr>
            <p:ph type="subTitle" idx="1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1" name="Google Shape;351;p23"/>
          <p:cNvSpPr txBox="1"/>
          <p:nvPr>
            <p:ph type="title" idx="2" hasCustomPrompt="1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2" name="Google Shape;352;p23"/>
          <p:cNvSpPr txBox="1"/>
          <p:nvPr>
            <p:ph type="subTitle" idx="3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3" name="Google Shape;373;p24"/>
          <p:cNvSpPr txBox="1"/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4"/>
          <p:cNvSpPr txBox="1"/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This presentation template was created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000">
                <a:solidFill>
                  <a:srgbClr val="43434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including icons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000">
                <a:solidFill>
                  <a:srgbClr val="43434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infographics &amp; images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endParaRPr sz="1000">
              <a:solidFill>
                <a:srgbClr val="43434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5" name="Google Shape;55;p4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9" name="Google Shape;59;p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0" name="Google Shape;60;p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1" name="Google Shape;61;p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5" name="Google Shape;65;p5"/>
          <p:cNvSpPr txBox="1"/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type="title" idx="2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type="subTitle" idx="1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5"/>
          <p:cNvSpPr txBox="1"/>
          <p:nvPr>
            <p:ph type="subTitle" idx="3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5"/>
          <p:cNvSpPr txBox="1"/>
          <p:nvPr>
            <p:ph type="title" idx="4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" name="Google Shape;72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" name="Google Shape;73;p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" name="Google Shape;75;p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8" name="Google Shape;78;p6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1" name="Google Shape;81;p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2" name="Google Shape;82;p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3" name="Google Shape;83;p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84;p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7" name="Google Shape;87;p7"/>
          <p:cNvSpPr txBox="1"/>
          <p:nvPr>
            <p:ph type="subTitle" idx="1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91" name="Google Shape;91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94" name="Google Shape;9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" name="Google Shape;96;p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7" name="Google Shape;97;p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8" name="Google Shape;98;p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0" name="Google Shape;100;p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3" name="Google Shape;103;p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04" name="Google Shape;10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07" name="Google Shape;107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8"/>
          <p:cNvSpPr txBox="1"/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7" name="Google Shape;127;p9"/>
          <p:cNvSpPr txBox="1"/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8" name="Google Shape;128;p9"/>
          <p:cNvSpPr txBox="1"/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/>
          <p:nvPr/>
        </p:nvSpPr>
        <p:spPr>
          <a:xfrm>
            <a:off x="2306100" y="3476805"/>
            <a:ext cx="4531800" cy="441000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27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PROBLEM SOLVING FOR PROGRAMMERS</a:t>
            </a:r>
            <a:endParaRPr sz="3800"/>
          </a:p>
        </p:txBody>
      </p:sp>
      <p:sp>
        <p:nvSpPr>
          <p:cNvPr id="413" name="Google Shape;413;p27"/>
          <p:cNvSpPr txBox="1"/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BON-UNACHUKWU ADAUGO</a:t>
            </a:r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3302000" y="231076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https://github.com/adaugo314/adaugoCSC102.git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/>
          <p:nvPr/>
        </p:nvSpPr>
        <p:spPr>
          <a:xfrm>
            <a:off x="1907375" y="561500"/>
            <a:ext cx="604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1791650" y="510075"/>
            <a:ext cx="44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WHAT IS PROBLEM SOLVING IN PROGRAMMING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762950" y="1384450"/>
            <a:ext cx="27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WHAT IS PROBLEM SOLVIN</a:t>
            </a: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5006350" y="1448750"/>
            <a:ext cx="3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SOLVING IN PROGRAMMING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878675" y="2220275"/>
            <a:ext cx="3523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SOLVING IS THE PROCESS OF FINDING THE SOLUTION TO COMPLEX OR DIFFICULT ISSUES.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5147775" y="2194550"/>
            <a:ext cx="3446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SOLVING IN PROGRAMMING IS THE PROCESS OF IDENTIFYING A PROBLEM, DEVELOPING AN ALGORITHM FOR THE IDENTIFIED PROBLEM AND FINALLY IMPLEMENTING THE ALGORITHM TO DEVELOP A COMPUTER PROGRAM.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HOW PROBLEM SOLVING IMPACTS YOUR CAREER</a:t>
            </a:r>
            <a:endParaRPr sz="2100"/>
          </a:p>
        </p:txBody>
      </p:sp>
      <p:sp>
        <p:nvSpPr>
          <p:cNvPr id="496" name="Google Shape;496;p37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IT INSPIRES BETTER TIME MANAGEMENT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IT HELPS ONE PRIORITISE AND STRATEGISE THEIR WORK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IT MOTIVATES ONE TO WORK WELL UNDER PRESSURE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IT HELPS ONE TAKE SMART RISKS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HELPS IDENTIFY SOLUTION TO COMPLEX PROBLEMS IN A BETTER WAY</a:t>
            </a:r>
            <a:endParaRPr sz="21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      STEPS INVOLVED IN PROBLEM SOLVING</a:t>
            </a:r>
            <a:endParaRPr sz="2700"/>
          </a:p>
        </p:txBody>
      </p:sp>
      <p:sp>
        <p:nvSpPr>
          <p:cNvPr id="502" name="Google Shape;502;p38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THE STEPS INVOLVED IN PROBLEM SOLVING INCLUDE :</a:t>
            </a:r>
            <a:endParaRPr sz="1800" b="1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Analysis the problem : Try and understand the problem given before attempting it.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Developing the Program :  Write out the steps you need to take to solve the problem, E.g writing a pseudocode.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Coding : Using your pseudocode as a guide write a code for your problem.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Testing and Debugging : Look back at what you’ve coded and try it out to see if it runs and fix any problems made in code.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subTitle" idx="1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You must have the right </a:t>
            </a:r>
            <a:r>
              <a:rPr lang="en-GB" sz="1800"/>
              <a:t>mindset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You must be able to make the right decisions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Ideas must be kept on track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Learn from feedbacks given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Ask questions.</a:t>
            </a:r>
            <a:endParaRPr sz="1800"/>
          </a:p>
        </p:txBody>
      </p:sp>
      <p:sp>
        <p:nvSpPr>
          <p:cNvPr id="508" name="Google Shape;508;p39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STEPS TO IMPROVE PROBLEM SOLVING IN PROGRAMMING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0"/>
          <p:cNvPicPr preferRelativeResize="0"/>
          <p:nvPr/>
        </p:nvPicPr>
        <p:blipFill rotWithShape="1">
          <a:blip r:embed="rId1">
            <a:alphaModFix amt="72000"/>
          </a:blip>
          <a:srcRect l="18989" t="2061" r="1291" b="2070"/>
          <a:stretch>
            <a:fillRect/>
          </a:stretch>
        </p:blipFill>
        <p:spPr>
          <a:xfrm>
            <a:off x="4532825" y="1483952"/>
            <a:ext cx="3569400" cy="282960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4" name="Google Shape;514;p40"/>
          <p:cNvSpPr txBox="1"/>
          <p:nvPr>
            <p:ph type="title" idx="2"/>
          </p:nvPr>
        </p:nvSpPr>
        <p:spPr>
          <a:xfrm>
            <a:off x="403125" y="1384975"/>
            <a:ext cx="2918700" cy="10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THANK YOU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>
            <p:ph type="title" idx="8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 of this template</a:t>
            </a:r>
            <a:endParaRPr lang="en-GB"/>
          </a:p>
        </p:txBody>
      </p:sp>
      <p:sp>
        <p:nvSpPr>
          <p:cNvPr id="419" name="Google Shape;419;p28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420" name="Google Shape;420;p28"/>
          <p:cNvSpPr txBox="1"/>
          <p:nvPr>
            <p:ph type="subTitle" idx="1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/>
              <a:t>PROBLEM SOLVING IN PROGRAMMING</a:t>
            </a:r>
            <a:endParaRPr sz="1200"/>
          </a:p>
        </p:txBody>
      </p:sp>
      <p:sp>
        <p:nvSpPr>
          <p:cNvPr id="421" name="Google Shape;421;p28"/>
          <p:cNvSpPr txBox="1"/>
          <p:nvPr>
            <p:ph type="title" idx="2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  <p:sp>
        <p:nvSpPr>
          <p:cNvPr id="422" name="Google Shape;422;p28"/>
          <p:cNvSpPr txBox="1"/>
          <p:nvPr>
            <p:ph type="subTitle" idx="3"/>
          </p:nvPr>
        </p:nvSpPr>
        <p:spPr>
          <a:xfrm>
            <a:off x="6105650" y="2226974"/>
            <a:ext cx="19782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PROBLEM SOLVING IMPACTS CAREER</a:t>
            </a:r>
            <a:endParaRPr lang="en-GB"/>
          </a:p>
        </p:txBody>
      </p:sp>
      <p:sp>
        <p:nvSpPr>
          <p:cNvPr id="423" name="Google Shape;423;p28"/>
          <p:cNvSpPr txBox="1"/>
          <p:nvPr>
            <p:ph type="title" idx="4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</p:txBody>
      </p:sp>
      <p:sp>
        <p:nvSpPr>
          <p:cNvPr id="424" name="Google Shape;424;p28"/>
          <p:cNvSpPr txBox="1"/>
          <p:nvPr>
            <p:ph type="subTitle" idx="5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INVOLVED IN PROBLEM SOLVING</a:t>
            </a:r>
            <a:endParaRPr lang="en-GB"/>
          </a:p>
        </p:txBody>
      </p:sp>
      <p:sp>
        <p:nvSpPr>
          <p:cNvPr id="425" name="Google Shape;425;p28"/>
          <p:cNvSpPr txBox="1"/>
          <p:nvPr>
            <p:ph type="title" idx="6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</p:txBody>
      </p:sp>
      <p:sp>
        <p:nvSpPr>
          <p:cNvPr id="426" name="Google Shape;426;p28"/>
          <p:cNvSpPr txBox="1"/>
          <p:nvPr>
            <p:ph type="subTitle" idx="7"/>
          </p:nvPr>
        </p:nvSpPr>
        <p:spPr>
          <a:xfrm>
            <a:off x="6105650" y="3660374"/>
            <a:ext cx="1978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IMPROVE PROBLEM SOLVING WHEN PROGRAMMING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/>
        </p:nvSpPr>
        <p:spPr>
          <a:xfrm>
            <a:off x="1907375" y="561500"/>
            <a:ext cx="604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1791650" y="510075"/>
            <a:ext cx="44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WHAT IS PROBLEM SOLVING IN PROGRAMMING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762950" y="1384450"/>
            <a:ext cx="27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WHAT IS PROBLEM SOLVIN</a:t>
            </a: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5006350" y="1448750"/>
            <a:ext cx="3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SOLVING IN PROGRAMMING</a:t>
            </a:r>
            <a:endParaRPr b="1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5" name="Google Shape;435;p29"/>
          <p:cNvSpPr txBox="1"/>
          <p:nvPr/>
        </p:nvSpPr>
        <p:spPr>
          <a:xfrm>
            <a:off x="878675" y="2220275"/>
            <a:ext cx="3523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SOLVING IS THE PROCESS OF FINDING THE SOLUTION TO COMPLEX OR DIFFICULT ISSUES.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5147775" y="2194550"/>
            <a:ext cx="3446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SOLVING IN PROGRAMMING IS THE PROCESS OF IDENTIFYING A PROBLEM, DEVELOPING AN ALGORITHM FOR THE IDENTIFIED PROBLEM AND FINALLY IMPLEMENTING THE ALGORITHM TO DEVELOP A COMPUTER PROGRAM.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HOW PROBLEM SOLVING IMPACTS YOUR CAREER</a:t>
            </a:r>
            <a:endParaRPr sz="2100"/>
          </a:p>
        </p:txBody>
      </p:sp>
      <p:sp>
        <p:nvSpPr>
          <p:cNvPr id="442" name="Google Shape;442;p30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IT INSPIRES BETTER TIME MANAGEMENT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IT HELPS ONE PRIORITISE AND STRATEGISE THEIR WORK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IT MOTIVATES ONE TO WORK WELL UNDER PRESSURE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IT HELPS ONE TAKE SMART RISKS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HELPS IDENTIFY SOLUTION TO COMPLEX PROBLEMS IN A BETTER WAY</a:t>
            </a:r>
            <a:endParaRPr sz="21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      STEPS INVOLVED IN PROBLEM SOLVING</a:t>
            </a:r>
            <a:endParaRPr sz="2700"/>
          </a:p>
        </p:txBody>
      </p:sp>
      <p:sp>
        <p:nvSpPr>
          <p:cNvPr id="448" name="Google Shape;448;p31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THE STEPS INVOLVED IN PROBLEM SOLVING INCLUDE :</a:t>
            </a:r>
            <a:endParaRPr sz="1800" b="1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Analysis the problem : Try and understand the problem given before attempting it.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Developing the Program :  Write out the steps you need to take to solve the problem, E.g writing a pseudocode.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Coding : Using your pseudocode as a guide write a code for your problem.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Testing and Debugging : Look back at what you’ve coded and try it out to see if it runs and fix any problems made in code.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/>
          <p:nvPr>
            <p:ph type="subTitle" idx="1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You must have the right </a:t>
            </a:r>
            <a:r>
              <a:rPr lang="en-GB" sz="1800"/>
              <a:t>mindset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You must be able to make the right decisions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Ideas must be kept on track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Learn from feedbacks given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800"/>
              <a:t>Ask questions.</a:t>
            </a:r>
            <a:endParaRPr sz="1800"/>
          </a:p>
        </p:txBody>
      </p:sp>
      <p:sp>
        <p:nvSpPr>
          <p:cNvPr id="454" name="Google Shape;454;p32"/>
          <p:cNvSpPr txBox="1"/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STEPS TO IMPROVE PROBLEM SOLVING IN PROGRAMMING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33"/>
          <p:cNvPicPr preferRelativeResize="0"/>
          <p:nvPr/>
        </p:nvPicPr>
        <p:blipFill rotWithShape="1">
          <a:blip r:embed="rId1">
            <a:alphaModFix amt="72000"/>
          </a:blip>
          <a:srcRect l="18989" t="2061" r="1291" b="2070"/>
          <a:stretch>
            <a:fillRect/>
          </a:stretch>
        </p:blipFill>
        <p:spPr>
          <a:xfrm>
            <a:off x="4532825" y="1483952"/>
            <a:ext cx="3569400" cy="2829600"/>
          </a:xfrm>
          <a:prstGeom prst="roundRect">
            <a:avLst>
              <a:gd name="adj" fmla="val 474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0" name="Google Shape;460;p33"/>
          <p:cNvSpPr txBox="1"/>
          <p:nvPr>
            <p:ph type="title" idx="2"/>
          </p:nvPr>
        </p:nvSpPr>
        <p:spPr>
          <a:xfrm>
            <a:off x="403125" y="1384975"/>
            <a:ext cx="2918700" cy="10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THANK YOU</a:t>
            </a:r>
            <a:endParaRPr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/>
          <p:nvPr/>
        </p:nvSpPr>
        <p:spPr>
          <a:xfrm>
            <a:off x="2306100" y="3476805"/>
            <a:ext cx="4531800" cy="441000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34"/>
          <p:cNvSpPr txBox="1"/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PROBLEM SOLVING FOR PROGRAMMERS</a:t>
            </a:r>
            <a:endParaRPr sz="3800"/>
          </a:p>
        </p:txBody>
      </p:sp>
      <p:sp>
        <p:nvSpPr>
          <p:cNvPr id="467" name="Google Shape;467;p34"/>
          <p:cNvSpPr txBox="1"/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BON-UNACHUKWU ADAUGO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>
            <p:ph type="title" idx="8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 of this template</a:t>
            </a:r>
            <a:endParaRPr lang="en-GB"/>
          </a:p>
        </p:txBody>
      </p:sp>
      <p:sp>
        <p:nvSpPr>
          <p:cNvPr id="473" name="Google Shape;473;p35"/>
          <p:cNvSpPr txBox="1"/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474" name="Google Shape;474;p35"/>
          <p:cNvSpPr txBox="1"/>
          <p:nvPr>
            <p:ph type="subTitle" idx="1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/>
              <a:t>PROBLEM SOLVING IN PROGRAMMING</a:t>
            </a:r>
            <a:endParaRPr sz="1200"/>
          </a:p>
        </p:txBody>
      </p:sp>
      <p:sp>
        <p:nvSpPr>
          <p:cNvPr id="475" name="Google Shape;475;p35"/>
          <p:cNvSpPr txBox="1"/>
          <p:nvPr>
            <p:ph type="title" idx="2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  <p:sp>
        <p:nvSpPr>
          <p:cNvPr id="476" name="Google Shape;476;p35"/>
          <p:cNvSpPr txBox="1"/>
          <p:nvPr>
            <p:ph type="subTitle" idx="3"/>
          </p:nvPr>
        </p:nvSpPr>
        <p:spPr>
          <a:xfrm>
            <a:off x="6105650" y="2226974"/>
            <a:ext cx="19782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PROBLEM SOLVING IMPACTS CAREER</a:t>
            </a:r>
            <a:endParaRPr lang="en-GB"/>
          </a:p>
        </p:txBody>
      </p:sp>
      <p:sp>
        <p:nvSpPr>
          <p:cNvPr id="477" name="Google Shape;477;p35"/>
          <p:cNvSpPr txBox="1"/>
          <p:nvPr>
            <p:ph type="title" idx="4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</p:txBody>
      </p:sp>
      <p:sp>
        <p:nvSpPr>
          <p:cNvPr id="478" name="Google Shape;478;p35"/>
          <p:cNvSpPr txBox="1"/>
          <p:nvPr>
            <p:ph type="subTitle" idx="5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INVOLVED IN PROBLEM SOLVING</a:t>
            </a:r>
            <a:endParaRPr lang="en-GB"/>
          </a:p>
        </p:txBody>
      </p:sp>
      <p:sp>
        <p:nvSpPr>
          <p:cNvPr id="479" name="Google Shape;479;p35"/>
          <p:cNvSpPr txBox="1"/>
          <p:nvPr>
            <p:ph type="title" idx="6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</p:txBody>
      </p:sp>
      <p:sp>
        <p:nvSpPr>
          <p:cNvPr id="480" name="Google Shape;480;p35"/>
          <p:cNvSpPr txBox="1"/>
          <p:nvPr>
            <p:ph type="subTitle" idx="7"/>
          </p:nvPr>
        </p:nvSpPr>
        <p:spPr>
          <a:xfrm>
            <a:off x="6105650" y="3660374"/>
            <a:ext cx="1978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IMPROVE PROBLEM SOLVING WHEN PROGRAMMING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3081</Words>
  <Application>WPS Presentation</Application>
  <PresentationFormat/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Arial</vt:lpstr>
      <vt:lpstr>Varela Round</vt:lpstr>
      <vt:lpstr>Bebas Neue</vt:lpstr>
      <vt:lpstr>Lato</vt:lpstr>
      <vt:lpstr>Anaheim</vt:lpstr>
      <vt:lpstr>Segoe Print</vt:lpstr>
      <vt:lpstr>Roboto Condensed Light</vt:lpstr>
      <vt:lpstr>Open Sans</vt:lpstr>
      <vt:lpstr>Microsoft YaHei</vt:lpstr>
      <vt:lpstr>Arial Unicode MS</vt:lpstr>
      <vt:lpstr>Kuman Business Meeting by Slidesgo</vt:lpstr>
      <vt:lpstr>PROBLEM SOLVING FOR PROGRAMMERS</vt:lpstr>
      <vt:lpstr>4</vt:lpstr>
      <vt:lpstr>PowerPoint 演示文稿</vt:lpstr>
      <vt:lpstr>HOW PROBLEM SOLVING IMPACTS YOUR CAREER</vt:lpstr>
      <vt:lpstr>      STEPS INVOLVED IN PROBLEM SOLVING</vt:lpstr>
      <vt:lpstr>STEPS TO IMPROVE PROBLEM SOLVING IN PROGRAMMING</vt:lpstr>
      <vt:lpstr>THANK YOU</vt:lpstr>
      <vt:lpstr>PROBLEM SOLVING FOR PROGRAMMERS</vt:lpstr>
      <vt:lpstr>4</vt:lpstr>
      <vt:lpstr>PowerPoint 演示文稿</vt:lpstr>
      <vt:lpstr>HOW PROBLEM SOLVING IMPACTS YOUR CAREER</vt:lpstr>
      <vt:lpstr>      STEPS INVOLVED IN PROBLEM SOLVING</vt:lpstr>
      <vt:lpstr>STEPS TO IMPROVE PROBLEM SOLVING IN PROGRAMMING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FOR PROGRAMMERS</dc:title>
  <dc:creator/>
  <cp:lastModifiedBy>hp</cp:lastModifiedBy>
  <cp:revision>1</cp:revision>
  <dcterms:created xsi:type="dcterms:W3CDTF">2023-04-03T23:26:49Z</dcterms:created>
  <dcterms:modified xsi:type="dcterms:W3CDTF">2023-04-03T23:26:49Z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150ADD4EA8644462A373342D1BA6B2FF</vt:lpwstr>
  </property>
  <property fmtid="{D5CDD505-2E9C-101B-9397-08002B2CF9AE}" pid="3" name="KSOProductBuildVer">
    <vt:lpwstr>1033-11.2.0.11219</vt:lpwstr>
  </property>
</Properties>
</file>