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omments/modernComment_109_15296310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1"/>
  </p:notesMasterIdLst>
  <p:sldIdLst>
    <p:sldId id="265" r:id="rId5"/>
    <p:sldId id="300" r:id="rId6"/>
    <p:sldId id="287" r:id="rId7"/>
    <p:sldId id="301" r:id="rId8"/>
    <p:sldId id="286" r:id="rId9"/>
    <p:sldId id="288" r:id="rId10"/>
    <p:sldId id="289" r:id="rId11"/>
    <p:sldId id="290" r:id="rId12"/>
    <p:sldId id="291" r:id="rId13"/>
    <p:sldId id="292" r:id="rId14"/>
    <p:sldId id="296" r:id="rId15"/>
    <p:sldId id="298" r:id="rId16"/>
    <p:sldId id="293" r:id="rId17"/>
    <p:sldId id="302" r:id="rId18"/>
    <p:sldId id="294" r:id="rId19"/>
    <p:sldId id="29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928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ECAE064-C551-0985-98FC-B815E2E76F44}" name="Matthew Lavin" initials="ML" userId="Matthew Lavin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01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424067-54DA-4A81-BEB2-B34A8A87855F}" v="8" dt="2022-02-13T18:54:23.515"/>
    <p1510:client id="{9011DCFE-5A7F-4748-A278-FE955F3053A0}" v="441" dt="2022-02-12T03:03:52.3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74" autoAdjust="0"/>
  </p:normalViewPr>
  <p:slideViewPr>
    <p:cSldViewPr snapToGrid="0">
      <p:cViewPr>
        <p:scale>
          <a:sx n="50" d="100"/>
          <a:sy n="50" d="100"/>
        </p:scale>
        <p:origin x="42" y="1332"/>
      </p:cViewPr>
      <p:guideLst>
        <p:guide pos="2928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Snider" userId="S::js1594@usnh.edu::b90997d1-0270-438c-a453-f9de43603770" providerId="AD" clId="Web-{BDEC71E1-2381-FEB5-26CB-496D199B26C7}"/>
    <pc:docChg chg="addSld delSld modSld sldOrd">
      <pc:chgData name="Joshua Snider" userId="S::js1594@usnh.edu::b90997d1-0270-438c-a453-f9de43603770" providerId="AD" clId="Web-{BDEC71E1-2381-FEB5-26CB-496D199B26C7}" dt="2022-02-06T00:43:47.648" v="648" actId="1076"/>
      <pc:docMkLst>
        <pc:docMk/>
      </pc:docMkLst>
      <pc:sldChg chg="addSp delSp modSp">
        <pc:chgData name="Joshua Snider" userId="S::js1594@usnh.edu::b90997d1-0270-438c-a453-f9de43603770" providerId="AD" clId="Web-{BDEC71E1-2381-FEB5-26CB-496D199B26C7}" dt="2022-02-06T00:27:20.041" v="448" actId="1076"/>
        <pc:sldMkLst>
          <pc:docMk/>
          <pc:sldMk cId="355033872" sldId="265"/>
        </pc:sldMkLst>
        <pc:spChg chg="add mod">
          <ac:chgData name="Joshua Snider" userId="S::js1594@usnh.edu::b90997d1-0270-438c-a453-f9de43603770" providerId="AD" clId="Web-{BDEC71E1-2381-FEB5-26CB-496D199B26C7}" dt="2022-02-06T00:25:36.522" v="419" actId="20577"/>
          <ac:spMkLst>
            <pc:docMk/>
            <pc:sldMk cId="355033872" sldId="265"/>
            <ac:spMk id="4" creationId="{A0A7C042-C00F-4204-B22B-59D682AADA0D}"/>
          </ac:spMkLst>
        </pc:spChg>
        <pc:spChg chg="add mod">
          <ac:chgData name="Joshua Snider" userId="S::js1594@usnh.edu::b90997d1-0270-438c-a453-f9de43603770" providerId="AD" clId="Web-{BDEC71E1-2381-FEB5-26CB-496D199B26C7}" dt="2022-02-06T00:26:16.976" v="428" actId="1076"/>
          <ac:spMkLst>
            <pc:docMk/>
            <pc:sldMk cId="355033872" sldId="265"/>
            <ac:spMk id="5" creationId="{6A0F168A-064B-433F-977B-25ADC240470E}"/>
          </ac:spMkLst>
        </pc:spChg>
        <pc:spChg chg="add mod">
          <ac:chgData name="Joshua Snider" userId="S::js1594@usnh.edu::b90997d1-0270-438c-a453-f9de43603770" providerId="AD" clId="Web-{BDEC71E1-2381-FEB5-26CB-496D199B26C7}" dt="2022-02-06T00:26:41.649" v="431" actId="1076"/>
          <ac:spMkLst>
            <pc:docMk/>
            <pc:sldMk cId="355033872" sldId="265"/>
            <ac:spMk id="11" creationId="{64A7B7CF-7251-4FFA-BA66-5A1D6DCD5A77}"/>
          </ac:spMkLst>
        </pc:spChg>
        <pc:spChg chg="add mod">
          <ac:chgData name="Joshua Snider" userId="S::js1594@usnh.edu::b90997d1-0270-438c-a453-f9de43603770" providerId="AD" clId="Web-{BDEC71E1-2381-FEB5-26CB-496D199B26C7}" dt="2022-02-06T00:26:58.118" v="444" actId="20577"/>
          <ac:spMkLst>
            <pc:docMk/>
            <pc:sldMk cId="355033872" sldId="265"/>
            <ac:spMk id="12" creationId="{D041CD18-2750-46A2-BD02-13B03DA1B5B0}"/>
          </ac:spMkLst>
        </pc:spChg>
        <pc:spChg chg="add mod">
          <ac:chgData name="Joshua Snider" userId="S::js1594@usnh.edu::b90997d1-0270-438c-a453-f9de43603770" providerId="AD" clId="Web-{BDEC71E1-2381-FEB5-26CB-496D199B26C7}" dt="2022-02-06T00:26:47.884" v="435" actId="1076"/>
          <ac:spMkLst>
            <pc:docMk/>
            <pc:sldMk cId="355033872" sldId="265"/>
            <ac:spMk id="13" creationId="{2DBD8629-3A38-406B-B029-399D6D7B60D7}"/>
          </ac:spMkLst>
        </pc:spChg>
        <pc:spChg chg="add mod">
          <ac:chgData name="Joshua Snider" userId="S::js1594@usnh.edu::b90997d1-0270-438c-a453-f9de43603770" providerId="AD" clId="Web-{BDEC71E1-2381-FEB5-26CB-496D199B26C7}" dt="2022-02-06T00:27:20.041" v="448" actId="1076"/>
          <ac:spMkLst>
            <pc:docMk/>
            <pc:sldMk cId="355033872" sldId="265"/>
            <ac:spMk id="14" creationId="{681B750B-6FD3-42DE-BD86-079EE4CD88C6}"/>
          </ac:spMkLst>
        </pc:spChg>
        <pc:spChg chg="add del mod">
          <ac:chgData name="Joshua Snider" userId="S::js1594@usnh.edu::b90997d1-0270-438c-a453-f9de43603770" providerId="AD" clId="Web-{BDEC71E1-2381-FEB5-26CB-496D199B26C7}" dt="2022-02-06T00:26:54.243" v="442"/>
          <ac:spMkLst>
            <pc:docMk/>
            <pc:sldMk cId="355033872" sldId="265"/>
            <ac:spMk id="15" creationId="{B95A17FA-DFFD-4A18-B17B-C428E13914B2}"/>
          </ac:spMkLst>
        </pc:spChg>
        <pc:spChg chg="add del mod">
          <ac:chgData name="Joshua Snider" userId="S::js1594@usnh.edu::b90997d1-0270-438c-a453-f9de43603770" providerId="AD" clId="Web-{BDEC71E1-2381-FEB5-26CB-496D199B26C7}" dt="2022-02-06T00:26:54.243" v="441"/>
          <ac:spMkLst>
            <pc:docMk/>
            <pc:sldMk cId="355033872" sldId="265"/>
            <ac:spMk id="16" creationId="{5196B72A-F7EB-498F-BF92-AA3C0D36606D}"/>
          </ac:spMkLst>
        </pc:spChg>
      </pc:sldChg>
      <pc:sldChg chg="modSp">
        <pc:chgData name="Joshua Snider" userId="S::js1594@usnh.edu::b90997d1-0270-438c-a453-f9de43603770" providerId="AD" clId="Web-{BDEC71E1-2381-FEB5-26CB-496D199B26C7}" dt="2022-02-05T22:53:00.923" v="112" actId="20577"/>
        <pc:sldMkLst>
          <pc:docMk/>
          <pc:sldMk cId="1292513021" sldId="286"/>
        </pc:sldMkLst>
        <pc:spChg chg="mod">
          <ac:chgData name="Joshua Snider" userId="S::js1594@usnh.edu::b90997d1-0270-438c-a453-f9de43603770" providerId="AD" clId="Web-{BDEC71E1-2381-FEB5-26CB-496D199B26C7}" dt="2022-02-05T22:53:00.923" v="112" actId="20577"/>
          <ac:spMkLst>
            <pc:docMk/>
            <pc:sldMk cId="1292513021" sldId="286"/>
            <ac:spMk id="2" creationId="{0AE422CB-EBC9-4703-870C-8981A495893A}"/>
          </ac:spMkLst>
        </pc:spChg>
      </pc:sldChg>
      <pc:sldChg chg="modSp">
        <pc:chgData name="Joshua Snider" userId="S::js1594@usnh.edu::b90997d1-0270-438c-a453-f9de43603770" providerId="AD" clId="Web-{BDEC71E1-2381-FEB5-26CB-496D199B26C7}" dt="2022-02-05T22:45:29.114" v="27" actId="20577"/>
        <pc:sldMkLst>
          <pc:docMk/>
          <pc:sldMk cId="1163364555" sldId="287"/>
        </pc:sldMkLst>
        <pc:spChg chg="mod">
          <ac:chgData name="Joshua Snider" userId="S::js1594@usnh.edu::b90997d1-0270-438c-a453-f9de43603770" providerId="AD" clId="Web-{BDEC71E1-2381-FEB5-26CB-496D199B26C7}" dt="2022-02-05T22:43:36.877" v="15" actId="20577"/>
          <ac:spMkLst>
            <pc:docMk/>
            <pc:sldMk cId="1163364555" sldId="287"/>
            <ac:spMk id="2" creationId="{DA31F1F0-7A88-4F59-95B0-942DB1DE722A}"/>
          </ac:spMkLst>
        </pc:spChg>
        <pc:spChg chg="mod">
          <ac:chgData name="Joshua Snider" userId="S::js1594@usnh.edu::b90997d1-0270-438c-a453-f9de43603770" providerId="AD" clId="Web-{BDEC71E1-2381-FEB5-26CB-496D199B26C7}" dt="2022-02-05T22:45:29.114" v="27" actId="20577"/>
          <ac:spMkLst>
            <pc:docMk/>
            <pc:sldMk cId="1163364555" sldId="287"/>
            <ac:spMk id="3" creationId="{2341FDE2-5421-4C9A-BFB2-C9530735E241}"/>
          </ac:spMkLst>
        </pc:spChg>
      </pc:sldChg>
      <pc:sldChg chg="addSp delSp modSp">
        <pc:chgData name="Joshua Snider" userId="S::js1594@usnh.edu::b90997d1-0270-438c-a453-f9de43603770" providerId="AD" clId="Web-{BDEC71E1-2381-FEB5-26CB-496D199B26C7}" dt="2022-02-06T00:20:17.950" v="405" actId="1076"/>
        <pc:sldMkLst>
          <pc:docMk/>
          <pc:sldMk cId="3181238073" sldId="288"/>
        </pc:sldMkLst>
        <pc:spChg chg="mod">
          <ac:chgData name="Joshua Snider" userId="S::js1594@usnh.edu::b90997d1-0270-438c-a453-f9de43603770" providerId="AD" clId="Web-{BDEC71E1-2381-FEB5-26CB-496D199B26C7}" dt="2022-02-05T23:01:41.484" v="129" actId="1076"/>
          <ac:spMkLst>
            <pc:docMk/>
            <pc:sldMk cId="3181238073" sldId="288"/>
            <ac:spMk id="4" creationId="{7EADFAC0-6B7A-40D1-9A36-F7951FE406F4}"/>
          </ac:spMkLst>
        </pc:spChg>
        <pc:spChg chg="add mod ord">
          <ac:chgData name="Joshua Snider" userId="S::js1594@usnh.edu::b90997d1-0270-438c-a453-f9de43603770" providerId="AD" clId="Web-{BDEC71E1-2381-FEB5-26CB-496D199B26C7}" dt="2022-02-06T00:20:17.950" v="405" actId="1076"/>
          <ac:spMkLst>
            <pc:docMk/>
            <pc:sldMk cId="3181238073" sldId="288"/>
            <ac:spMk id="30" creationId="{1363466C-7CD2-41E4-9C26-91595EC43BB8}"/>
          </ac:spMkLst>
        </pc:spChg>
        <pc:spChg chg="add del">
          <ac:chgData name="Joshua Snider" userId="S::js1594@usnh.edu::b90997d1-0270-438c-a453-f9de43603770" providerId="AD" clId="Web-{BDEC71E1-2381-FEB5-26CB-496D199B26C7}" dt="2022-02-05T22:56:45.757" v="118"/>
          <ac:spMkLst>
            <pc:docMk/>
            <pc:sldMk cId="3181238073" sldId="288"/>
            <ac:spMk id="31" creationId="{B7922FE6-02EB-44FE-8AA2-08561C7CE7C4}"/>
          </ac:spMkLst>
        </pc:spChg>
      </pc:sldChg>
      <pc:sldChg chg="modSp">
        <pc:chgData name="Joshua Snider" userId="S::js1594@usnh.edu::b90997d1-0270-438c-a453-f9de43603770" providerId="AD" clId="Web-{BDEC71E1-2381-FEB5-26CB-496D199B26C7}" dt="2022-02-05T23:01:53.203" v="130" actId="1076"/>
        <pc:sldMkLst>
          <pc:docMk/>
          <pc:sldMk cId="222783687" sldId="289"/>
        </pc:sldMkLst>
        <pc:spChg chg="mod">
          <ac:chgData name="Joshua Snider" userId="S::js1594@usnh.edu::b90997d1-0270-438c-a453-f9de43603770" providerId="AD" clId="Web-{BDEC71E1-2381-FEB5-26CB-496D199B26C7}" dt="2022-02-05T23:01:53.203" v="130" actId="1076"/>
          <ac:spMkLst>
            <pc:docMk/>
            <pc:sldMk cId="222783687" sldId="289"/>
            <ac:spMk id="2" creationId="{6624B75A-E95C-42B2-98FA-029CFC8A0BAD}"/>
          </ac:spMkLst>
        </pc:spChg>
      </pc:sldChg>
      <pc:sldChg chg="addSp modSp">
        <pc:chgData name="Joshua Snider" userId="S::js1594@usnh.edu::b90997d1-0270-438c-a453-f9de43603770" providerId="AD" clId="Web-{BDEC71E1-2381-FEB5-26CB-496D199B26C7}" dt="2022-02-05T23:07:22.449" v="154"/>
        <pc:sldMkLst>
          <pc:docMk/>
          <pc:sldMk cId="1295964885" sldId="290"/>
        </pc:sldMkLst>
        <pc:spChg chg="mod">
          <ac:chgData name="Joshua Snider" userId="S::js1594@usnh.edu::b90997d1-0270-438c-a453-f9de43603770" providerId="AD" clId="Web-{BDEC71E1-2381-FEB5-26CB-496D199B26C7}" dt="2022-02-05T23:02:05.719" v="131" actId="1076"/>
          <ac:spMkLst>
            <pc:docMk/>
            <pc:sldMk cId="1295964885" sldId="290"/>
            <ac:spMk id="4" creationId="{CAD4D1FD-5F69-40DF-BB58-6AFB109158C6}"/>
          </ac:spMkLst>
        </pc:spChg>
        <pc:spChg chg="add mod ord">
          <ac:chgData name="Joshua Snider" userId="S::js1594@usnh.edu::b90997d1-0270-438c-a453-f9de43603770" providerId="AD" clId="Web-{BDEC71E1-2381-FEB5-26CB-496D199B26C7}" dt="2022-02-05T23:07:22.449" v="154"/>
          <ac:spMkLst>
            <pc:docMk/>
            <pc:sldMk cId="1295964885" sldId="290"/>
            <ac:spMk id="20" creationId="{BAC2BC82-D421-4E76-8906-D5E4D5157778}"/>
          </ac:spMkLst>
        </pc:spChg>
      </pc:sldChg>
      <pc:sldChg chg="addSp modSp">
        <pc:chgData name="Joshua Snider" userId="S::js1594@usnh.edu::b90997d1-0270-438c-a453-f9de43603770" providerId="AD" clId="Web-{BDEC71E1-2381-FEB5-26CB-496D199B26C7}" dt="2022-02-05T23:07:59.387" v="162"/>
        <pc:sldMkLst>
          <pc:docMk/>
          <pc:sldMk cId="1577989162" sldId="291"/>
        </pc:sldMkLst>
        <pc:spChg chg="mod">
          <ac:chgData name="Joshua Snider" userId="S::js1594@usnh.edu::b90997d1-0270-438c-a453-f9de43603770" providerId="AD" clId="Web-{BDEC71E1-2381-FEB5-26CB-496D199B26C7}" dt="2022-02-05T23:02:23.532" v="132" actId="1076"/>
          <ac:spMkLst>
            <pc:docMk/>
            <pc:sldMk cId="1577989162" sldId="291"/>
            <ac:spMk id="4" creationId="{CAD4D1FD-5F69-40DF-BB58-6AFB109158C6}"/>
          </ac:spMkLst>
        </pc:spChg>
        <pc:spChg chg="add mod ord">
          <ac:chgData name="Joshua Snider" userId="S::js1594@usnh.edu::b90997d1-0270-438c-a453-f9de43603770" providerId="AD" clId="Web-{BDEC71E1-2381-FEB5-26CB-496D199B26C7}" dt="2022-02-05T23:07:59.387" v="162"/>
          <ac:spMkLst>
            <pc:docMk/>
            <pc:sldMk cId="1577989162" sldId="291"/>
            <ac:spMk id="64" creationId="{D4864381-9EE5-40F6-8682-EA4A6F5B3FC7}"/>
          </ac:spMkLst>
        </pc:spChg>
      </pc:sldChg>
      <pc:sldChg chg="addSp modSp">
        <pc:chgData name="Joshua Snider" userId="S::js1594@usnh.edu::b90997d1-0270-438c-a453-f9de43603770" providerId="AD" clId="Web-{BDEC71E1-2381-FEB5-26CB-496D199B26C7}" dt="2022-02-05T23:08:46.498" v="171"/>
        <pc:sldMkLst>
          <pc:docMk/>
          <pc:sldMk cId="680417982" sldId="292"/>
        </pc:sldMkLst>
        <pc:spChg chg="add mod ord">
          <ac:chgData name="Joshua Snider" userId="S::js1594@usnh.edu::b90997d1-0270-438c-a453-f9de43603770" providerId="AD" clId="Web-{BDEC71E1-2381-FEB5-26CB-496D199B26C7}" dt="2022-02-05T23:08:38.201" v="169"/>
          <ac:spMkLst>
            <pc:docMk/>
            <pc:sldMk cId="680417982" sldId="292"/>
            <ac:spMk id="2" creationId="{4811BE02-8C79-44C8-A44C-D295EE605DB4}"/>
          </ac:spMkLst>
        </pc:spChg>
        <pc:spChg chg="mod">
          <ac:chgData name="Joshua Snider" userId="S::js1594@usnh.edu::b90997d1-0270-438c-a453-f9de43603770" providerId="AD" clId="Web-{BDEC71E1-2381-FEB5-26CB-496D199B26C7}" dt="2022-02-05T23:06:22.931" v="146" actId="20577"/>
          <ac:spMkLst>
            <pc:docMk/>
            <pc:sldMk cId="680417982" sldId="292"/>
            <ac:spMk id="5" creationId="{7089E8BF-5B6D-4ABB-B63E-0813DD3488E3}"/>
          </ac:spMkLst>
        </pc:spChg>
        <pc:spChg chg="mod">
          <ac:chgData name="Joshua Snider" userId="S::js1594@usnh.edu::b90997d1-0270-438c-a453-f9de43603770" providerId="AD" clId="Web-{BDEC71E1-2381-FEB5-26CB-496D199B26C7}" dt="2022-02-05T23:04:17.722" v="141" actId="20577"/>
          <ac:spMkLst>
            <pc:docMk/>
            <pc:sldMk cId="680417982" sldId="292"/>
            <ac:spMk id="6" creationId="{50C035A9-3561-4285-84A7-E24DF82CE3BD}"/>
          </ac:spMkLst>
        </pc:spChg>
        <pc:spChg chg="ord">
          <ac:chgData name="Joshua Snider" userId="S::js1594@usnh.edu::b90997d1-0270-438c-a453-f9de43603770" providerId="AD" clId="Web-{BDEC71E1-2381-FEB5-26CB-496D199B26C7}" dt="2022-02-05T23:08:42.670" v="170"/>
          <ac:spMkLst>
            <pc:docMk/>
            <pc:sldMk cId="680417982" sldId="292"/>
            <ac:spMk id="11" creationId="{3741B58E-3B65-4A01-A276-975AB2CF8A08}"/>
          </ac:spMkLst>
        </pc:spChg>
        <pc:spChg chg="ord">
          <ac:chgData name="Joshua Snider" userId="S::js1594@usnh.edu::b90997d1-0270-438c-a453-f9de43603770" providerId="AD" clId="Web-{BDEC71E1-2381-FEB5-26CB-496D199B26C7}" dt="2022-02-05T23:08:46.498" v="171"/>
          <ac:spMkLst>
            <pc:docMk/>
            <pc:sldMk cId="680417982" sldId="292"/>
            <ac:spMk id="13" creationId="{7AAC67C3-831B-4AB1-A259-DFB839CAFAFC}"/>
          </ac:spMkLst>
        </pc:spChg>
      </pc:sldChg>
      <pc:sldChg chg="addSp delSp modSp">
        <pc:chgData name="Joshua Snider" userId="S::js1594@usnh.edu::b90997d1-0270-438c-a453-f9de43603770" providerId="AD" clId="Web-{BDEC71E1-2381-FEB5-26CB-496D199B26C7}" dt="2022-02-06T00:30:26.327" v="461"/>
        <pc:sldMkLst>
          <pc:docMk/>
          <pc:sldMk cId="1256091516" sldId="293"/>
        </pc:sldMkLst>
        <pc:spChg chg="mod">
          <ac:chgData name="Joshua Snider" userId="S::js1594@usnh.edu::b90997d1-0270-438c-a453-f9de43603770" providerId="AD" clId="Web-{BDEC71E1-2381-FEB5-26CB-496D199B26C7}" dt="2022-02-06T00:21:27.187" v="408" actId="1076"/>
          <ac:spMkLst>
            <pc:docMk/>
            <pc:sldMk cId="1256091516" sldId="293"/>
            <ac:spMk id="2" creationId="{646411D0-4E3A-48BD-8095-C1BC72B3CA07}"/>
          </ac:spMkLst>
        </pc:spChg>
        <pc:spChg chg="add mod ord">
          <ac:chgData name="Joshua Snider" userId="S::js1594@usnh.edu::b90997d1-0270-438c-a453-f9de43603770" providerId="AD" clId="Web-{BDEC71E1-2381-FEB5-26CB-496D199B26C7}" dt="2022-02-05T23:11:48.362" v="202"/>
          <ac:spMkLst>
            <pc:docMk/>
            <pc:sldMk cId="1256091516" sldId="293"/>
            <ac:spMk id="3" creationId="{496FA1E5-EF4B-41C2-87E6-E1170E138F9C}"/>
          </ac:spMkLst>
        </pc:spChg>
        <pc:spChg chg="add mod">
          <ac:chgData name="Joshua Snider" userId="S::js1594@usnh.edu::b90997d1-0270-438c-a453-f9de43603770" providerId="AD" clId="Web-{BDEC71E1-2381-FEB5-26CB-496D199B26C7}" dt="2022-02-06T00:19:15.073" v="401" actId="20577"/>
          <ac:spMkLst>
            <pc:docMk/>
            <pc:sldMk cId="1256091516" sldId="293"/>
            <ac:spMk id="4" creationId="{F92B1B64-C9E4-488E-A068-A182508ABD63}"/>
          </ac:spMkLst>
        </pc:spChg>
        <pc:spChg chg="add del mod">
          <ac:chgData name="Joshua Snider" userId="S::js1594@usnh.edu::b90997d1-0270-438c-a453-f9de43603770" providerId="AD" clId="Web-{BDEC71E1-2381-FEB5-26CB-496D199B26C7}" dt="2022-02-06T00:30:26.327" v="461"/>
          <ac:spMkLst>
            <pc:docMk/>
            <pc:sldMk cId="1256091516" sldId="293"/>
            <ac:spMk id="5" creationId="{BAB514B4-B4A2-4224-B453-6B4A070C9BB0}"/>
          </ac:spMkLst>
        </pc:spChg>
        <pc:spChg chg="del">
          <ac:chgData name="Joshua Snider" userId="S::js1594@usnh.edu::b90997d1-0270-438c-a453-f9de43603770" providerId="AD" clId="Web-{BDEC71E1-2381-FEB5-26CB-496D199B26C7}" dt="2022-02-06T00:05:35.995" v="289"/>
          <ac:spMkLst>
            <pc:docMk/>
            <pc:sldMk cId="1256091516" sldId="293"/>
            <ac:spMk id="7" creationId="{4D9A2569-BA26-429F-B41C-32DA80A4E92D}"/>
          </ac:spMkLst>
        </pc:spChg>
        <pc:spChg chg="del mod">
          <ac:chgData name="Joshua Snider" userId="S::js1594@usnh.edu::b90997d1-0270-438c-a453-f9de43603770" providerId="AD" clId="Web-{BDEC71E1-2381-FEB5-26CB-496D199B26C7}" dt="2022-02-06T00:05:13.651" v="288"/>
          <ac:spMkLst>
            <pc:docMk/>
            <pc:sldMk cId="1256091516" sldId="293"/>
            <ac:spMk id="8" creationId="{5C4A9BE7-0EF2-4D10-9994-B909B8318766}"/>
          </ac:spMkLst>
        </pc:spChg>
        <pc:spChg chg="add del mod">
          <ac:chgData name="Joshua Snider" userId="S::js1594@usnh.edu::b90997d1-0270-438c-a453-f9de43603770" providerId="AD" clId="Web-{BDEC71E1-2381-FEB5-26CB-496D199B26C7}" dt="2022-02-06T00:30:26.327" v="460"/>
          <ac:spMkLst>
            <pc:docMk/>
            <pc:sldMk cId="1256091516" sldId="293"/>
            <ac:spMk id="11" creationId="{D6473365-3CCA-48FB-9F0A-04E8806B6739}"/>
          </ac:spMkLst>
        </pc:spChg>
      </pc:sldChg>
      <pc:sldChg chg="addSp delSp modSp">
        <pc:chgData name="Joshua Snider" userId="S::js1594@usnh.edu::b90997d1-0270-438c-a453-f9de43603770" providerId="AD" clId="Web-{BDEC71E1-2381-FEB5-26CB-496D199B26C7}" dt="2022-02-06T00:38:39.311" v="622" actId="20577"/>
        <pc:sldMkLst>
          <pc:docMk/>
          <pc:sldMk cId="277014065" sldId="294"/>
        </pc:sldMkLst>
        <pc:spChg chg="add del mod">
          <ac:chgData name="Joshua Snider" userId="S::js1594@usnh.edu::b90997d1-0270-438c-a453-f9de43603770" providerId="AD" clId="Web-{BDEC71E1-2381-FEB5-26CB-496D199B26C7}" dt="2022-02-05T23:13:17.880" v="209"/>
          <ac:spMkLst>
            <pc:docMk/>
            <pc:sldMk cId="277014065" sldId="294"/>
            <ac:spMk id="2" creationId="{AC47E86D-7D41-4B63-944A-7FF599BC8EFA}"/>
          </ac:spMkLst>
        </pc:spChg>
        <pc:spChg chg="add mod ord">
          <ac:chgData name="Joshua Snider" userId="S::js1594@usnh.edu::b90997d1-0270-438c-a453-f9de43603770" providerId="AD" clId="Web-{BDEC71E1-2381-FEB5-26CB-496D199B26C7}" dt="2022-02-05T23:18:06.091" v="232"/>
          <ac:spMkLst>
            <pc:docMk/>
            <pc:sldMk cId="277014065" sldId="294"/>
            <ac:spMk id="3" creationId="{22C05523-EB48-4682-AD35-909FDCDAD35A}"/>
          </ac:spMkLst>
        </pc:spChg>
        <pc:spChg chg="mod">
          <ac:chgData name="Joshua Snider" userId="S::js1594@usnh.edu::b90997d1-0270-438c-a453-f9de43603770" providerId="AD" clId="Web-{BDEC71E1-2381-FEB5-26CB-496D199B26C7}" dt="2022-02-06T00:38:39.311" v="622" actId="20577"/>
          <ac:spMkLst>
            <pc:docMk/>
            <pc:sldMk cId="277014065" sldId="294"/>
            <ac:spMk id="5" creationId="{89B19C56-E5B1-4D55-A15E-6264E0AAB77C}"/>
          </ac:spMkLst>
        </pc:spChg>
        <pc:spChg chg="del mod">
          <ac:chgData name="Joshua Snider" userId="S::js1594@usnh.edu::b90997d1-0270-438c-a453-f9de43603770" providerId="AD" clId="Web-{BDEC71E1-2381-FEB5-26CB-496D199B26C7}" dt="2022-02-05T23:16:34.729" v="217"/>
          <ac:spMkLst>
            <pc:docMk/>
            <pc:sldMk cId="277014065" sldId="294"/>
            <ac:spMk id="6" creationId="{491323BD-FE2F-4FCC-8EE3-79A297884B06}"/>
          </ac:spMkLst>
        </pc:spChg>
        <pc:spChg chg="mod">
          <ac:chgData name="Joshua Snider" userId="S::js1594@usnh.edu::b90997d1-0270-438c-a453-f9de43603770" providerId="AD" clId="Web-{BDEC71E1-2381-FEB5-26CB-496D199B26C7}" dt="2022-02-05T23:18:02.325" v="229" actId="1076"/>
          <ac:spMkLst>
            <pc:docMk/>
            <pc:sldMk cId="277014065" sldId="294"/>
            <ac:spMk id="7" creationId="{214EF800-5BC9-4095-AEF7-8290098E6ED0}"/>
          </ac:spMkLst>
        </pc:spChg>
        <pc:graphicFrameChg chg="mod ord">
          <ac:chgData name="Joshua Snider" userId="S::js1594@usnh.edu::b90997d1-0270-438c-a453-f9de43603770" providerId="AD" clId="Web-{BDEC71E1-2381-FEB5-26CB-496D199B26C7}" dt="2022-02-05T23:19:04.920" v="234" actId="1076"/>
          <ac:graphicFrameMkLst>
            <pc:docMk/>
            <pc:sldMk cId="277014065" sldId="294"/>
            <ac:graphicFrameMk id="8" creationId="{E1A0E222-E181-4C00-A82D-C35F8D381493}"/>
          </ac:graphicFrameMkLst>
        </pc:graphicFrameChg>
      </pc:sldChg>
      <pc:sldChg chg="modSp del">
        <pc:chgData name="Joshua Snider" userId="S::js1594@usnh.edu::b90997d1-0270-438c-a453-f9de43603770" providerId="AD" clId="Web-{BDEC71E1-2381-FEB5-26CB-496D199B26C7}" dt="2022-02-05T23:20:29.954" v="255"/>
        <pc:sldMkLst>
          <pc:docMk/>
          <pc:sldMk cId="2572472220" sldId="295"/>
        </pc:sldMkLst>
        <pc:spChg chg="mod">
          <ac:chgData name="Joshua Snider" userId="S::js1594@usnh.edu::b90997d1-0270-438c-a453-f9de43603770" providerId="AD" clId="Web-{BDEC71E1-2381-FEB5-26CB-496D199B26C7}" dt="2022-02-05T23:12:26.175" v="206" actId="20577"/>
          <ac:spMkLst>
            <pc:docMk/>
            <pc:sldMk cId="2572472220" sldId="295"/>
            <ac:spMk id="3" creationId="{607FD4C8-C89B-43B6-8ECA-97D2CA68DB0B}"/>
          </ac:spMkLst>
        </pc:spChg>
      </pc:sldChg>
      <pc:sldChg chg="addSp modSp">
        <pc:chgData name="Joshua Snider" userId="S::js1594@usnh.edu::b90997d1-0270-438c-a453-f9de43603770" providerId="AD" clId="Web-{BDEC71E1-2381-FEB5-26CB-496D199B26C7}" dt="2022-02-05T23:09:30.327" v="178"/>
        <pc:sldMkLst>
          <pc:docMk/>
          <pc:sldMk cId="1518367117" sldId="296"/>
        </pc:sldMkLst>
        <pc:spChg chg="mod">
          <ac:chgData name="Joshua Snider" userId="S::js1594@usnh.edu::b90997d1-0270-438c-a453-f9de43603770" providerId="AD" clId="Web-{BDEC71E1-2381-FEB5-26CB-496D199B26C7}" dt="2022-02-05T23:05:48.899" v="145" actId="1076"/>
          <ac:spMkLst>
            <pc:docMk/>
            <pc:sldMk cId="1518367117" sldId="296"/>
            <ac:spMk id="2" creationId="{10E30FF5-81C8-4F64-9188-F72BEB42B1F1}"/>
          </ac:spMkLst>
        </pc:spChg>
        <pc:spChg chg="add mod ord">
          <ac:chgData name="Joshua Snider" userId="S::js1594@usnh.edu::b90997d1-0270-438c-a453-f9de43603770" providerId="AD" clId="Web-{BDEC71E1-2381-FEB5-26CB-496D199B26C7}" dt="2022-02-05T23:09:30.327" v="178"/>
          <ac:spMkLst>
            <pc:docMk/>
            <pc:sldMk cId="1518367117" sldId="296"/>
            <ac:spMk id="28" creationId="{BE8F6F21-7D54-44B0-9C51-EE0B9AD5B018}"/>
          </ac:spMkLst>
        </pc:spChg>
      </pc:sldChg>
      <pc:sldChg chg="addSp delSp modSp del">
        <pc:chgData name="Joshua Snider" userId="S::js1594@usnh.edu::b90997d1-0270-438c-a453-f9de43603770" providerId="AD" clId="Web-{BDEC71E1-2381-FEB5-26CB-496D199B26C7}" dt="2022-02-05T23:30:39.033" v="279"/>
        <pc:sldMkLst>
          <pc:docMk/>
          <pc:sldMk cId="3356391107" sldId="297"/>
        </pc:sldMkLst>
        <pc:spChg chg="mod">
          <ac:chgData name="Joshua Snider" userId="S::js1594@usnh.edu::b90997d1-0270-438c-a453-f9de43603770" providerId="AD" clId="Web-{BDEC71E1-2381-FEB5-26CB-496D199B26C7}" dt="2022-02-05T22:45:43.708" v="29" actId="1076"/>
          <ac:spMkLst>
            <pc:docMk/>
            <pc:sldMk cId="3356391107" sldId="297"/>
            <ac:spMk id="2" creationId="{36FD08B0-B549-448A-9ED5-3851FAFC2E72}"/>
          </ac:spMkLst>
        </pc:spChg>
        <pc:spChg chg="mod">
          <ac:chgData name="Joshua Snider" userId="S::js1594@usnh.edu::b90997d1-0270-438c-a453-f9de43603770" providerId="AD" clId="Web-{BDEC71E1-2381-FEB5-26CB-496D199B26C7}" dt="2022-02-05T23:03:47.487" v="140" actId="20577"/>
          <ac:spMkLst>
            <pc:docMk/>
            <pc:sldMk cId="3356391107" sldId="297"/>
            <ac:spMk id="4" creationId="{205B8AD5-A412-4C77-9764-AF36612B440B}"/>
          </ac:spMkLst>
        </pc:spChg>
        <pc:graphicFrameChg chg="mod">
          <ac:chgData name="Joshua Snider" userId="S::js1594@usnh.edu::b90997d1-0270-438c-a453-f9de43603770" providerId="AD" clId="Web-{BDEC71E1-2381-FEB5-26CB-496D199B26C7}" dt="2022-02-05T22:51:44.796" v="109" actId="14100"/>
          <ac:graphicFrameMkLst>
            <pc:docMk/>
            <pc:sldMk cId="3356391107" sldId="297"/>
            <ac:graphicFrameMk id="5" creationId="{9188E0D2-73C5-44BF-AD80-5F34322B812F}"/>
          </ac:graphicFrameMkLst>
        </pc:graphicFrameChg>
        <pc:inkChg chg="add del">
          <ac:chgData name="Joshua Snider" userId="S::js1594@usnh.edu::b90997d1-0270-438c-a453-f9de43603770" providerId="AD" clId="Web-{BDEC71E1-2381-FEB5-26CB-496D199B26C7}" dt="2022-02-05T22:47:39.211" v="33"/>
          <ac:inkMkLst>
            <pc:docMk/>
            <pc:sldMk cId="3356391107" sldId="297"/>
            <ac:inkMk id="3" creationId="{199FD6A8-53B9-4CA3-858A-2ABFF2EE9ECD}"/>
          </ac:inkMkLst>
        </pc:inkChg>
        <pc:inkChg chg="add">
          <ac:chgData name="Joshua Snider" userId="S::js1594@usnh.edu::b90997d1-0270-438c-a453-f9de43603770" providerId="AD" clId="Web-{BDEC71E1-2381-FEB5-26CB-496D199B26C7}" dt="2022-02-05T22:47:57.165" v="34"/>
          <ac:inkMkLst>
            <pc:docMk/>
            <pc:sldMk cId="3356391107" sldId="297"/>
            <ac:inkMk id="6" creationId="{907FD199-0340-440C-A9DE-511E6C23609C}"/>
          </ac:inkMkLst>
        </pc:inkChg>
        <pc:inkChg chg="add">
          <ac:chgData name="Joshua Snider" userId="S::js1594@usnh.edu::b90997d1-0270-438c-a453-f9de43603770" providerId="AD" clId="Web-{BDEC71E1-2381-FEB5-26CB-496D199B26C7}" dt="2022-02-05T22:48:02.790" v="35"/>
          <ac:inkMkLst>
            <pc:docMk/>
            <pc:sldMk cId="3356391107" sldId="297"/>
            <ac:inkMk id="7" creationId="{90424A33-0920-4F1E-BA40-C05694AE6479}"/>
          </ac:inkMkLst>
        </pc:inkChg>
        <pc:inkChg chg="add">
          <ac:chgData name="Joshua Snider" userId="S::js1594@usnh.edu::b90997d1-0270-438c-a453-f9de43603770" providerId="AD" clId="Web-{BDEC71E1-2381-FEB5-26CB-496D199B26C7}" dt="2022-02-05T22:48:03.243" v="36"/>
          <ac:inkMkLst>
            <pc:docMk/>
            <pc:sldMk cId="3356391107" sldId="297"/>
            <ac:inkMk id="8" creationId="{6DFA16DF-F23C-406E-BFB4-DCBD97204238}"/>
          </ac:inkMkLst>
        </pc:inkChg>
        <pc:inkChg chg="add del">
          <ac:chgData name="Joshua Snider" userId="S::js1594@usnh.edu::b90997d1-0270-438c-a453-f9de43603770" providerId="AD" clId="Web-{BDEC71E1-2381-FEB5-26CB-496D199B26C7}" dt="2022-02-05T22:48:11.947" v="38"/>
          <ac:inkMkLst>
            <pc:docMk/>
            <pc:sldMk cId="3356391107" sldId="297"/>
            <ac:inkMk id="9" creationId="{73D4E9EC-96F4-4C66-A668-C5E4D7661B2F}"/>
          </ac:inkMkLst>
        </pc:inkChg>
      </pc:sldChg>
      <pc:sldChg chg="addSp delSp modSp">
        <pc:chgData name="Joshua Snider" userId="S::js1594@usnh.edu::b90997d1-0270-438c-a453-f9de43603770" providerId="AD" clId="Web-{BDEC71E1-2381-FEB5-26CB-496D199B26C7}" dt="2022-02-06T00:30:21.937" v="459"/>
        <pc:sldMkLst>
          <pc:docMk/>
          <pc:sldMk cId="3147236447" sldId="298"/>
        </pc:sldMkLst>
        <pc:spChg chg="add mod ord">
          <ac:chgData name="Joshua Snider" userId="S::js1594@usnh.edu::b90997d1-0270-438c-a453-f9de43603770" providerId="AD" clId="Web-{BDEC71E1-2381-FEB5-26CB-496D199B26C7}" dt="2022-02-05T23:10:27.547" v="189"/>
          <ac:spMkLst>
            <pc:docMk/>
            <pc:sldMk cId="3147236447" sldId="298"/>
            <ac:spMk id="2" creationId="{ACA52E98-1E3D-48B8-9D36-2D05F90D6DE0}"/>
          </ac:spMkLst>
        </pc:spChg>
        <pc:spChg chg="add del mod">
          <ac:chgData name="Joshua Snider" userId="S::js1594@usnh.edu::b90997d1-0270-438c-a453-f9de43603770" providerId="AD" clId="Web-{BDEC71E1-2381-FEB5-26CB-496D199B26C7}" dt="2022-02-06T00:30:21.937" v="459"/>
          <ac:spMkLst>
            <pc:docMk/>
            <pc:sldMk cId="3147236447" sldId="298"/>
            <ac:spMk id="4" creationId="{8433588D-3129-44B5-8253-23D3C6BF3ACE}"/>
          </ac:spMkLst>
        </pc:spChg>
        <pc:spChg chg="mod">
          <ac:chgData name="Joshua Snider" userId="S::js1594@usnh.edu::b90997d1-0270-438c-a453-f9de43603770" providerId="AD" clId="Web-{BDEC71E1-2381-FEB5-26CB-496D199B26C7}" dt="2022-02-05T23:09:39.327" v="179" actId="1076"/>
          <ac:spMkLst>
            <pc:docMk/>
            <pc:sldMk cId="3147236447" sldId="298"/>
            <ac:spMk id="5" creationId="{83735C9D-E9FC-4DB7-A54B-42D2CF49CE16}"/>
          </ac:spMkLst>
        </pc:spChg>
        <pc:spChg chg="del">
          <ac:chgData name="Joshua Snider" userId="S::js1594@usnh.edu::b90997d1-0270-438c-a453-f9de43603770" providerId="AD" clId="Web-{BDEC71E1-2381-FEB5-26CB-496D199B26C7}" dt="2022-02-05T23:23:05.427" v="256"/>
          <ac:spMkLst>
            <pc:docMk/>
            <pc:sldMk cId="3147236447" sldId="298"/>
            <ac:spMk id="8" creationId="{2B37E0B7-83DA-4372-8106-891D8C9CE02D}"/>
          </ac:spMkLst>
        </pc:spChg>
        <pc:spChg chg="add del mod">
          <ac:chgData name="Joshua Snider" userId="S::js1594@usnh.edu::b90997d1-0270-438c-a453-f9de43603770" providerId="AD" clId="Web-{BDEC71E1-2381-FEB5-26CB-496D199B26C7}" dt="2022-02-06T00:30:21.937" v="458"/>
          <ac:spMkLst>
            <pc:docMk/>
            <pc:sldMk cId="3147236447" sldId="298"/>
            <ac:spMk id="8" creationId="{B3D952EC-D8B9-452F-81F2-BE02C152CED1}"/>
          </ac:spMkLst>
        </pc:spChg>
        <pc:picChg chg="add mod">
          <ac:chgData name="Joshua Snider" userId="S::js1594@usnh.edu::b90997d1-0270-438c-a453-f9de43603770" providerId="AD" clId="Web-{BDEC71E1-2381-FEB5-26CB-496D199B26C7}" dt="2022-02-05T23:35:49.869" v="287" actId="1076"/>
          <ac:picMkLst>
            <pc:docMk/>
            <pc:sldMk cId="3147236447" sldId="298"/>
            <ac:picMk id="3" creationId="{8C569760-60FA-4A25-A7D9-778DA5CF014B}"/>
          </ac:picMkLst>
        </pc:picChg>
      </pc:sldChg>
      <pc:sldChg chg="addSp delSp modSp add replId">
        <pc:chgData name="Joshua Snider" userId="S::js1594@usnh.edu::b90997d1-0270-438c-a453-f9de43603770" providerId="AD" clId="Web-{BDEC71E1-2381-FEB5-26CB-496D199B26C7}" dt="2022-02-05T23:20:19.157" v="254" actId="1076"/>
        <pc:sldMkLst>
          <pc:docMk/>
          <pc:sldMk cId="3129426565" sldId="299"/>
        </pc:sldMkLst>
        <pc:spChg chg="add del mod">
          <ac:chgData name="Joshua Snider" userId="S::js1594@usnh.edu::b90997d1-0270-438c-a453-f9de43603770" providerId="AD" clId="Web-{BDEC71E1-2381-FEB5-26CB-496D199B26C7}" dt="2022-02-05T23:19:55.093" v="251"/>
          <ac:spMkLst>
            <pc:docMk/>
            <pc:sldMk cId="3129426565" sldId="299"/>
            <ac:spMk id="2" creationId="{EB93C494-AEFC-4083-8918-9205935D98B5}"/>
          </ac:spMkLst>
        </pc:spChg>
        <pc:spChg chg="mod">
          <ac:chgData name="Joshua Snider" userId="S::js1594@usnh.edu::b90997d1-0270-438c-a453-f9de43603770" providerId="AD" clId="Web-{BDEC71E1-2381-FEB5-26CB-496D199B26C7}" dt="2022-02-05T23:19:33.718" v="246" actId="20577"/>
          <ac:spMkLst>
            <pc:docMk/>
            <pc:sldMk cId="3129426565" sldId="299"/>
            <ac:spMk id="5" creationId="{89B19C56-E5B1-4D55-A15E-6264E0AAB77C}"/>
          </ac:spMkLst>
        </pc:spChg>
        <pc:spChg chg="del mod">
          <ac:chgData name="Joshua Snider" userId="S::js1594@usnh.edu::b90997d1-0270-438c-a453-f9de43603770" providerId="AD" clId="Web-{BDEC71E1-2381-FEB5-26CB-496D199B26C7}" dt="2022-02-05T23:19:35.327" v="247"/>
          <ac:spMkLst>
            <pc:docMk/>
            <pc:sldMk cId="3129426565" sldId="299"/>
            <ac:spMk id="7" creationId="{214EF800-5BC9-4095-AEF7-8290098E6ED0}"/>
          </ac:spMkLst>
        </pc:spChg>
        <pc:graphicFrameChg chg="add mod">
          <ac:chgData name="Joshua Snider" userId="S::js1594@usnh.edu::b90997d1-0270-438c-a453-f9de43603770" providerId="AD" clId="Web-{BDEC71E1-2381-FEB5-26CB-496D199B26C7}" dt="2022-02-05T23:20:19.157" v="254" actId="1076"/>
          <ac:graphicFrameMkLst>
            <pc:docMk/>
            <pc:sldMk cId="3129426565" sldId="299"/>
            <ac:graphicFrameMk id="4" creationId="{EBD38CF8-1E7E-4B31-934A-999C858EADB6}"/>
          </ac:graphicFrameMkLst>
        </pc:graphicFrameChg>
        <pc:graphicFrameChg chg="del">
          <ac:chgData name="Joshua Snider" userId="S::js1594@usnh.edu::b90997d1-0270-438c-a453-f9de43603770" providerId="AD" clId="Web-{BDEC71E1-2381-FEB5-26CB-496D199B26C7}" dt="2022-02-05T23:19:51.734" v="248"/>
          <ac:graphicFrameMkLst>
            <pc:docMk/>
            <pc:sldMk cId="3129426565" sldId="299"/>
            <ac:graphicFrameMk id="8" creationId="{E1A0E222-E181-4C00-A82D-C35F8D381493}"/>
          </ac:graphicFrameMkLst>
        </pc:graphicFrameChg>
      </pc:sldChg>
      <pc:sldChg chg="addSp delSp modSp add ord replId">
        <pc:chgData name="Joshua Snider" userId="S::js1594@usnh.edu::b90997d1-0270-438c-a453-f9de43603770" providerId="AD" clId="Web-{BDEC71E1-2381-FEB5-26CB-496D199B26C7}" dt="2022-02-06T00:43:47.648" v="648" actId="1076"/>
        <pc:sldMkLst>
          <pc:docMk/>
          <pc:sldMk cId="1732282316" sldId="300"/>
        </pc:sldMkLst>
        <pc:spChg chg="mod">
          <ac:chgData name="Joshua Snider" userId="S::js1594@usnh.edu::b90997d1-0270-438c-a453-f9de43603770" providerId="AD" clId="Web-{BDEC71E1-2381-FEB5-26CB-496D199B26C7}" dt="2022-02-06T00:34:07.115" v="490" actId="20577"/>
          <ac:spMkLst>
            <pc:docMk/>
            <pc:sldMk cId="1732282316" sldId="300"/>
            <ac:spMk id="2" creationId="{0AE422CB-EBC9-4703-870C-8981A495893A}"/>
          </ac:spMkLst>
        </pc:spChg>
        <pc:spChg chg="add mod">
          <ac:chgData name="Joshua Snider" userId="S::js1594@usnh.edu::b90997d1-0270-438c-a453-f9de43603770" providerId="AD" clId="Web-{BDEC71E1-2381-FEB5-26CB-496D199B26C7}" dt="2022-02-06T00:40:43.502" v="630" actId="20577"/>
          <ac:spMkLst>
            <pc:docMk/>
            <pc:sldMk cId="1732282316" sldId="300"/>
            <ac:spMk id="3" creationId="{502CE923-1184-4772-96F4-9551A7841689}"/>
          </ac:spMkLst>
        </pc:spChg>
        <pc:spChg chg="ord">
          <ac:chgData name="Joshua Snider" userId="S::js1594@usnh.edu::b90997d1-0270-438c-a453-f9de43603770" providerId="AD" clId="Web-{BDEC71E1-2381-FEB5-26CB-496D199B26C7}" dt="2022-02-06T00:42:45.130" v="644"/>
          <ac:spMkLst>
            <pc:docMk/>
            <pc:sldMk cId="1732282316" sldId="300"/>
            <ac:spMk id="13" creationId="{416A0E3C-60E6-4F39-BC55-5F7C224E1F7C}"/>
          </ac:spMkLst>
        </pc:spChg>
        <pc:spChg chg="add del mod">
          <ac:chgData name="Joshua Snider" userId="S::js1594@usnh.edu::b90997d1-0270-438c-a453-f9de43603770" providerId="AD" clId="Web-{BDEC71E1-2381-FEB5-26CB-496D199B26C7}" dt="2022-02-06T00:33:56.724" v="487"/>
          <ac:spMkLst>
            <pc:docMk/>
            <pc:sldMk cId="1732282316" sldId="300"/>
            <ac:spMk id="16" creationId="{BC5917CD-5607-425A-BFC6-A6D0D4B85740}"/>
          </ac:spMkLst>
        </pc:spChg>
        <pc:spChg chg="ord">
          <ac:chgData name="Joshua Snider" userId="S::js1594@usnh.edu::b90997d1-0270-438c-a453-f9de43603770" providerId="AD" clId="Web-{BDEC71E1-2381-FEB5-26CB-496D199B26C7}" dt="2022-02-06T00:42:53.271" v="646"/>
          <ac:spMkLst>
            <pc:docMk/>
            <pc:sldMk cId="1732282316" sldId="300"/>
            <ac:spMk id="17" creationId="{EE1530B0-6F96-46C0-8B3E-3215CB756BE4}"/>
          </ac:spMkLst>
        </pc:spChg>
        <pc:graphicFrameChg chg="add del mod">
          <ac:chgData name="Joshua Snider" userId="S::js1594@usnh.edu::b90997d1-0270-438c-a453-f9de43603770" providerId="AD" clId="Web-{BDEC71E1-2381-FEB5-26CB-496D199B26C7}" dt="2022-02-06T00:33:57.505" v="488"/>
          <ac:graphicFrameMkLst>
            <pc:docMk/>
            <pc:sldMk cId="1732282316" sldId="300"/>
            <ac:graphicFrameMk id="14" creationId="{BE296D01-5240-4C38-9971-81F22A7D2A85}"/>
          </ac:graphicFrameMkLst>
        </pc:graphicFrameChg>
        <pc:graphicFrameChg chg="del">
          <ac:chgData name="Joshua Snider" userId="S::js1594@usnh.edu::b90997d1-0270-438c-a453-f9de43603770" providerId="AD" clId="Web-{BDEC71E1-2381-FEB5-26CB-496D199B26C7}" dt="2022-02-05T23:28:19.076" v="263"/>
          <ac:graphicFrameMkLst>
            <pc:docMk/>
            <pc:sldMk cId="1732282316" sldId="300"/>
            <ac:graphicFrameMk id="21" creationId="{5629B408-73A3-486F-A0A9-688D6BBD19D2}"/>
          </ac:graphicFrameMkLst>
        </pc:graphicFrameChg>
        <pc:picChg chg="add del mod">
          <ac:chgData name="Joshua Snider" userId="S::js1594@usnh.edu::b90997d1-0270-438c-a453-f9de43603770" providerId="AD" clId="Web-{BDEC71E1-2381-FEB5-26CB-496D199B26C7}" dt="2022-02-06T00:41:44.238" v="634"/>
          <ac:picMkLst>
            <pc:docMk/>
            <pc:sldMk cId="1732282316" sldId="300"/>
            <ac:picMk id="4" creationId="{6873DE03-559E-4ED4-8EC4-2A142D222E8D}"/>
          </ac:picMkLst>
        </pc:picChg>
        <pc:picChg chg="add mod ord">
          <ac:chgData name="Joshua Snider" userId="S::js1594@usnh.edu::b90997d1-0270-438c-a453-f9de43603770" providerId="AD" clId="Web-{BDEC71E1-2381-FEB5-26CB-496D199B26C7}" dt="2022-02-06T00:43:47.648" v="648" actId="1076"/>
          <ac:picMkLst>
            <pc:docMk/>
            <pc:sldMk cId="1732282316" sldId="300"/>
            <ac:picMk id="5" creationId="{13044B02-56F6-4916-93DF-8D6FCA78F5D9}"/>
          </ac:picMkLst>
        </pc:picChg>
        <pc:cxnChg chg="ord">
          <ac:chgData name="Joshua Snider" userId="S::js1594@usnh.edu::b90997d1-0270-438c-a453-f9de43603770" providerId="AD" clId="Web-{BDEC71E1-2381-FEB5-26CB-496D199B26C7}" dt="2022-02-06T00:42:49.177" v="645"/>
          <ac:cxnSpMkLst>
            <pc:docMk/>
            <pc:sldMk cId="1732282316" sldId="300"/>
            <ac:cxnSpMk id="15" creationId="{C5025DAC-8B93-4160-B017-3A274A5828C0}"/>
          </ac:cxnSpMkLst>
        </pc:cxnChg>
      </pc:sldChg>
      <pc:sldChg chg="add replId">
        <pc:chgData name="Joshua Snider" userId="S::js1594@usnh.edu::b90997d1-0270-438c-a453-f9de43603770" providerId="AD" clId="Web-{BDEC71E1-2381-FEB5-26CB-496D199B26C7}" dt="2022-02-06T00:33:52.083" v="486"/>
        <pc:sldMkLst>
          <pc:docMk/>
          <pc:sldMk cId="916020484" sldId="301"/>
        </pc:sldMkLst>
      </pc:sldChg>
      <pc:sldChg chg="modSp new del">
        <pc:chgData name="Joshua Snider" userId="S::js1594@usnh.edu::b90997d1-0270-438c-a453-f9de43603770" providerId="AD" clId="Web-{BDEC71E1-2381-FEB5-26CB-496D199B26C7}" dt="2022-02-06T00:33:49.568" v="485"/>
        <pc:sldMkLst>
          <pc:docMk/>
          <pc:sldMk cId="1833398835" sldId="301"/>
        </pc:sldMkLst>
        <pc:spChg chg="mod">
          <ac:chgData name="Joshua Snider" userId="S::js1594@usnh.edu::b90997d1-0270-438c-a453-f9de43603770" providerId="AD" clId="Web-{BDEC71E1-2381-FEB5-26CB-496D199B26C7}" dt="2022-02-06T00:32:27.018" v="472" actId="20577"/>
          <ac:spMkLst>
            <pc:docMk/>
            <pc:sldMk cId="1833398835" sldId="301"/>
            <ac:spMk id="2" creationId="{D608C4A8-4078-4A83-8E4D-959D57A62906}"/>
          </ac:spMkLst>
        </pc:spChg>
        <pc:spChg chg="mod">
          <ac:chgData name="Joshua Snider" userId="S::js1594@usnh.edu::b90997d1-0270-438c-a453-f9de43603770" providerId="AD" clId="Web-{BDEC71E1-2381-FEB5-26CB-496D199B26C7}" dt="2022-02-06T00:33:38.708" v="484" actId="20577"/>
          <ac:spMkLst>
            <pc:docMk/>
            <pc:sldMk cId="1833398835" sldId="301"/>
            <ac:spMk id="3" creationId="{BCCDFD97-7870-437B-89F1-5B3500F9D425}"/>
          </ac:spMkLst>
        </pc:spChg>
      </pc:sldChg>
    </pc:docChg>
  </pc:docChgLst>
  <pc:docChgLst>
    <pc:chgData name="Andrew Daur" userId="a56b37eb-05e3-4c12-b0f8-f13e17a651a8" providerId="ADAL" clId="{9011DCFE-5A7F-4748-A278-FE955F3053A0}"/>
    <pc:docChg chg="undo custSel addSld modSld">
      <pc:chgData name="Andrew Daur" userId="a56b37eb-05e3-4c12-b0f8-f13e17a651a8" providerId="ADAL" clId="{9011DCFE-5A7F-4748-A278-FE955F3053A0}" dt="2022-02-12T03:15:59.925" v="1476" actId="14100"/>
      <pc:docMkLst>
        <pc:docMk/>
      </pc:docMkLst>
      <pc:sldChg chg="addSp delSp modSp mod">
        <pc:chgData name="Andrew Daur" userId="a56b37eb-05e3-4c12-b0f8-f13e17a651a8" providerId="ADAL" clId="{9011DCFE-5A7F-4748-A278-FE955F3053A0}" dt="2022-02-10T20:01:58.739" v="698" actId="14861"/>
        <pc:sldMkLst>
          <pc:docMk/>
          <pc:sldMk cId="355033872" sldId="265"/>
        </pc:sldMkLst>
        <pc:spChg chg="mod">
          <ac:chgData name="Andrew Daur" userId="a56b37eb-05e3-4c12-b0f8-f13e17a651a8" providerId="ADAL" clId="{9011DCFE-5A7F-4748-A278-FE955F3053A0}" dt="2022-02-10T16:52:13.533" v="491" actId="688"/>
          <ac:spMkLst>
            <pc:docMk/>
            <pc:sldMk cId="355033872" sldId="265"/>
            <ac:spMk id="4" creationId="{A0A7C042-C00F-4204-B22B-59D682AADA0D}"/>
          </ac:spMkLst>
        </pc:spChg>
        <pc:spChg chg="mod">
          <ac:chgData name="Andrew Daur" userId="a56b37eb-05e3-4c12-b0f8-f13e17a651a8" providerId="ADAL" clId="{9011DCFE-5A7F-4748-A278-FE955F3053A0}" dt="2022-02-10T16:52:27.038" v="508" actId="1036"/>
          <ac:spMkLst>
            <pc:docMk/>
            <pc:sldMk cId="355033872" sldId="265"/>
            <ac:spMk id="5" creationId="{6A0F168A-064B-433F-977B-25ADC240470E}"/>
          </ac:spMkLst>
        </pc:spChg>
        <pc:spChg chg="mod">
          <ac:chgData name="Andrew Daur" userId="a56b37eb-05e3-4c12-b0f8-f13e17a651a8" providerId="ADAL" clId="{9011DCFE-5A7F-4748-A278-FE955F3053A0}" dt="2022-02-10T16:51:45.590" v="483" actId="688"/>
          <ac:spMkLst>
            <pc:docMk/>
            <pc:sldMk cId="355033872" sldId="265"/>
            <ac:spMk id="11" creationId="{64A7B7CF-7251-4FFA-BA66-5A1D6DCD5A77}"/>
          </ac:spMkLst>
        </pc:spChg>
        <pc:spChg chg="mod">
          <ac:chgData name="Andrew Daur" userId="a56b37eb-05e3-4c12-b0f8-f13e17a651a8" providerId="ADAL" clId="{9011DCFE-5A7F-4748-A278-FE955F3053A0}" dt="2022-02-10T16:51:54.744" v="485" actId="121"/>
          <ac:spMkLst>
            <pc:docMk/>
            <pc:sldMk cId="355033872" sldId="265"/>
            <ac:spMk id="12" creationId="{D041CD18-2750-46A2-BD02-13B03DA1B5B0}"/>
          </ac:spMkLst>
        </pc:spChg>
        <pc:spChg chg="mod">
          <ac:chgData name="Andrew Daur" userId="a56b37eb-05e3-4c12-b0f8-f13e17a651a8" providerId="ADAL" clId="{9011DCFE-5A7F-4748-A278-FE955F3053A0}" dt="2022-02-10T16:52:32.947" v="509" actId="1038"/>
          <ac:spMkLst>
            <pc:docMk/>
            <pc:sldMk cId="355033872" sldId="265"/>
            <ac:spMk id="13" creationId="{2DBD8629-3A38-406B-B029-399D6D7B60D7}"/>
          </ac:spMkLst>
        </pc:spChg>
        <pc:spChg chg="mod">
          <ac:chgData name="Andrew Daur" userId="a56b37eb-05e3-4c12-b0f8-f13e17a651a8" providerId="ADAL" clId="{9011DCFE-5A7F-4748-A278-FE955F3053A0}" dt="2022-02-10T16:47:00.133" v="348" actId="1037"/>
          <ac:spMkLst>
            <pc:docMk/>
            <pc:sldMk cId="355033872" sldId="265"/>
            <ac:spMk id="14" creationId="{681B750B-6FD3-42DE-BD86-079EE4CD88C6}"/>
          </ac:spMkLst>
        </pc:spChg>
        <pc:picChg chg="add del mod ord">
          <ac:chgData name="Andrew Daur" userId="a56b37eb-05e3-4c12-b0f8-f13e17a651a8" providerId="ADAL" clId="{9011DCFE-5A7F-4748-A278-FE955F3053A0}" dt="2022-02-03T21:35:32.584" v="83" actId="21"/>
          <ac:picMkLst>
            <pc:docMk/>
            <pc:sldMk cId="355033872" sldId="265"/>
            <ac:picMk id="6" creationId="{07369D52-73E4-431E-BCC8-8FFD1C6E641B}"/>
          </ac:picMkLst>
        </pc:picChg>
        <pc:picChg chg="add del mod">
          <ac:chgData name="Andrew Daur" userId="a56b37eb-05e3-4c12-b0f8-f13e17a651a8" providerId="ADAL" clId="{9011DCFE-5A7F-4748-A278-FE955F3053A0}" dt="2022-02-10T16:43:37.647" v="282" actId="478"/>
          <ac:picMkLst>
            <pc:docMk/>
            <pc:sldMk cId="355033872" sldId="265"/>
            <ac:picMk id="7" creationId="{A23FA0F3-3244-4186-83DF-065A271923D3}"/>
          </ac:picMkLst>
        </pc:picChg>
        <pc:picChg chg="add mod">
          <ac:chgData name="Andrew Daur" userId="a56b37eb-05e3-4c12-b0f8-f13e17a651a8" providerId="ADAL" clId="{9011DCFE-5A7F-4748-A278-FE955F3053A0}" dt="2022-02-10T20:01:58.739" v="698" actId="14861"/>
          <ac:picMkLst>
            <pc:docMk/>
            <pc:sldMk cId="355033872" sldId="265"/>
            <ac:picMk id="9" creationId="{B8CBEEC1-7038-48E5-AB8F-8D857217B6EA}"/>
          </ac:picMkLst>
        </pc:picChg>
        <pc:picChg chg="add del mod">
          <ac:chgData name="Andrew Daur" userId="a56b37eb-05e3-4c12-b0f8-f13e17a651a8" providerId="ADAL" clId="{9011DCFE-5A7F-4748-A278-FE955F3053A0}" dt="2022-02-10T16:52:10.122" v="490" actId="1076"/>
          <ac:picMkLst>
            <pc:docMk/>
            <pc:sldMk cId="355033872" sldId="265"/>
            <ac:picMk id="38" creationId="{384FA928-4041-480B-AF9B-57A541EEEB44}"/>
          </ac:picMkLst>
        </pc:picChg>
      </pc:sldChg>
      <pc:sldChg chg="modSp mod modNotesTx">
        <pc:chgData name="Andrew Daur" userId="a56b37eb-05e3-4c12-b0f8-f13e17a651a8" providerId="ADAL" clId="{9011DCFE-5A7F-4748-A278-FE955F3053A0}" dt="2022-02-12T03:15:59.925" v="1476" actId="14100"/>
        <pc:sldMkLst>
          <pc:docMk/>
          <pc:sldMk cId="277014065" sldId="294"/>
        </pc:sldMkLst>
        <pc:spChg chg="mod">
          <ac:chgData name="Andrew Daur" userId="a56b37eb-05e3-4c12-b0f8-f13e17a651a8" providerId="ADAL" clId="{9011DCFE-5A7F-4748-A278-FE955F3053A0}" dt="2022-02-12T03:15:56.227" v="1475" actId="14100"/>
          <ac:spMkLst>
            <pc:docMk/>
            <pc:sldMk cId="277014065" sldId="294"/>
            <ac:spMk id="5" creationId="{89B19C56-E5B1-4D55-A15E-6264E0AAB77C}"/>
          </ac:spMkLst>
        </pc:spChg>
        <pc:spChg chg="mod">
          <ac:chgData name="Andrew Daur" userId="a56b37eb-05e3-4c12-b0f8-f13e17a651a8" providerId="ADAL" clId="{9011DCFE-5A7F-4748-A278-FE955F3053A0}" dt="2022-02-12T03:15:59.925" v="1476" actId="14100"/>
          <ac:spMkLst>
            <pc:docMk/>
            <pc:sldMk cId="277014065" sldId="294"/>
            <ac:spMk id="7" creationId="{214EF800-5BC9-4095-AEF7-8290098E6ED0}"/>
          </ac:spMkLst>
        </pc:spChg>
        <pc:graphicFrameChg chg="modGraphic">
          <ac:chgData name="Andrew Daur" userId="a56b37eb-05e3-4c12-b0f8-f13e17a651a8" providerId="ADAL" clId="{9011DCFE-5A7F-4748-A278-FE955F3053A0}" dt="2022-02-08T00:05:42.424" v="169" actId="113"/>
          <ac:graphicFrameMkLst>
            <pc:docMk/>
            <pc:sldMk cId="277014065" sldId="294"/>
            <ac:graphicFrameMk id="8" creationId="{E1A0E222-E181-4C00-A82D-C35F8D381493}"/>
          </ac:graphicFrameMkLst>
        </pc:graphicFrameChg>
      </pc:sldChg>
      <pc:sldChg chg="modSp mod">
        <pc:chgData name="Andrew Daur" userId="a56b37eb-05e3-4c12-b0f8-f13e17a651a8" providerId="ADAL" clId="{9011DCFE-5A7F-4748-A278-FE955F3053A0}" dt="2022-02-08T00:05:11.778" v="168" actId="1076"/>
        <pc:sldMkLst>
          <pc:docMk/>
          <pc:sldMk cId="3147236447" sldId="298"/>
        </pc:sldMkLst>
        <pc:picChg chg="mod">
          <ac:chgData name="Andrew Daur" userId="a56b37eb-05e3-4c12-b0f8-f13e17a651a8" providerId="ADAL" clId="{9011DCFE-5A7F-4748-A278-FE955F3053A0}" dt="2022-02-08T00:05:11.778" v="168" actId="1076"/>
          <ac:picMkLst>
            <pc:docMk/>
            <pc:sldMk cId="3147236447" sldId="298"/>
            <ac:picMk id="3" creationId="{8C569760-60FA-4A25-A7D9-778DA5CF014B}"/>
          </ac:picMkLst>
        </pc:picChg>
      </pc:sldChg>
      <pc:sldChg chg="modSp mod">
        <pc:chgData name="Andrew Daur" userId="a56b37eb-05e3-4c12-b0f8-f13e17a651a8" providerId="ADAL" clId="{9011DCFE-5A7F-4748-A278-FE955F3053A0}" dt="2022-02-08T00:04:32.784" v="164" actId="1036"/>
        <pc:sldMkLst>
          <pc:docMk/>
          <pc:sldMk cId="1732282316" sldId="300"/>
        </pc:sldMkLst>
        <pc:spChg chg="mod">
          <ac:chgData name="Andrew Daur" userId="a56b37eb-05e3-4c12-b0f8-f13e17a651a8" providerId="ADAL" clId="{9011DCFE-5A7F-4748-A278-FE955F3053A0}" dt="2022-02-08T00:04:28.200" v="133" actId="14100"/>
          <ac:spMkLst>
            <pc:docMk/>
            <pc:sldMk cId="1732282316" sldId="300"/>
            <ac:spMk id="3" creationId="{502CE923-1184-4772-96F4-9551A7841689}"/>
          </ac:spMkLst>
        </pc:spChg>
        <pc:picChg chg="mod">
          <ac:chgData name="Andrew Daur" userId="a56b37eb-05e3-4c12-b0f8-f13e17a651a8" providerId="ADAL" clId="{9011DCFE-5A7F-4748-A278-FE955F3053A0}" dt="2022-02-08T00:04:32.784" v="164" actId="1036"/>
          <ac:picMkLst>
            <pc:docMk/>
            <pc:sldMk cId="1732282316" sldId="300"/>
            <ac:picMk id="5" creationId="{13044B02-56F6-4916-93DF-8D6FCA78F5D9}"/>
          </ac:picMkLst>
        </pc:picChg>
      </pc:sldChg>
      <pc:sldChg chg="addSp delSp modSp new mod">
        <pc:chgData name="Andrew Daur" userId="a56b37eb-05e3-4c12-b0f8-f13e17a651a8" providerId="ADAL" clId="{9011DCFE-5A7F-4748-A278-FE955F3053A0}" dt="2022-02-12T03:15:09.618" v="1465" actId="113"/>
        <pc:sldMkLst>
          <pc:docMk/>
          <pc:sldMk cId="231557303" sldId="302"/>
        </pc:sldMkLst>
        <pc:spChg chg="mod">
          <ac:chgData name="Andrew Daur" userId="a56b37eb-05e3-4c12-b0f8-f13e17a651a8" providerId="ADAL" clId="{9011DCFE-5A7F-4748-A278-FE955F3053A0}" dt="2022-02-12T02:57:30.317" v="760" actId="1076"/>
          <ac:spMkLst>
            <pc:docMk/>
            <pc:sldMk cId="231557303" sldId="302"/>
            <ac:spMk id="2" creationId="{858E89FB-CE33-46A4-97B3-D01764585147}"/>
          </ac:spMkLst>
        </pc:spChg>
        <pc:spChg chg="del mod">
          <ac:chgData name="Andrew Daur" userId="a56b37eb-05e3-4c12-b0f8-f13e17a651a8" providerId="ADAL" clId="{9011DCFE-5A7F-4748-A278-FE955F3053A0}" dt="2022-02-12T02:59:36.715" v="793" actId="478"/>
          <ac:spMkLst>
            <pc:docMk/>
            <pc:sldMk cId="231557303" sldId="302"/>
            <ac:spMk id="3" creationId="{FA6D05AA-D162-4E7F-918F-31D3657FC5C6}"/>
          </ac:spMkLst>
        </pc:spChg>
        <pc:spChg chg="del mod">
          <ac:chgData name="Andrew Daur" userId="a56b37eb-05e3-4c12-b0f8-f13e17a651a8" providerId="ADAL" clId="{9011DCFE-5A7F-4748-A278-FE955F3053A0}" dt="2022-02-12T02:57:20.996" v="758" actId="478"/>
          <ac:spMkLst>
            <pc:docMk/>
            <pc:sldMk cId="231557303" sldId="302"/>
            <ac:spMk id="4" creationId="{CF655CC3-D409-47EF-99F7-427F77171766}"/>
          </ac:spMkLst>
        </pc:spChg>
        <pc:spChg chg="add del mod">
          <ac:chgData name="Andrew Daur" userId="a56b37eb-05e3-4c12-b0f8-f13e17a651a8" providerId="ADAL" clId="{9011DCFE-5A7F-4748-A278-FE955F3053A0}" dt="2022-02-12T02:58:03.528" v="764" actId="478"/>
          <ac:spMkLst>
            <pc:docMk/>
            <pc:sldMk cId="231557303" sldId="302"/>
            <ac:spMk id="5" creationId="{E34522D6-1002-49CB-9FF5-3106161F381E}"/>
          </ac:spMkLst>
        </pc:spChg>
        <pc:spChg chg="add del mod">
          <ac:chgData name="Andrew Daur" userId="a56b37eb-05e3-4c12-b0f8-f13e17a651a8" providerId="ADAL" clId="{9011DCFE-5A7F-4748-A278-FE955F3053A0}" dt="2022-02-12T02:59:32.800" v="792" actId="478"/>
          <ac:spMkLst>
            <pc:docMk/>
            <pc:sldMk cId="231557303" sldId="302"/>
            <ac:spMk id="6" creationId="{47BF047A-1035-4F6F-A676-3571315914FC}"/>
          </ac:spMkLst>
        </pc:spChg>
        <pc:spChg chg="add del mod">
          <ac:chgData name="Andrew Daur" userId="a56b37eb-05e3-4c12-b0f8-f13e17a651a8" providerId="ADAL" clId="{9011DCFE-5A7F-4748-A278-FE955F3053A0}" dt="2022-02-12T02:59:36.715" v="793" actId="478"/>
          <ac:spMkLst>
            <pc:docMk/>
            <pc:sldMk cId="231557303" sldId="302"/>
            <ac:spMk id="7" creationId="{6A778F45-D403-4955-AD56-D5F70976A41B}"/>
          </ac:spMkLst>
        </pc:spChg>
        <pc:spChg chg="add mod">
          <ac:chgData name="Andrew Daur" userId="a56b37eb-05e3-4c12-b0f8-f13e17a651a8" providerId="ADAL" clId="{9011DCFE-5A7F-4748-A278-FE955F3053A0}" dt="2022-02-12T03:01:07.804" v="866" actId="1076"/>
          <ac:spMkLst>
            <pc:docMk/>
            <pc:sldMk cId="231557303" sldId="302"/>
            <ac:spMk id="11" creationId="{BDE04624-8E3C-4AFC-A637-9C42DA6186ED}"/>
          </ac:spMkLst>
        </pc:spChg>
        <pc:spChg chg="add mod">
          <ac:chgData name="Andrew Daur" userId="a56b37eb-05e3-4c12-b0f8-f13e17a651a8" providerId="ADAL" clId="{9011DCFE-5A7F-4748-A278-FE955F3053A0}" dt="2022-02-12T03:01:03.009" v="865" actId="1035"/>
          <ac:spMkLst>
            <pc:docMk/>
            <pc:sldMk cId="231557303" sldId="302"/>
            <ac:spMk id="12" creationId="{C4A683D4-F677-4CEE-BC7B-6D976F0028EF}"/>
          </ac:spMkLst>
        </pc:spChg>
        <pc:spChg chg="add mod">
          <ac:chgData name="Andrew Daur" userId="a56b37eb-05e3-4c12-b0f8-f13e17a651a8" providerId="ADAL" clId="{9011DCFE-5A7F-4748-A278-FE955F3053A0}" dt="2022-02-12T02:59:26.296" v="790"/>
          <ac:spMkLst>
            <pc:docMk/>
            <pc:sldMk cId="231557303" sldId="302"/>
            <ac:spMk id="13" creationId="{CBDDFAF3-826D-492F-A6EE-DB2F12ED93C3}"/>
          </ac:spMkLst>
        </pc:spChg>
        <pc:spChg chg="add mod">
          <ac:chgData name="Andrew Daur" userId="a56b37eb-05e3-4c12-b0f8-f13e17a651a8" providerId="ADAL" clId="{9011DCFE-5A7F-4748-A278-FE955F3053A0}" dt="2022-02-12T03:00:13.034" v="823" actId="6549"/>
          <ac:spMkLst>
            <pc:docMk/>
            <pc:sldMk cId="231557303" sldId="302"/>
            <ac:spMk id="14" creationId="{8EB8C32A-D872-4D10-BEC6-FBE66F53892C}"/>
          </ac:spMkLst>
        </pc:spChg>
        <pc:spChg chg="add mod">
          <ac:chgData name="Andrew Daur" userId="a56b37eb-05e3-4c12-b0f8-f13e17a651a8" providerId="ADAL" clId="{9011DCFE-5A7F-4748-A278-FE955F3053A0}" dt="2022-02-12T02:59:26.296" v="790"/>
          <ac:spMkLst>
            <pc:docMk/>
            <pc:sldMk cId="231557303" sldId="302"/>
            <ac:spMk id="15" creationId="{D520C8EC-DDCC-4E87-87E1-7A986007D9A3}"/>
          </ac:spMkLst>
        </pc:spChg>
        <pc:spChg chg="add mod">
          <ac:chgData name="Andrew Daur" userId="a56b37eb-05e3-4c12-b0f8-f13e17a651a8" providerId="ADAL" clId="{9011DCFE-5A7F-4748-A278-FE955F3053A0}" dt="2022-02-12T03:00:18.500" v="830" actId="6549"/>
          <ac:spMkLst>
            <pc:docMk/>
            <pc:sldMk cId="231557303" sldId="302"/>
            <ac:spMk id="16" creationId="{F157BE5C-E1BA-4044-B0DC-861F72EDD17F}"/>
          </ac:spMkLst>
        </pc:spChg>
        <pc:spChg chg="add del mod">
          <ac:chgData name="Andrew Daur" userId="a56b37eb-05e3-4c12-b0f8-f13e17a651a8" providerId="ADAL" clId="{9011DCFE-5A7F-4748-A278-FE955F3053A0}" dt="2022-02-12T02:59:40.510" v="794" actId="478"/>
          <ac:spMkLst>
            <pc:docMk/>
            <pc:sldMk cId="231557303" sldId="302"/>
            <ac:spMk id="18" creationId="{F0BB8CE4-33A0-4C65-A63A-FC5F045DB7FB}"/>
          </ac:spMkLst>
        </pc:spChg>
        <pc:spChg chg="add mod">
          <ac:chgData name="Andrew Daur" userId="a56b37eb-05e3-4c12-b0f8-f13e17a651a8" providerId="ADAL" clId="{9011DCFE-5A7F-4748-A278-FE955F3053A0}" dt="2022-02-12T03:15:02.474" v="1463" actId="113"/>
          <ac:spMkLst>
            <pc:docMk/>
            <pc:sldMk cId="231557303" sldId="302"/>
            <ac:spMk id="19" creationId="{C2F21BA9-4B1F-4498-8F26-A924C8BB5B80}"/>
          </ac:spMkLst>
        </pc:spChg>
        <pc:spChg chg="add mod">
          <ac:chgData name="Andrew Daur" userId="a56b37eb-05e3-4c12-b0f8-f13e17a651a8" providerId="ADAL" clId="{9011DCFE-5A7F-4748-A278-FE955F3053A0}" dt="2022-02-12T03:15:06.692" v="1464" actId="113"/>
          <ac:spMkLst>
            <pc:docMk/>
            <pc:sldMk cId="231557303" sldId="302"/>
            <ac:spMk id="20" creationId="{0064571B-2F91-427A-B85B-CE2011A25842}"/>
          </ac:spMkLst>
        </pc:spChg>
        <pc:spChg chg="add mod">
          <ac:chgData name="Andrew Daur" userId="a56b37eb-05e3-4c12-b0f8-f13e17a651a8" providerId="ADAL" clId="{9011DCFE-5A7F-4748-A278-FE955F3053A0}" dt="2022-02-12T03:15:09.618" v="1465" actId="113"/>
          <ac:spMkLst>
            <pc:docMk/>
            <pc:sldMk cId="231557303" sldId="302"/>
            <ac:spMk id="21" creationId="{37618864-E604-47AC-9F39-BBE2AF5E8785}"/>
          </ac:spMkLst>
        </pc:spChg>
        <pc:grpChg chg="add del mod">
          <ac:chgData name="Andrew Daur" userId="a56b37eb-05e3-4c12-b0f8-f13e17a651a8" providerId="ADAL" clId="{9011DCFE-5A7F-4748-A278-FE955F3053A0}" dt="2022-02-12T03:02:28.219" v="889" actId="478"/>
          <ac:grpSpMkLst>
            <pc:docMk/>
            <pc:sldMk cId="231557303" sldId="302"/>
            <ac:grpSpMk id="8" creationId="{C3C6F0BC-55C0-4CC1-B094-482AADD09AAD}"/>
          </ac:grpSpMkLst>
        </pc:grpChg>
        <pc:grpChg chg="add del mod">
          <ac:chgData name="Andrew Daur" userId="a56b37eb-05e3-4c12-b0f8-f13e17a651a8" providerId="ADAL" clId="{9011DCFE-5A7F-4748-A278-FE955F3053A0}" dt="2022-02-12T03:02:28.219" v="889" actId="478"/>
          <ac:grpSpMkLst>
            <pc:docMk/>
            <pc:sldMk cId="231557303" sldId="302"/>
            <ac:grpSpMk id="9" creationId="{A2EC5D70-7973-4B70-8618-AB12835C4028}"/>
          </ac:grpSpMkLst>
        </pc:grpChg>
        <pc:grpChg chg="add del mod">
          <ac:chgData name="Andrew Daur" userId="a56b37eb-05e3-4c12-b0f8-f13e17a651a8" providerId="ADAL" clId="{9011DCFE-5A7F-4748-A278-FE955F3053A0}" dt="2022-02-12T03:02:28.219" v="889" actId="478"/>
          <ac:grpSpMkLst>
            <pc:docMk/>
            <pc:sldMk cId="231557303" sldId="302"/>
            <ac:grpSpMk id="10" creationId="{C8E21362-088A-4CBD-AE8D-B38025E4818B}"/>
          </ac:grpSpMkLst>
        </pc:grpChg>
      </pc:sldChg>
    </pc:docChg>
  </pc:docChgLst>
  <pc:docChgLst>
    <pc:chgData name="Joshua Snider" userId="S::js1594@usnh.edu::b90997d1-0270-438c-a453-f9de43603770" providerId="AD" clId="Web-{99B10682-BFDA-8133-F0AD-B3EC607216B2}"/>
    <pc:docChg chg="modSld">
      <pc:chgData name="Joshua Snider" userId="S::js1594@usnh.edu::b90997d1-0270-438c-a453-f9de43603770" providerId="AD" clId="Web-{99B10682-BFDA-8133-F0AD-B3EC607216B2}" dt="2022-02-10T20:15:57.688" v="6" actId="14100"/>
      <pc:docMkLst>
        <pc:docMk/>
      </pc:docMkLst>
      <pc:sldChg chg="addSp delSp modSp">
        <pc:chgData name="Joshua Snider" userId="S::js1594@usnh.edu::b90997d1-0270-438c-a453-f9de43603770" providerId="AD" clId="Web-{99B10682-BFDA-8133-F0AD-B3EC607216B2}" dt="2022-02-10T20:15:57.688" v="6" actId="14100"/>
        <pc:sldMkLst>
          <pc:docMk/>
          <pc:sldMk cId="3147236447" sldId="298"/>
        </pc:sldMkLst>
        <pc:picChg chg="del">
          <ac:chgData name="Joshua Snider" userId="S::js1594@usnh.edu::b90997d1-0270-438c-a453-f9de43603770" providerId="AD" clId="Web-{99B10682-BFDA-8133-F0AD-B3EC607216B2}" dt="2022-02-10T20:15:41.531" v="2"/>
          <ac:picMkLst>
            <pc:docMk/>
            <pc:sldMk cId="3147236447" sldId="298"/>
            <ac:picMk id="3" creationId="{8C569760-60FA-4A25-A7D9-778DA5CF014B}"/>
          </ac:picMkLst>
        </pc:picChg>
        <pc:picChg chg="add mod">
          <ac:chgData name="Joshua Snider" userId="S::js1594@usnh.edu::b90997d1-0270-438c-a453-f9de43603770" providerId="AD" clId="Web-{99B10682-BFDA-8133-F0AD-B3EC607216B2}" dt="2022-02-10T20:15:57.688" v="6" actId="14100"/>
          <ac:picMkLst>
            <pc:docMk/>
            <pc:sldMk cId="3147236447" sldId="298"/>
            <ac:picMk id="4" creationId="{C768FBF1-5F90-4E79-8FAB-B0A1B5F6BC61}"/>
          </ac:picMkLst>
        </pc:picChg>
      </pc:sldChg>
    </pc:docChg>
  </pc:docChgLst>
  <pc:docChgLst>
    <pc:chgData name="Matthew Lavin" userId="97bbbf13-5367-40cd-a6fd-e9a91b7e7b36" providerId="ADAL" clId="{B5E7F009-6AD0-4419-B55B-E782FDFBC022}"/>
    <pc:docChg chg="undo redo custSel addSld modSld sldOrd">
      <pc:chgData name="Matthew Lavin" userId="97bbbf13-5367-40cd-a6fd-e9a91b7e7b36" providerId="ADAL" clId="{B5E7F009-6AD0-4419-B55B-E782FDFBC022}" dt="2022-02-10T20:22:15.955" v="4293" actId="20577"/>
      <pc:docMkLst>
        <pc:docMk/>
      </pc:docMkLst>
      <pc:sldChg chg="addSp delSp modSp mod modMedia addAnim delAnim modAnim setClrOvrMap addCm">
        <pc:chgData name="Matthew Lavin" userId="97bbbf13-5367-40cd-a6fd-e9a91b7e7b36" providerId="ADAL" clId="{B5E7F009-6AD0-4419-B55B-E782FDFBC022}" dt="2022-02-10T17:17:48.856" v="3913"/>
        <pc:sldMkLst>
          <pc:docMk/>
          <pc:sldMk cId="355033872" sldId="265"/>
        </pc:sldMkLst>
        <pc:spChg chg="mod">
          <ac:chgData name="Matthew Lavin" userId="97bbbf13-5367-40cd-a6fd-e9a91b7e7b36" providerId="ADAL" clId="{B5E7F009-6AD0-4419-B55B-E782FDFBC022}" dt="2022-02-03T21:18:02.056" v="3685" actId="26606"/>
          <ac:spMkLst>
            <pc:docMk/>
            <pc:sldMk cId="355033872" sldId="265"/>
            <ac:spMk id="2" creationId="{9AB2EA78-AEB3-469B-9025-3B17201A457B}"/>
          </ac:spMkLst>
        </pc:spChg>
        <pc:spChg chg="mod">
          <ac:chgData name="Matthew Lavin" userId="97bbbf13-5367-40cd-a6fd-e9a91b7e7b36" providerId="ADAL" clId="{B5E7F009-6AD0-4419-B55B-E782FDFBC022}" dt="2022-02-03T21:18:02.056" v="3685" actId="26606"/>
          <ac:spMkLst>
            <pc:docMk/>
            <pc:sldMk cId="355033872" sldId="265"/>
            <ac:spMk id="3" creationId="{255E1F2F-E259-4EA8-9FFD-3A10AF541859}"/>
          </ac:spMkLst>
        </pc:spChg>
        <pc:spChg chg="add del">
          <ac:chgData name="Matthew Lavin" userId="97bbbf13-5367-40cd-a6fd-e9a91b7e7b36" providerId="ADAL" clId="{B5E7F009-6AD0-4419-B55B-E782FDFBC022}" dt="2022-02-03T21:18:02.056" v="3685" actId="26606"/>
          <ac:spMkLst>
            <pc:docMk/>
            <pc:sldMk cId="355033872" sldId="265"/>
            <ac:spMk id="28" creationId="{2FDF0794-1B86-42B2-B8C7-F60123E638ED}"/>
          </ac:spMkLst>
        </pc:spChg>
        <pc:spChg chg="add del">
          <ac:chgData name="Matthew Lavin" userId="97bbbf13-5367-40cd-a6fd-e9a91b7e7b36" providerId="ADAL" clId="{B5E7F009-6AD0-4419-B55B-E782FDFBC022}" dt="2022-02-03T21:18:02.056" v="3685" actId="26606"/>
          <ac:spMkLst>
            <pc:docMk/>
            <pc:sldMk cId="355033872" sldId="265"/>
            <ac:spMk id="30" creationId="{C5373426-E26E-431D-959C-5DB96C0B6208}"/>
          </ac:spMkLst>
        </pc:spChg>
        <pc:spChg chg="add del">
          <ac:chgData name="Matthew Lavin" userId="97bbbf13-5367-40cd-a6fd-e9a91b7e7b36" providerId="ADAL" clId="{B5E7F009-6AD0-4419-B55B-E782FDFBC022}" dt="2022-02-03T21:18:02.056" v="3685" actId="26606"/>
          <ac:spMkLst>
            <pc:docMk/>
            <pc:sldMk cId="355033872" sldId="265"/>
            <ac:spMk id="34" creationId="{EDC90921-9082-491B-940E-827D679F3478}"/>
          </ac:spMkLst>
        </pc:spChg>
        <pc:spChg chg="add">
          <ac:chgData name="Matthew Lavin" userId="97bbbf13-5367-40cd-a6fd-e9a91b7e7b36" providerId="ADAL" clId="{B5E7F009-6AD0-4419-B55B-E782FDFBC022}" dt="2022-02-03T21:18:02.056" v="3685" actId="26606"/>
          <ac:spMkLst>
            <pc:docMk/>
            <pc:sldMk cId="355033872" sldId="265"/>
            <ac:spMk id="37" creationId="{F1314C34-F582-4EEF-86CE-F88761E52434}"/>
          </ac:spMkLst>
        </pc:spChg>
        <pc:spChg chg="add">
          <ac:chgData name="Matthew Lavin" userId="97bbbf13-5367-40cd-a6fd-e9a91b7e7b36" providerId="ADAL" clId="{B5E7F009-6AD0-4419-B55B-E782FDFBC022}" dt="2022-02-03T21:18:02.056" v="3685" actId="26606"/>
          <ac:spMkLst>
            <pc:docMk/>
            <pc:sldMk cId="355033872" sldId="265"/>
            <ac:spMk id="39" creationId="{7319A1DD-F557-4EC6-8A8C-F7617B4CD678}"/>
          </ac:spMkLst>
        </pc:spChg>
        <pc:spChg chg="add del">
          <ac:chgData name="Matthew Lavin" userId="97bbbf13-5367-40cd-a6fd-e9a91b7e7b36" providerId="ADAL" clId="{B5E7F009-6AD0-4419-B55B-E782FDFBC022}" dt="2022-02-03T21:17:06.947" v="3682" actId="26606"/>
          <ac:spMkLst>
            <pc:docMk/>
            <pc:sldMk cId="355033872" sldId="265"/>
            <ac:spMk id="40" creationId="{2FDF0794-1B86-42B2-B8C7-F60123E638ED}"/>
          </ac:spMkLst>
        </pc:spChg>
        <pc:spChg chg="add del">
          <ac:chgData name="Matthew Lavin" userId="97bbbf13-5367-40cd-a6fd-e9a91b7e7b36" providerId="ADAL" clId="{B5E7F009-6AD0-4419-B55B-E782FDFBC022}" dt="2022-02-03T21:17:06.947" v="3682" actId="26606"/>
          <ac:spMkLst>
            <pc:docMk/>
            <pc:sldMk cId="355033872" sldId="265"/>
            <ac:spMk id="42" creationId="{B94BE868-D43F-4940-8CE9-93D953A11A21}"/>
          </ac:spMkLst>
        </pc:spChg>
        <pc:spChg chg="add">
          <ac:chgData name="Matthew Lavin" userId="97bbbf13-5367-40cd-a6fd-e9a91b7e7b36" providerId="ADAL" clId="{B5E7F009-6AD0-4419-B55B-E782FDFBC022}" dt="2022-02-03T21:18:02.056" v="3685" actId="26606"/>
          <ac:spMkLst>
            <pc:docMk/>
            <pc:sldMk cId="355033872" sldId="265"/>
            <ac:spMk id="46" creationId="{C390A367-0330-4E03-9D5F-40308A7975C8}"/>
          </ac:spMkLst>
        </pc:spChg>
        <pc:picChg chg="add del">
          <ac:chgData name="Matthew Lavin" userId="97bbbf13-5367-40cd-a6fd-e9a91b7e7b36" providerId="ADAL" clId="{B5E7F009-6AD0-4419-B55B-E782FDFBC022}" dt="2022-02-03T21:17:51.909" v="3684" actId="478"/>
          <ac:picMkLst>
            <pc:docMk/>
            <pc:sldMk cId="355033872" sldId="265"/>
            <ac:picMk id="5" creationId="{1FD526C9-A8C7-41E6-85BB-39F06C858A2B}"/>
          </ac:picMkLst>
        </pc:picChg>
        <pc:picChg chg="mod">
          <ac:chgData name="Matthew Lavin" userId="97bbbf13-5367-40cd-a6fd-e9a91b7e7b36" providerId="ADAL" clId="{B5E7F009-6AD0-4419-B55B-E782FDFBC022}" dt="2022-02-10T17:17:13.791" v="3912" actId="1076"/>
          <ac:picMkLst>
            <pc:docMk/>
            <pc:sldMk cId="355033872" sldId="265"/>
            <ac:picMk id="9" creationId="{B8CBEEC1-7038-48E5-AB8F-8D857217B6EA}"/>
          </ac:picMkLst>
        </pc:picChg>
        <pc:picChg chg="add del mod">
          <ac:chgData name="Matthew Lavin" userId="97bbbf13-5367-40cd-a6fd-e9a91b7e7b36" providerId="ADAL" clId="{B5E7F009-6AD0-4419-B55B-E782FDFBC022}" dt="2022-02-03T21:17:06.947" v="3682" actId="26606"/>
          <ac:picMkLst>
            <pc:docMk/>
            <pc:sldMk cId="355033872" sldId="265"/>
            <ac:picMk id="36" creationId="{9A40A824-C769-4EB5-9273-4026199935D2}"/>
          </ac:picMkLst>
        </pc:picChg>
        <pc:picChg chg="add">
          <ac:chgData name="Matthew Lavin" userId="97bbbf13-5367-40cd-a6fd-e9a91b7e7b36" providerId="ADAL" clId="{B5E7F009-6AD0-4419-B55B-E782FDFBC022}" dt="2022-02-03T21:18:02.056" v="3685" actId="26606"/>
          <ac:picMkLst>
            <pc:docMk/>
            <pc:sldMk cId="355033872" sldId="265"/>
            <ac:picMk id="38" creationId="{384FA928-4041-480B-AF9B-57A541EEEB44}"/>
          </ac:picMkLst>
        </pc:picChg>
        <pc:cxnChg chg="add del">
          <ac:chgData name="Matthew Lavin" userId="97bbbf13-5367-40cd-a6fd-e9a91b7e7b36" providerId="ADAL" clId="{B5E7F009-6AD0-4419-B55B-E782FDFBC022}" dt="2022-02-03T21:18:02.056" v="3685" actId="26606"/>
          <ac:cxnSpMkLst>
            <pc:docMk/>
            <pc:sldMk cId="355033872" sldId="265"/>
            <ac:cxnSpMk id="32" creationId="{96D07482-83A3-4451-943C-B46961082957}"/>
          </ac:cxnSpMkLst>
        </pc:cxnChg>
        <pc:cxnChg chg="add">
          <ac:chgData name="Matthew Lavin" userId="97bbbf13-5367-40cd-a6fd-e9a91b7e7b36" providerId="ADAL" clId="{B5E7F009-6AD0-4419-B55B-E782FDFBC022}" dt="2022-02-03T21:18:02.056" v="3685" actId="26606"/>
          <ac:cxnSpMkLst>
            <pc:docMk/>
            <pc:sldMk cId="355033872" sldId="265"/>
            <ac:cxnSpMk id="41" creationId="{D28A9C89-B313-458F-9C85-515930A51A93}"/>
          </ac:cxnSpMkLst>
        </pc:cxnChg>
        <pc:cxnChg chg="add del">
          <ac:chgData name="Matthew Lavin" userId="97bbbf13-5367-40cd-a6fd-e9a91b7e7b36" providerId="ADAL" clId="{B5E7F009-6AD0-4419-B55B-E782FDFBC022}" dt="2022-02-03T21:17:06.947" v="3682" actId="26606"/>
          <ac:cxnSpMkLst>
            <pc:docMk/>
            <pc:sldMk cId="355033872" sldId="265"/>
            <ac:cxnSpMk id="44" creationId="{96D07482-83A3-4451-943C-B46961082957}"/>
          </ac:cxnSpMkLst>
        </pc:cxnChg>
      </pc:sldChg>
      <pc:sldChg chg="addSp delSp modSp mod modClrScheme delDesignElem chgLayout modNotesTx">
        <pc:chgData name="Matthew Lavin" userId="97bbbf13-5367-40cd-a6fd-e9a91b7e7b36" providerId="ADAL" clId="{B5E7F009-6AD0-4419-B55B-E782FDFBC022}" dt="2022-02-10T20:22:12.075" v="4292" actId="20577"/>
        <pc:sldMkLst>
          <pc:docMk/>
          <pc:sldMk cId="1292513021" sldId="286"/>
        </pc:sldMkLst>
        <pc:spChg chg="mod ord">
          <ac:chgData name="Matthew Lavin" userId="97bbbf13-5367-40cd-a6fd-e9a91b7e7b36" providerId="ADAL" clId="{B5E7F009-6AD0-4419-B55B-E782FDFBC022}" dt="2022-02-03T20:27:54.797" v="2306" actId="26606"/>
          <ac:spMkLst>
            <pc:docMk/>
            <pc:sldMk cId="1292513021" sldId="286"/>
            <ac:spMk id="2" creationId="{0AE422CB-EBC9-4703-870C-8981A495893A}"/>
          </ac:spMkLst>
        </pc:spChg>
        <pc:spChg chg="add del mod">
          <ac:chgData name="Matthew Lavin" userId="97bbbf13-5367-40cd-a6fd-e9a91b7e7b36" providerId="ADAL" clId="{B5E7F009-6AD0-4419-B55B-E782FDFBC022}" dt="2022-02-03T19:25:00.712" v="319" actId="478"/>
          <ac:spMkLst>
            <pc:docMk/>
            <pc:sldMk cId="1292513021" sldId="286"/>
            <ac:spMk id="4" creationId="{F45F3E47-4A59-4878-AF65-42B615AD73ED}"/>
          </ac:spMkLst>
        </pc:spChg>
        <pc:spChg chg="add del mod">
          <ac:chgData name="Matthew Lavin" userId="97bbbf13-5367-40cd-a6fd-e9a91b7e7b36" providerId="ADAL" clId="{B5E7F009-6AD0-4419-B55B-E782FDFBC022}" dt="2022-02-03T20:27:54.797" v="2306" actId="26606"/>
          <ac:spMkLst>
            <pc:docMk/>
            <pc:sldMk cId="1292513021" sldId="286"/>
            <ac:spMk id="5" creationId="{5E879040-00D5-42F1-AD21-5A10C1044544}"/>
          </ac:spMkLst>
        </pc:spChg>
        <pc:spChg chg="add del mod ord">
          <ac:chgData name="Matthew Lavin" userId="97bbbf13-5367-40cd-a6fd-e9a91b7e7b36" providerId="ADAL" clId="{B5E7F009-6AD0-4419-B55B-E782FDFBC022}" dt="2022-02-03T19:32:01.526" v="610" actId="478"/>
          <ac:spMkLst>
            <pc:docMk/>
            <pc:sldMk cId="1292513021" sldId="286"/>
            <ac:spMk id="6" creationId="{2E570593-5FD0-42D7-BD3D-85709C42842F}"/>
          </ac:spMkLst>
        </pc:spChg>
        <pc:spChg chg="add del mod ord">
          <ac:chgData name="Matthew Lavin" userId="97bbbf13-5367-40cd-a6fd-e9a91b7e7b36" providerId="ADAL" clId="{B5E7F009-6AD0-4419-B55B-E782FDFBC022}" dt="2022-02-03T20:29:06.986" v="2308" actId="478"/>
          <ac:spMkLst>
            <pc:docMk/>
            <pc:sldMk cId="1292513021" sldId="286"/>
            <ac:spMk id="8" creationId="{17874656-D086-488C-8E54-1B1DBC859EB9}"/>
          </ac:spMkLst>
        </pc:spChg>
        <pc:spChg chg="add del">
          <ac:chgData name="Matthew Lavin" userId="97bbbf13-5367-40cd-a6fd-e9a91b7e7b36" providerId="ADAL" clId="{B5E7F009-6AD0-4419-B55B-E782FDFBC022}" dt="2022-02-03T19:31:50.940" v="608" actId="700"/>
          <ac:spMkLst>
            <pc:docMk/>
            <pc:sldMk cId="1292513021" sldId="286"/>
            <ac:spMk id="10" creationId="{EE1530B0-6F96-46C0-8B3E-3215CB756BE4}"/>
          </ac:spMkLst>
        </pc:spChg>
        <pc:spChg chg="add del">
          <ac:chgData name="Matthew Lavin" userId="97bbbf13-5367-40cd-a6fd-e9a91b7e7b36" providerId="ADAL" clId="{B5E7F009-6AD0-4419-B55B-E782FDFBC022}" dt="2022-02-03T19:31:50.940" v="608" actId="700"/>
          <ac:spMkLst>
            <pc:docMk/>
            <pc:sldMk cId="1292513021" sldId="286"/>
            <ac:spMk id="12" creationId="{754910CF-1B56-45D3-960A-E89F7B3B9131}"/>
          </ac:spMkLst>
        </pc:spChg>
        <pc:spChg chg="add">
          <ac:chgData name="Matthew Lavin" userId="97bbbf13-5367-40cd-a6fd-e9a91b7e7b36" providerId="ADAL" clId="{B5E7F009-6AD0-4419-B55B-E782FDFBC022}" dt="2022-02-03T20:27:54.797" v="2306" actId="26606"/>
          <ac:spMkLst>
            <pc:docMk/>
            <pc:sldMk cId="1292513021" sldId="286"/>
            <ac:spMk id="13" creationId="{416A0E3C-60E6-4F39-BC55-5F7C224E1F7C}"/>
          </ac:spMkLst>
        </pc:spChg>
        <pc:spChg chg="add del">
          <ac:chgData name="Matthew Lavin" userId="97bbbf13-5367-40cd-a6fd-e9a91b7e7b36" providerId="ADAL" clId="{B5E7F009-6AD0-4419-B55B-E782FDFBC022}" dt="2022-02-03T20:23:51.998" v="1910" actId="26606"/>
          <ac:spMkLst>
            <pc:docMk/>
            <pc:sldMk cId="1292513021" sldId="286"/>
            <ac:spMk id="14" creationId="{416A0E3C-60E6-4F39-BC55-5F7C224E1F7C}"/>
          </ac:spMkLst>
        </pc:spChg>
        <pc:spChg chg="add">
          <ac:chgData name="Matthew Lavin" userId="97bbbf13-5367-40cd-a6fd-e9a91b7e7b36" providerId="ADAL" clId="{B5E7F009-6AD0-4419-B55B-E782FDFBC022}" dt="2022-02-03T20:27:54.797" v="2306" actId="26606"/>
          <ac:spMkLst>
            <pc:docMk/>
            <pc:sldMk cId="1292513021" sldId="286"/>
            <ac:spMk id="17" creationId="{EE1530B0-6F96-46C0-8B3E-3215CB756BE4}"/>
          </ac:spMkLst>
        </pc:spChg>
        <pc:spChg chg="add del">
          <ac:chgData name="Matthew Lavin" userId="97bbbf13-5367-40cd-a6fd-e9a91b7e7b36" providerId="ADAL" clId="{B5E7F009-6AD0-4419-B55B-E782FDFBC022}" dt="2022-02-03T20:23:51.998" v="1910" actId="26606"/>
          <ac:spMkLst>
            <pc:docMk/>
            <pc:sldMk cId="1292513021" sldId="286"/>
            <ac:spMk id="18" creationId="{DFEBD0D2-AA2A-4936-A509-D629383EFFAA}"/>
          </ac:spMkLst>
        </pc:spChg>
        <pc:spChg chg="add">
          <ac:chgData name="Matthew Lavin" userId="97bbbf13-5367-40cd-a6fd-e9a91b7e7b36" providerId="ADAL" clId="{B5E7F009-6AD0-4419-B55B-E782FDFBC022}" dt="2022-02-03T20:27:54.797" v="2306" actId="26606"/>
          <ac:spMkLst>
            <pc:docMk/>
            <pc:sldMk cId="1292513021" sldId="286"/>
            <ac:spMk id="19" creationId="{754910CF-1B56-45D3-960A-E89F7B3B9131}"/>
          </ac:spMkLst>
        </pc:spChg>
        <pc:spChg chg="add del">
          <ac:chgData name="Matthew Lavin" userId="97bbbf13-5367-40cd-a6fd-e9a91b7e7b36" providerId="ADAL" clId="{B5E7F009-6AD0-4419-B55B-E782FDFBC022}" dt="2022-02-03T20:23:51.998" v="1910" actId="26606"/>
          <ac:spMkLst>
            <pc:docMk/>
            <pc:sldMk cId="1292513021" sldId="286"/>
            <ac:spMk id="22" creationId="{86506110-E6E1-4309-83FA-C6B068FA341C}"/>
          </ac:spMkLst>
        </pc:spChg>
        <pc:spChg chg="add del mod">
          <ac:chgData name="Matthew Lavin" userId="97bbbf13-5367-40cd-a6fd-e9a91b7e7b36" providerId="ADAL" clId="{B5E7F009-6AD0-4419-B55B-E782FDFBC022}" dt="2022-02-03T20:29:09.229" v="2309" actId="478"/>
          <ac:spMkLst>
            <pc:docMk/>
            <pc:sldMk cId="1292513021" sldId="286"/>
            <ac:spMk id="23" creationId="{B70C9C54-227D-4419-8C3B-3EDE7F0EEDB0}"/>
          </ac:spMkLst>
        </pc:spChg>
        <pc:graphicFrameChg chg="del mod ord">
          <ac:chgData name="Matthew Lavin" userId="97bbbf13-5367-40cd-a6fd-e9a91b7e7b36" providerId="ADAL" clId="{B5E7F009-6AD0-4419-B55B-E782FDFBC022}" dt="2022-02-03T19:24:46.667" v="318" actId="478"/>
          <ac:graphicFrameMkLst>
            <pc:docMk/>
            <pc:sldMk cId="1292513021" sldId="286"/>
            <ac:graphicFrameMk id="7" creationId="{4279E28C-3AD3-4230-B1D6-C039672D128D}"/>
          </ac:graphicFrameMkLst>
        </pc:graphicFrameChg>
        <pc:graphicFrameChg chg="add del">
          <ac:chgData name="Matthew Lavin" userId="97bbbf13-5367-40cd-a6fd-e9a91b7e7b36" providerId="ADAL" clId="{B5E7F009-6AD0-4419-B55B-E782FDFBC022}" dt="2022-02-03T20:23:51.998" v="1910" actId="26606"/>
          <ac:graphicFrameMkLst>
            <pc:docMk/>
            <pc:sldMk cId="1292513021" sldId="286"/>
            <ac:graphicFrameMk id="11" creationId="{FBF661A1-3D15-46A7-A9DE-C50072FAFB97}"/>
          </ac:graphicFrameMkLst>
        </pc:graphicFrameChg>
        <pc:graphicFrameChg chg="add mod">
          <ac:chgData name="Matthew Lavin" userId="97bbbf13-5367-40cd-a6fd-e9a91b7e7b36" providerId="ADAL" clId="{B5E7F009-6AD0-4419-B55B-E782FDFBC022}" dt="2022-02-10T17:19:39.171" v="4110" actId="20577"/>
          <ac:graphicFrameMkLst>
            <pc:docMk/>
            <pc:sldMk cId="1292513021" sldId="286"/>
            <ac:graphicFrameMk id="21" creationId="{5629B408-73A3-486F-A0A9-688D6BBD19D2}"/>
          </ac:graphicFrameMkLst>
        </pc:graphicFrameChg>
        <pc:cxnChg chg="add">
          <ac:chgData name="Matthew Lavin" userId="97bbbf13-5367-40cd-a6fd-e9a91b7e7b36" providerId="ADAL" clId="{B5E7F009-6AD0-4419-B55B-E782FDFBC022}" dt="2022-02-03T20:27:54.797" v="2306" actId="26606"/>
          <ac:cxnSpMkLst>
            <pc:docMk/>
            <pc:sldMk cId="1292513021" sldId="286"/>
            <ac:cxnSpMk id="15" creationId="{C5025DAC-8B93-4160-B017-3A274A5828C0}"/>
          </ac:cxnSpMkLst>
        </pc:cxnChg>
        <pc:cxnChg chg="add del">
          <ac:chgData name="Matthew Lavin" userId="97bbbf13-5367-40cd-a6fd-e9a91b7e7b36" providerId="ADAL" clId="{B5E7F009-6AD0-4419-B55B-E782FDFBC022}" dt="2022-02-03T20:23:51.998" v="1910" actId="26606"/>
          <ac:cxnSpMkLst>
            <pc:docMk/>
            <pc:sldMk cId="1292513021" sldId="286"/>
            <ac:cxnSpMk id="16" creationId="{C5025DAC-8B93-4160-B017-3A274A5828C0}"/>
          </ac:cxnSpMkLst>
        </pc:cxnChg>
        <pc:cxnChg chg="add del">
          <ac:chgData name="Matthew Lavin" userId="97bbbf13-5367-40cd-a6fd-e9a91b7e7b36" providerId="ADAL" clId="{B5E7F009-6AD0-4419-B55B-E782FDFBC022}" dt="2022-02-03T20:23:51.998" v="1910" actId="26606"/>
          <ac:cxnSpMkLst>
            <pc:docMk/>
            <pc:sldMk cId="1292513021" sldId="286"/>
            <ac:cxnSpMk id="20" creationId="{2752F38C-F560-47AA-90AD-209F39C04150}"/>
          </ac:cxnSpMkLst>
        </pc:cxnChg>
      </pc:sldChg>
      <pc:sldChg chg="addSp delSp modSp new mod ord setBg setClrOvrMap">
        <pc:chgData name="Matthew Lavin" userId="97bbbf13-5367-40cd-a6fd-e9a91b7e7b36" providerId="ADAL" clId="{B5E7F009-6AD0-4419-B55B-E782FDFBC022}" dt="2022-02-10T17:25:37.875" v="4242" actId="12084"/>
        <pc:sldMkLst>
          <pc:docMk/>
          <pc:sldMk cId="1163364555" sldId="287"/>
        </pc:sldMkLst>
        <pc:spChg chg="mod">
          <ac:chgData name="Matthew Lavin" userId="97bbbf13-5367-40cd-a6fd-e9a91b7e7b36" providerId="ADAL" clId="{B5E7F009-6AD0-4419-B55B-E782FDFBC022}" dt="2022-02-03T20:49:43.011" v="3034" actId="947"/>
          <ac:spMkLst>
            <pc:docMk/>
            <pc:sldMk cId="1163364555" sldId="287"/>
            <ac:spMk id="2" creationId="{DA31F1F0-7A88-4F59-95B0-942DB1DE722A}"/>
          </ac:spMkLst>
        </pc:spChg>
        <pc:spChg chg="del mod">
          <ac:chgData name="Matthew Lavin" userId="97bbbf13-5367-40cd-a6fd-e9a91b7e7b36" providerId="ADAL" clId="{B5E7F009-6AD0-4419-B55B-E782FDFBC022}" dt="2022-02-10T17:25:37.875" v="4242" actId="12084"/>
          <ac:spMkLst>
            <pc:docMk/>
            <pc:sldMk cId="1163364555" sldId="287"/>
            <ac:spMk id="3" creationId="{2341FDE2-5421-4C9A-BFB2-C9530735E241}"/>
          </ac:spMkLst>
        </pc:spChg>
        <pc:spChg chg="add del">
          <ac:chgData name="Matthew Lavin" userId="97bbbf13-5367-40cd-a6fd-e9a91b7e7b36" providerId="ADAL" clId="{B5E7F009-6AD0-4419-B55B-E782FDFBC022}" dt="2022-02-03T20:30:18.642" v="2311" actId="26606"/>
          <ac:spMkLst>
            <pc:docMk/>
            <pc:sldMk cId="1163364555" sldId="287"/>
            <ac:spMk id="9" creationId="{E844E128-FF69-4E9F-8327-6B504B3C5AE1}"/>
          </ac:spMkLst>
        </pc:spChg>
        <pc:spChg chg="add del">
          <ac:chgData name="Matthew Lavin" userId="97bbbf13-5367-40cd-a6fd-e9a91b7e7b36" providerId="ADAL" clId="{B5E7F009-6AD0-4419-B55B-E782FDFBC022}" dt="2022-02-03T20:34:04.252" v="2531" actId="26606"/>
          <ac:spMkLst>
            <pc:docMk/>
            <pc:sldMk cId="1163364555" sldId="287"/>
            <ac:spMk id="13" creationId="{C1B60310-C5C3-46A0-A452-2A0B008434DA}"/>
          </ac:spMkLst>
        </pc:spChg>
        <pc:spChg chg="add del">
          <ac:chgData name="Matthew Lavin" userId="97bbbf13-5367-40cd-a6fd-e9a91b7e7b36" providerId="ADAL" clId="{B5E7F009-6AD0-4419-B55B-E782FDFBC022}" dt="2022-02-03T20:34:04.252" v="2531" actId="26606"/>
          <ac:spMkLst>
            <pc:docMk/>
            <pc:sldMk cId="1163364555" sldId="287"/>
            <ac:spMk id="14" creationId="{67B74F2B-9534-4540-96B0-5C8E958B940F}"/>
          </ac:spMkLst>
        </pc:spChg>
        <pc:spChg chg="add del">
          <ac:chgData name="Matthew Lavin" userId="97bbbf13-5367-40cd-a6fd-e9a91b7e7b36" providerId="ADAL" clId="{B5E7F009-6AD0-4419-B55B-E782FDFBC022}" dt="2022-02-03T20:34:04.240" v="2530" actId="26606"/>
          <ac:spMkLst>
            <pc:docMk/>
            <pc:sldMk cId="1163364555" sldId="287"/>
            <ac:spMk id="21" creationId="{E844E128-FF69-4E9F-8327-6B504B3C5AE1}"/>
          </ac:spMkLst>
        </pc:spChg>
        <pc:spChg chg="add del">
          <ac:chgData name="Matthew Lavin" userId="97bbbf13-5367-40cd-a6fd-e9a91b7e7b36" providerId="ADAL" clId="{B5E7F009-6AD0-4419-B55B-E782FDFBC022}" dt="2022-02-08T20:57:58.448" v="3899" actId="26606"/>
          <ac:spMkLst>
            <pc:docMk/>
            <pc:sldMk cId="1163364555" sldId="287"/>
            <ac:spMk id="25" creationId="{C1B60310-C5C3-46A0-A452-2A0B008434DA}"/>
          </ac:spMkLst>
        </pc:spChg>
        <pc:spChg chg="add del">
          <ac:chgData name="Matthew Lavin" userId="97bbbf13-5367-40cd-a6fd-e9a91b7e7b36" providerId="ADAL" clId="{B5E7F009-6AD0-4419-B55B-E782FDFBC022}" dt="2022-02-08T20:57:58.448" v="3899" actId="26606"/>
          <ac:spMkLst>
            <pc:docMk/>
            <pc:sldMk cId="1163364555" sldId="287"/>
            <ac:spMk id="26" creationId="{67B74F2B-9534-4540-96B0-5C8E958B940F}"/>
          </ac:spMkLst>
        </pc:spChg>
        <pc:spChg chg="add">
          <ac:chgData name="Matthew Lavin" userId="97bbbf13-5367-40cd-a6fd-e9a91b7e7b36" providerId="ADAL" clId="{B5E7F009-6AD0-4419-B55B-E782FDFBC022}" dt="2022-02-08T20:57:58.448" v="3899" actId="26606"/>
          <ac:spMkLst>
            <pc:docMk/>
            <pc:sldMk cId="1163364555" sldId="287"/>
            <ac:spMk id="29" creationId="{67B74F2B-9534-4540-96B0-5C8E958B940F}"/>
          </ac:spMkLst>
        </pc:spChg>
        <pc:spChg chg="add">
          <ac:chgData name="Matthew Lavin" userId="97bbbf13-5367-40cd-a6fd-e9a91b7e7b36" providerId="ADAL" clId="{B5E7F009-6AD0-4419-B55B-E782FDFBC022}" dt="2022-02-08T20:57:58.448" v="3899" actId="26606"/>
          <ac:spMkLst>
            <pc:docMk/>
            <pc:sldMk cId="1163364555" sldId="287"/>
            <ac:spMk id="31" creationId="{C1B60310-C5C3-46A0-A452-2A0B008434DA}"/>
          </ac:spMkLst>
        </pc:spChg>
        <pc:spChg chg="add del">
          <ac:chgData name="Matthew Lavin" userId="97bbbf13-5367-40cd-a6fd-e9a91b7e7b36" providerId="ADAL" clId="{B5E7F009-6AD0-4419-B55B-E782FDFBC022}" dt="2022-02-08T20:57:08.753" v="3895" actId="26606"/>
          <ac:spMkLst>
            <pc:docMk/>
            <pc:sldMk cId="1163364555" sldId="287"/>
            <ac:spMk id="32" creationId="{67B74F2B-9534-4540-96B0-5C8E958B940F}"/>
          </ac:spMkLst>
        </pc:spChg>
        <pc:spChg chg="add del">
          <ac:chgData name="Matthew Lavin" userId="97bbbf13-5367-40cd-a6fd-e9a91b7e7b36" providerId="ADAL" clId="{B5E7F009-6AD0-4419-B55B-E782FDFBC022}" dt="2022-02-08T20:57:08.753" v="3895" actId="26606"/>
          <ac:spMkLst>
            <pc:docMk/>
            <pc:sldMk cId="1163364555" sldId="287"/>
            <ac:spMk id="36" creationId="{C1B60310-C5C3-46A0-A452-2A0B008434DA}"/>
          </ac:spMkLst>
        </pc:spChg>
        <pc:graphicFrameChg chg="add mod">
          <ac:chgData name="Matthew Lavin" userId="97bbbf13-5367-40cd-a6fd-e9a91b7e7b36" providerId="ADAL" clId="{B5E7F009-6AD0-4419-B55B-E782FDFBC022}" dt="2022-02-10T17:25:37.875" v="4242" actId="12084"/>
          <ac:graphicFrameMkLst>
            <pc:docMk/>
            <pc:sldMk cId="1163364555" sldId="287"/>
            <ac:graphicFrameMk id="4" creationId="{7C30A50F-303C-4FF7-A34C-47DF196586DE}"/>
          </ac:graphicFrameMkLst>
        </pc:graphicFrameChg>
        <pc:picChg chg="add del">
          <ac:chgData name="Matthew Lavin" userId="97bbbf13-5367-40cd-a6fd-e9a91b7e7b36" providerId="ADAL" clId="{B5E7F009-6AD0-4419-B55B-E782FDFBC022}" dt="2022-02-03T20:30:18.642" v="2311" actId="26606"/>
          <ac:picMkLst>
            <pc:docMk/>
            <pc:sldMk cId="1163364555" sldId="287"/>
            <ac:picMk id="5" creationId="{23D19784-464E-47AA-B4AE-9F197C843C80}"/>
          </ac:picMkLst>
        </pc:picChg>
        <pc:picChg chg="add mod ord">
          <ac:chgData name="Matthew Lavin" userId="97bbbf13-5367-40cd-a6fd-e9a91b7e7b36" providerId="ADAL" clId="{B5E7F009-6AD0-4419-B55B-E782FDFBC022}" dt="2022-02-03T20:34:04.240" v="2530" actId="26606"/>
          <ac:picMkLst>
            <pc:docMk/>
            <pc:sldMk cId="1163364555" sldId="287"/>
            <ac:picMk id="15" creationId="{A6859C01-C6FB-4B41-A9E4-E530540262AE}"/>
          </ac:picMkLst>
        </pc:picChg>
        <pc:cxnChg chg="add del">
          <ac:chgData name="Matthew Lavin" userId="97bbbf13-5367-40cd-a6fd-e9a91b7e7b36" providerId="ADAL" clId="{B5E7F009-6AD0-4419-B55B-E782FDFBC022}" dt="2022-02-03T20:30:18.642" v="2311" actId="26606"/>
          <ac:cxnSpMkLst>
            <pc:docMk/>
            <pc:sldMk cId="1163364555" sldId="287"/>
            <ac:cxnSpMk id="11" creationId="{055CEADF-09EA-423C-8C45-F94AF44D5AF0}"/>
          </ac:cxnSpMkLst>
        </pc:cxnChg>
        <pc:cxnChg chg="add del">
          <ac:chgData name="Matthew Lavin" userId="97bbbf13-5367-40cd-a6fd-e9a91b7e7b36" providerId="ADAL" clId="{B5E7F009-6AD0-4419-B55B-E782FDFBC022}" dt="2022-02-03T20:34:04.252" v="2531" actId="26606"/>
          <ac:cxnSpMkLst>
            <pc:docMk/>
            <pc:sldMk cId="1163364555" sldId="287"/>
            <ac:cxnSpMk id="16" creationId="{33BECB2B-2CFA-412C-880F-C4B60974936F}"/>
          </ac:cxnSpMkLst>
        </pc:cxnChg>
        <pc:cxnChg chg="add del">
          <ac:chgData name="Matthew Lavin" userId="97bbbf13-5367-40cd-a6fd-e9a91b7e7b36" providerId="ADAL" clId="{B5E7F009-6AD0-4419-B55B-E782FDFBC022}" dt="2022-02-03T20:34:04.240" v="2530" actId="26606"/>
          <ac:cxnSpMkLst>
            <pc:docMk/>
            <pc:sldMk cId="1163364555" sldId="287"/>
            <ac:cxnSpMk id="23" creationId="{055CEADF-09EA-423C-8C45-F94AF44D5AF0}"/>
          </ac:cxnSpMkLst>
        </pc:cxnChg>
        <pc:cxnChg chg="add del">
          <ac:chgData name="Matthew Lavin" userId="97bbbf13-5367-40cd-a6fd-e9a91b7e7b36" providerId="ADAL" clId="{B5E7F009-6AD0-4419-B55B-E782FDFBC022}" dt="2022-02-08T20:57:58.448" v="3899" actId="26606"/>
          <ac:cxnSpMkLst>
            <pc:docMk/>
            <pc:sldMk cId="1163364555" sldId="287"/>
            <ac:cxnSpMk id="27" creationId="{33BECB2B-2CFA-412C-880F-C4B60974936F}"/>
          </ac:cxnSpMkLst>
        </pc:cxnChg>
        <pc:cxnChg chg="add">
          <ac:chgData name="Matthew Lavin" userId="97bbbf13-5367-40cd-a6fd-e9a91b7e7b36" providerId="ADAL" clId="{B5E7F009-6AD0-4419-B55B-E782FDFBC022}" dt="2022-02-08T20:57:58.448" v="3899" actId="26606"/>
          <ac:cxnSpMkLst>
            <pc:docMk/>
            <pc:sldMk cId="1163364555" sldId="287"/>
            <ac:cxnSpMk id="30" creationId="{33BECB2B-2CFA-412C-880F-C4B60974936F}"/>
          </ac:cxnSpMkLst>
        </pc:cxnChg>
        <pc:cxnChg chg="add del">
          <ac:chgData name="Matthew Lavin" userId="97bbbf13-5367-40cd-a6fd-e9a91b7e7b36" providerId="ADAL" clId="{B5E7F009-6AD0-4419-B55B-E782FDFBC022}" dt="2022-02-08T20:57:08.753" v="3895" actId="26606"/>
          <ac:cxnSpMkLst>
            <pc:docMk/>
            <pc:sldMk cId="1163364555" sldId="287"/>
            <ac:cxnSpMk id="34" creationId="{33BECB2B-2CFA-412C-880F-C4B60974936F}"/>
          </ac:cxnSpMkLst>
        </pc:cxnChg>
      </pc:sldChg>
      <pc:sldChg chg="addSp delSp modSp new mod setBg modClrScheme setClrOvrMap chgLayout">
        <pc:chgData name="Matthew Lavin" userId="97bbbf13-5367-40cd-a6fd-e9a91b7e7b36" providerId="ADAL" clId="{B5E7F009-6AD0-4419-B55B-E782FDFBC022}" dt="2022-02-10T17:20:19.440" v="4123" actId="20577"/>
        <pc:sldMkLst>
          <pc:docMk/>
          <pc:sldMk cId="3181238073" sldId="288"/>
        </pc:sldMkLst>
        <pc:spChg chg="del">
          <ac:chgData name="Matthew Lavin" userId="97bbbf13-5367-40cd-a6fd-e9a91b7e7b36" providerId="ADAL" clId="{B5E7F009-6AD0-4419-B55B-E782FDFBC022}" dt="2022-02-03T19:27:47.738" v="497" actId="700"/>
          <ac:spMkLst>
            <pc:docMk/>
            <pc:sldMk cId="3181238073" sldId="288"/>
            <ac:spMk id="2" creationId="{FEA1422A-47F8-49EE-BEE3-C16713CDF30B}"/>
          </ac:spMkLst>
        </pc:spChg>
        <pc:spChg chg="del">
          <ac:chgData name="Matthew Lavin" userId="97bbbf13-5367-40cd-a6fd-e9a91b7e7b36" providerId="ADAL" clId="{B5E7F009-6AD0-4419-B55B-E782FDFBC022}" dt="2022-02-03T19:27:47.738" v="497" actId="700"/>
          <ac:spMkLst>
            <pc:docMk/>
            <pc:sldMk cId="3181238073" sldId="288"/>
            <ac:spMk id="3" creationId="{A551D134-6287-41AC-8E39-DA8610625AED}"/>
          </ac:spMkLst>
        </pc:spChg>
        <pc:spChg chg="add mod ord">
          <ac:chgData name="Matthew Lavin" userId="97bbbf13-5367-40cd-a6fd-e9a91b7e7b36" providerId="ADAL" clId="{B5E7F009-6AD0-4419-B55B-E782FDFBC022}" dt="2022-02-03T20:45:05.730" v="2983" actId="242"/>
          <ac:spMkLst>
            <pc:docMk/>
            <pc:sldMk cId="3181238073" sldId="288"/>
            <ac:spMk id="4" creationId="{7EADFAC0-6B7A-40D1-9A36-F7951FE406F4}"/>
          </ac:spMkLst>
        </pc:spChg>
        <pc:spChg chg="add del mod ord">
          <ac:chgData name="Matthew Lavin" userId="97bbbf13-5367-40cd-a6fd-e9a91b7e7b36" providerId="ADAL" clId="{B5E7F009-6AD0-4419-B55B-E782FDFBC022}" dt="2022-02-03T19:31:44.454" v="607" actId="700"/>
          <ac:spMkLst>
            <pc:docMk/>
            <pc:sldMk cId="3181238073" sldId="288"/>
            <ac:spMk id="5" creationId="{C3012059-F538-416D-AD81-0D014A8FD4F1}"/>
          </ac:spMkLst>
        </pc:spChg>
        <pc:spChg chg="add del mod ord">
          <ac:chgData name="Matthew Lavin" userId="97bbbf13-5367-40cd-a6fd-e9a91b7e7b36" providerId="ADAL" clId="{B5E7F009-6AD0-4419-B55B-E782FDFBC022}" dt="2022-02-03T20:40:16.765" v="2956" actId="26606"/>
          <ac:spMkLst>
            <pc:docMk/>
            <pc:sldMk cId="3181238073" sldId="288"/>
            <ac:spMk id="6" creationId="{35A9219F-756C-4612-9D61-32646B8C6167}"/>
          </ac:spMkLst>
        </pc:spChg>
        <pc:spChg chg="add del mod ord">
          <ac:chgData name="Matthew Lavin" userId="97bbbf13-5367-40cd-a6fd-e9a91b7e7b36" providerId="ADAL" clId="{B5E7F009-6AD0-4419-B55B-E782FDFBC022}" dt="2022-02-03T20:43:49.373" v="2961" actId="478"/>
          <ac:spMkLst>
            <pc:docMk/>
            <pc:sldMk cId="3181238073" sldId="288"/>
            <ac:spMk id="7" creationId="{C5690E4E-250D-4D61-BA3A-7616ED247063}"/>
          </ac:spMkLst>
        </pc:spChg>
        <pc:spChg chg="add del">
          <ac:chgData name="Matthew Lavin" userId="97bbbf13-5367-40cd-a6fd-e9a91b7e7b36" providerId="ADAL" clId="{B5E7F009-6AD0-4419-B55B-E782FDFBC022}" dt="2022-02-03T20:44:14.191" v="2967" actId="26606"/>
          <ac:spMkLst>
            <pc:docMk/>
            <pc:sldMk cId="3181238073" sldId="288"/>
            <ac:spMk id="20" creationId="{416A0E3C-60E6-4F39-BC55-5F7C224E1F7C}"/>
          </ac:spMkLst>
        </pc:spChg>
        <pc:spChg chg="add del">
          <ac:chgData name="Matthew Lavin" userId="97bbbf13-5367-40cd-a6fd-e9a91b7e7b36" providerId="ADAL" clId="{B5E7F009-6AD0-4419-B55B-E782FDFBC022}" dt="2022-02-03T20:44:08.352" v="2963" actId="26606"/>
          <ac:spMkLst>
            <pc:docMk/>
            <pc:sldMk cId="3181238073" sldId="288"/>
            <ac:spMk id="21" creationId="{416A0E3C-60E6-4F39-BC55-5F7C224E1F7C}"/>
          </ac:spMkLst>
        </pc:spChg>
        <pc:spChg chg="add del">
          <ac:chgData name="Matthew Lavin" userId="97bbbf13-5367-40cd-a6fd-e9a91b7e7b36" providerId="ADAL" clId="{B5E7F009-6AD0-4419-B55B-E782FDFBC022}" dt="2022-02-03T20:44:14.191" v="2967" actId="26606"/>
          <ac:spMkLst>
            <pc:docMk/>
            <pc:sldMk cId="3181238073" sldId="288"/>
            <ac:spMk id="24" creationId="{EE1530B0-6F96-46C0-8B3E-3215CB756BE4}"/>
          </ac:spMkLst>
        </pc:spChg>
        <pc:spChg chg="add del">
          <ac:chgData name="Matthew Lavin" userId="97bbbf13-5367-40cd-a6fd-e9a91b7e7b36" providerId="ADAL" clId="{B5E7F009-6AD0-4419-B55B-E782FDFBC022}" dt="2022-02-03T20:44:08.352" v="2963" actId="26606"/>
          <ac:spMkLst>
            <pc:docMk/>
            <pc:sldMk cId="3181238073" sldId="288"/>
            <ac:spMk id="25" creationId="{88F0A37D-2337-4AAF-98B0-7E4E9B98719A}"/>
          </ac:spMkLst>
        </pc:spChg>
        <pc:spChg chg="add del">
          <ac:chgData name="Matthew Lavin" userId="97bbbf13-5367-40cd-a6fd-e9a91b7e7b36" providerId="ADAL" clId="{B5E7F009-6AD0-4419-B55B-E782FDFBC022}" dt="2022-02-03T20:44:14.191" v="2967" actId="26606"/>
          <ac:spMkLst>
            <pc:docMk/>
            <pc:sldMk cId="3181238073" sldId="288"/>
            <ac:spMk id="26" creationId="{754910CF-1B56-45D3-960A-E89F7B3B9131}"/>
          </ac:spMkLst>
        </pc:spChg>
        <pc:spChg chg="add del">
          <ac:chgData name="Matthew Lavin" userId="97bbbf13-5367-40cd-a6fd-e9a91b7e7b36" providerId="ADAL" clId="{B5E7F009-6AD0-4419-B55B-E782FDFBC022}" dt="2022-02-03T20:44:16.194" v="2969" actId="26606"/>
          <ac:spMkLst>
            <pc:docMk/>
            <pc:sldMk cId="3181238073" sldId="288"/>
            <ac:spMk id="28" creationId="{9D1595AB-90F6-488F-B5E3-F8CFCC8FAA19}"/>
          </ac:spMkLst>
        </pc:spChg>
        <pc:spChg chg="add del">
          <ac:chgData name="Matthew Lavin" userId="97bbbf13-5367-40cd-a6fd-e9a91b7e7b36" providerId="ADAL" clId="{B5E7F009-6AD0-4419-B55B-E782FDFBC022}" dt="2022-02-03T20:44:08.352" v="2963" actId="26606"/>
          <ac:spMkLst>
            <pc:docMk/>
            <pc:sldMk cId="3181238073" sldId="288"/>
            <ac:spMk id="29" creationId="{F7234D70-FB65-4E99-985E-64D219674D45}"/>
          </ac:spMkLst>
        </pc:spChg>
        <pc:spChg chg="add del">
          <ac:chgData name="Matthew Lavin" userId="97bbbf13-5367-40cd-a6fd-e9a91b7e7b36" providerId="ADAL" clId="{B5E7F009-6AD0-4419-B55B-E782FDFBC022}" dt="2022-02-03T20:44:11.811" v="2965" actId="26606"/>
          <ac:spMkLst>
            <pc:docMk/>
            <pc:sldMk cId="3181238073" sldId="288"/>
            <ac:spMk id="31" creationId="{416A0E3C-60E6-4F39-BC55-5F7C224E1F7C}"/>
          </ac:spMkLst>
        </pc:spChg>
        <pc:spChg chg="add del">
          <ac:chgData name="Matthew Lavin" userId="97bbbf13-5367-40cd-a6fd-e9a91b7e7b36" providerId="ADAL" clId="{B5E7F009-6AD0-4419-B55B-E782FDFBC022}" dt="2022-02-03T20:44:11.811" v="2965" actId="26606"/>
          <ac:spMkLst>
            <pc:docMk/>
            <pc:sldMk cId="3181238073" sldId="288"/>
            <ac:spMk id="33" creationId="{88F0A37D-2337-4AAF-98B0-7E4E9B98719A}"/>
          </ac:spMkLst>
        </pc:spChg>
        <pc:spChg chg="add del">
          <ac:chgData name="Matthew Lavin" userId="97bbbf13-5367-40cd-a6fd-e9a91b7e7b36" providerId="ADAL" clId="{B5E7F009-6AD0-4419-B55B-E782FDFBC022}" dt="2022-02-03T20:44:11.811" v="2965" actId="26606"/>
          <ac:spMkLst>
            <pc:docMk/>
            <pc:sldMk cId="3181238073" sldId="288"/>
            <ac:spMk id="35" creationId="{F7234D70-FB65-4E99-985E-64D219674D45}"/>
          </ac:spMkLst>
        </pc:spChg>
        <pc:spChg chg="add del">
          <ac:chgData name="Matthew Lavin" userId="97bbbf13-5367-40cd-a6fd-e9a91b7e7b36" providerId="ADAL" clId="{B5E7F009-6AD0-4419-B55B-E782FDFBC022}" dt="2022-02-03T20:44:16.194" v="2969" actId="26606"/>
          <ac:spMkLst>
            <pc:docMk/>
            <pc:sldMk cId="3181238073" sldId="288"/>
            <ac:spMk id="40" creationId="{416A0E3C-60E6-4F39-BC55-5F7C224E1F7C}"/>
          </ac:spMkLst>
        </pc:spChg>
        <pc:spChg chg="add del">
          <ac:chgData name="Matthew Lavin" userId="97bbbf13-5367-40cd-a6fd-e9a91b7e7b36" providerId="ADAL" clId="{B5E7F009-6AD0-4419-B55B-E782FDFBC022}" dt="2022-02-03T20:44:16.194" v="2969" actId="26606"/>
          <ac:spMkLst>
            <pc:docMk/>
            <pc:sldMk cId="3181238073" sldId="288"/>
            <ac:spMk id="42" creationId="{0F6F1E82-F603-49E4-9641-09EEA984A343}"/>
          </ac:spMkLst>
        </pc:spChg>
        <pc:spChg chg="add del">
          <ac:chgData name="Matthew Lavin" userId="97bbbf13-5367-40cd-a6fd-e9a91b7e7b36" providerId="ADAL" clId="{B5E7F009-6AD0-4419-B55B-E782FDFBC022}" dt="2022-02-03T20:44:20.153" v="2971" actId="26606"/>
          <ac:spMkLst>
            <pc:docMk/>
            <pc:sldMk cId="3181238073" sldId="288"/>
            <ac:spMk id="46" creationId="{416A0E3C-60E6-4F39-BC55-5F7C224E1F7C}"/>
          </ac:spMkLst>
        </pc:spChg>
        <pc:spChg chg="add del">
          <ac:chgData name="Matthew Lavin" userId="97bbbf13-5367-40cd-a6fd-e9a91b7e7b36" providerId="ADAL" clId="{B5E7F009-6AD0-4419-B55B-E782FDFBC022}" dt="2022-02-03T20:44:20.153" v="2971" actId="26606"/>
          <ac:spMkLst>
            <pc:docMk/>
            <pc:sldMk cId="3181238073" sldId="288"/>
            <ac:spMk id="48" creationId="{EE1530B0-6F96-46C0-8B3E-3215CB756BE4}"/>
          </ac:spMkLst>
        </pc:spChg>
        <pc:spChg chg="add del">
          <ac:chgData name="Matthew Lavin" userId="97bbbf13-5367-40cd-a6fd-e9a91b7e7b36" providerId="ADAL" clId="{B5E7F009-6AD0-4419-B55B-E782FDFBC022}" dt="2022-02-03T20:44:20.153" v="2971" actId="26606"/>
          <ac:spMkLst>
            <pc:docMk/>
            <pc:sldMk cId="3181238073" sldId="288"/>
            <ac:spMk id="49" creationId="{754910CF-1B56-45D3-960A-E89F7B3B9131}"/>
          </ac:spMkLst>
        </pc:spChg>
        <pc:spChg chg="add del">
          <ac:chgData name="Matthew Lavin" userId="97bbbf13-5367-40cd-a6fd-e9a91b7e7b36" providerId="ADAL" clId="{B5E7F009-6AD0-4419-B55B-E782FDFBC022}" dt="2022-02-03T20:44:21.988" v="2973" actId="26606"/>
          <ac:spMkLst>
            <pc:docMk/>
            <pc:sldMk cId="3181238073" sldId="288"/>
            <ac:spMk id="52" creationId="{416A0E3C-60E6-4F39-BC55-5F7C224E1F7C}"/>
          </ac:spMkLst>
        </pc:spChg>
        <pc:spChg chg="add del">
          <ac:chgData name="Matthew Lavin" userId="97bbbf13-5367-40cd-a6fd-e9a91b7e7b36" providerId="ADAL" clId="{B5E7F009-6AD0-4419-B55B-E782FDFBC022}" dt="2022-02-03T20:44:21.988" v="2973" actId="26606"/>
          <ac:spMkLst>
            <pc:docMk/>
            <pc:sldMk cId="3181238073" sldId="288"/>
            <ac:spMk id="54" creationId="{88F0A37D-2337-4AAF-98B0-7E4E9B98719A}"/>
          </ac:spMkLst>
        </pc:spChg>
        <pc:spChg chg="add del">
          <ac:chgData name="Matthew Lavin" userId="97bbbf13-5367-40cd-a6fd-e9a91b7e7b36" providerId="ADAL" clId="{B5E7F009-6AD0-4419-B55B-E782FDFBC022}" dt="2022-02-03T20:44:21.988" v="2973" actId="26606"/>
          <ac:spMkLst>
            <pc:docMk/>
            <pc:sldMk cId="3181238073" sldId="288"/>
            <ac:spMk id="56" creationId="{F7234D70-FB65-4E99-985E-64D219674D45}"/>
          </ac:spMkLst>
        </pc:spChg>
        <pc:spChg chg="add del">
          <ac:chgData name="Matthew Lavin" userId="97bbbf13-5367-40cd-a6fd-e9a91b7e7b36" providerId="ADAL" clId="{B5E7F009-6AD0-4419-B55B-E782FDFBC022}" dt="2022-02-03T20:44:23.170" v="2975" actId="26606"/>
          <ac:spMkLst>
            <pc:docMk/>
            <pc:sldMk cId="3181238073" sldId="288"/>
            <ac:spMk id="59" creationId="{416A0E3C-60E6-4F39-BC55-5F7C224E1F7C}"/>
          </ac:spMkLst>
        </pc:spChg>
        <pc:spChg chg="add del">
          <ac:chgData name="Matthew Lavin" userId="97bbbf13-5367-40cd-a6fd-e9a91b7e7b36" providerId="ADAL" clId="{B5E7F009-6AD0-4419-B55B-E782FDFBC022}" dt="2022-02-03T20:44:23.170" v="2975" actId="26606"/>
          <ac:spMkLst>
            <pc:docMk/>
            <pc:sldMk cId="3181238073" sldId="288"/>
            <ac:spMk id="61" creationId="{0F6F1E82-F603-49E4-9641-09EEA984A343}"/>
          </ac:spMkLst>
        </pc:spChg>
        <pc:spChg chg="add del">
          <ac:chgData name="Matthew Lavin" userId="97bbbf13-5367-40cd-a6fd-e9a91b7e7b36" providerId="ADAL" clId="{B5E7F009-6AD0-4419-B55B-E782FDFBC022}" dt="2022-02-03T20:44:23.170" v="2975" actId="26606"/>
          <ac:spMkLst>
            <pc:docMk/>
            <pc:sldMk cId="3181238073" sldId="288"/>
            <ac:spMk id="63" creationId="{9D1595AB-90F6-488F-B5E3-F8CFCC8FAA19}"/>
          </ac:spMkLst>
        </pc:spChg>
        <pc:spChg chg="add del">
          <ac:chgData name="Matthew Lavin" userId="97bbbf13-5367-40cd-a6fd-e9a91b7e7b36" providerId="ADAL" clId="{B5E7F009-6AD0-4419-B55B-E782FDFBC022}" dt="2022-02-03T20:44:24.175" v="2977" actId="26606"/>
          <ac:spMkLst>
            <pc:docMk/>
            <pc:sldMk cId="3181238073" sldId="288"/>
            <ac:spMk id="66" creationId="{416A0E3C-60E6-4F39-BC55-5F7C224E1F7C}"/>
          </ac:spMkLst>
        </pc:spChg>
        <pc:spChg chg="add del">
          <ac:chgData name="Matthew Lavin" userId="97bbbf13-5367-40cd-a6fd-e9a91b7e7b36" providerId="ADAL" clId="{B5E7F009-6AD0-4419-B55B-E782FDFBC022}" dt="2022-02-03T20:44:24.175" v="2977" actId="26606"/>
          <ac:spMkLst>
            <pc:docMk/>
            <pc:sldMk cId="3181238073" sldId="288"/>
            <ac:spMk id="68" creationId="{0F6F1E82-F603-49E4-9641-09EEA984A343}"/>
          </ac:spMkLst>
        </pc:spChg>
        <pc:spChg chg="add del">
          <ac:chgData name="Matthew Lavin" userId="97bbbf13-5367-40cd-a6fd-e9a91b7e7b36" providerId="ADAL" clId="{B5E7F009-6AD0-4419-B55B-E782FDFBC022}" dt="2022-02-03T20:44:24.175" v="2977" actId="26606"/>
          <ac:spMkLst>
            <pc:docMk/>
            <pc:sldMk cId="3181238073" sldId="288"/>
            <ac:spMk id="70" creationId="{9D1595AB-90F6-488F-B5E3-F8CFCC8FAA19}"/>
          </ac:spMkLst>
        </pc:spChg>
        <pc:spChg chg="add del">
          <ac:chgData name="Matthew Lavin" userId="97bbbf13-5367-40cd-a6fd-e9a91b7e7b36" providerId="ADAL" clId="{B5E7F009-6AD0-4419-B55B-E782FDFBC022}" dt="2022-02-03T20:44:26.476" v="2979" actId="26606"/>
          <ac:spMkLst>
            <pc:docMk/>
            <pc:sldMk cId="3181238073" sldId="288"/>
            <ac:spMk id="73" creationId="{416A0E3C-60E6-4F39-BC55-5F7C224E1F7C}"/>
          </ac:spMkLst>
        </pc:spChg>
        <pc:spChg chg="add del">
          <ac:chgData name="Matthew Lavin" userId="97bbbf13-5367-40cd-a6fd-e9a91b7e7b36" providerId="ADAL" clId="{B5E7F009-6AD0-4419-B55B-E782FDFBC022}" dt="2022-02-03T20:44:26.476" v="2979" actId="26606"/>
          <ac:spMkLst>
            <pc:docMk/>
            <pc:sldMk cId="3181238073" sldId="288"/>
            <ac:spMk id="75" creationId="{EE1530B0-6F96-46C0-8B3E-3215CB756BE4}"/>
          </ac:spMkLst>
        </pc:spChg>
        <pc:spChg chg="add del">
          <ac:chgData name="Matthew Lavin" userId="97bbbf13-5367-40cd-a6fd-e9a91b7e7b36" providerId="ADAL" clId="{B5E7F009-6AD0-4419-B55B-E782FDFBC022}" dt="2022-02-03T20:44:26.476" v="2979" actId="26606"/>
          <ac:spMkLst>
            <pc:docMk/>
            <pc:sldMk cId="3181238073" sldId="288"/>
            <ac:spMk id="76" creationId="{754910CF-1B56-45D3-960A-E89F7B3B9131}"/>
          </ac:spMkLst>
        </pc:spChg>
        <pc:graphicFrameChg chg="add del">
          <ac:chgData name="Matthew Lavin" userId="97bbbf13-5367-40cd-a6fd-e9a91b7e7b36" providerId="ADAL" clId="{B5E7F009-6AD0-4419-B55B-E782FDFBC022}" dt="2022-02-03T20:40:13.269" v="2951" actId="26606"/>
          <ac:graphicFrameMkLst>
            <pc:docMk/>
            <pc:sldMk cId="3181238073" sldId="288"/>
            <ac:graphicFrameMk id="9" creationId="{80FF54AF-83A7-4ADE-A988-6CECEF71241A}"/>
          </ac:graphicFrameMkLst>
        </pc:graphicFrameChg>
        <pc:graphicFrameChg chg="add del">
          <ac:chgData name="Matthew Lavin" userId="97bbbf13-5367-40cd-a6fd-e9a91b7e7b36" providerId="ADAL" clId="{B5E7F009-6AD0-4419-B55B-E782FDFBC022}" dt="2022-02-03T20:40:14.973" v="2953" actId="26606"/>
          <ac:graphicFrameMkLst>
            <pc:docMk/>
            <pc:sldMk cId="3181238073" sldId="288"/>
            <ac:graphicFrameMk id="11" creationId="{0DAFAA94-48CC-4083-9008-A25AB2176B1C}"/>
          </ac:graphicFrameMkLst>
        </pc:graphicFrameChg>
        <pc:graphicFrameChg chg="add del">
          <ac:chgData name="Matthew Lavin" userId="97bbbf13-5367-40cd-a6fd-e9a91b7e7b36" providerId="ADAL" clId="{B5E7F009-6AD0-4419-B55B-E782FDFBC022}" dt="2022-02-03T20:40:16.701" v="2955" actId="26606"/>
          <ac:graphicFrameMkLst>
            <pc:docMk/>
            <pc:sldMk cId="3181238073" sldId="288"/>
            <ac:graphicFrameMk id="13" creationId="{BE1A10DC-CAF1-4BA4-BEF4-DE602A6D4A31}"/>
          </ac:graphicFrameMkLst>
        </pc:graphicFrameChg>
        <pc:graphicFrameChg chg="add del mod">
          <ac:chgData name="Matthew Lavin" userId="97bbbf13-5367-40cd-a6fd-e9a91b7e7b36" providerId="ADAL" clId="{B5E7F009-6AD0-4419-B55B-E782FDFBC022}" dt="2022-02-10T17:20:19.440" v="4123" actId="20577"/>
          <ac:graphicFrameMkLst>
            <pc:docMk/>
            <pc:sldMk cId="3181238073" sldId="288"/>
            <ac:graphicFrameMk id="15" creationId="{47E62B09-B47C-41E8-B055-C3380CFE000B}"/>
          </ac:graphicFrameMkLst>
        </pc:graphicFrameChg>
        <pc:graphicFrameChg chg="add del">
          <ac:chgData name="Matthew Lavin" userId="97bbbf13-5367-40cd-a6fd-e9a91b7e7b36" providerId="ADAL" clId="{B5E7F009-6AD0-4419-B55B-E782FDFBC022}" dt="2022-02-03T20:44:08.352" v="2963" actId="26606"/>
          <ac:graphicFrameMkLst>
            <pc:docMk/>
            <pc:sldMk cId="3181238073" sldId="288"/>
            <ac:graphicFrameMk id="17" creationId="{77F1E5FC-9BB1-49D8-B046-4555792E8E05}"/>
          </ac:graphicFrameMkLst>
        </pc:graphicFrameChg>
        <pc:graphicFrameChg chg="add del">
          <ac:chgData name="Matthew Lavin" userId="97bbbf13-5367-40cd-a6fd-e9a91b7e7b36" providerId="ADAL" clId="{B5E7F009-6AD0-4419-B55B-E782FDFBC022}" dt="2022-02-03T20:44:11.811" v="2965" actId="26606"/>
          <ac:graphicFrameMkLst>
            <pc:docMk/>
            <pc:sldMk cId="3181238073" sldId="288"/>
            <ac:graphicFrameMk id="36" creationId="{58C5636D-009D-4B7C-A0EE-233D35077057}"/>
          </ac:graphicFrameMkLst>
        </pc:graphicFrameChg>
        <pc:graphicFrameChg chg="add del">
          <ac:chgData name="Matthew Lavin" userId="97bbbf13-5367-40cd-a6fd-e9a91b7e7b36" providerId="ADAL" clId="{B5E7F009-6AD0-4419-B55B-E782FDFBC022}" dt="2022-02-03T20:44:14.191" v="2967" actId="26606"/>
          <ac:graphicFrameMkLst>
            <pc:docMk/>
            <pc:sldMk cId="3181238073" sldId="288"/>
            <ac:graphicFrameMk id="38" creationId="{47E62B09-B47C-41E8-B055-C3380CFE000B}"/>
          </ac:graphicFrameMkLst>
        </pc:graphicFrameChg>
        <pc:graphicFrameChg chg="add del">
          <ac:chgData name="Matthew Lavin" userId="97bbbf13-5367-40cd-a6fd-e9a91b7e7b36" providerId="ADAL" clId="{B5E7F009-6AD0-4419-B55B-E782FDFBC022}" dt="2022-02-03T20:44:16.194" v="2969" actId="26606"/>
          <ac:graphicFrameMkLst>
            <pc:docMk/>
            <pc:sldMk cId="3181238073" sldId="288"/>
            <ac:graphicFrameMk id="44" creationId="{47E62B09-B47C-41E8-B055-C3380CFE000B}"/>
          </ac:graphicFrameMkLst>
        </pc:graphicFrameChg>
        <pc:graphicFrameChg chg="add del">
          <ac:chgData name="Matthew Lavin" userId="97bbbf13-5367-40cd-a6fd-e9a91b7e7b36" providerId="ADAL" clId="{B5E7F009-6AD0-4419-B55B-E782FDFBC022}" dt="2022-02-03T20:44:20.153" v="2971" actId="26606"/>
          <ac:graphicFrameMkLst>
            <pc:docMk/>
            <pc:sldMk cId="3181238073" sldId="288"/>
            <ac:graphicFrameMk id="50" creationId="{47E62B09-B47C-41E8-B055-C3380CFE000B}"/>
          </ac:graphicFrameMkLst>
        </pc:graphicFrameChg>
        <pc:graphicFrameChg chg="add del">
          <ac:chgData name="Matthew Lavin" userId="97bbbf13-5367-40cd-a6fd-e9a91b7e7b36" providerId="ADAL" clId="{B5E7F009-6AD0-4419-B55B-E782FDFBC022}" dt="2022-02-03T20:44:21.988" v="2973" actId="26606"/>
          <ac:graphicFrameMkLst>
            <pc:docMk/>
            <pc:sldMk cId="3181238073" sldId="288"/>
            <ac:graphicFrameMk id="57" creationId="{58C5636D-009D-4B7C-A0EE-233D35077057}"/>
          </ac:graphicFrameMkLst>
        </pc:graphicFrameChg>
        <pc:graphicFrameChg chg="add del">
          <ac:chgData name="Matthew Lavin" userId="97bbbf13-5367-40cd-a6fd-e9a91b7e7b36" providerId="ADAL" clId="{B5E7F009-6AD0-4419-B55B-E782FDFBC022}" dt="2022-02-03T20:44:23.170" v="2975" actId="26606"/>
          <ac:graphicFrameMkLst>
            <pc:docMk/>
            <pc:sldMk cId="3181238073" sldId="288"/>
            <ac:graphicFrameMk id="64" creationId="{47E62B09-B47C-41E8-B055-C3380CFE000B}"/>
          </ac:graphicFrameMkLst>
        </pc:graphicFrameChg>
        <pc:graphicFrameChg chg="add del">
          <ac:chgData name="Matthew Lavin" userId="97bbbf13-5367-40cd-a6fd-e9a91b7e7b36" providerId="ADAL" clId="{B5E7F009-6AD0-4419-B55B-E782FDFBC022}" dt="2022-02-03T20:44:24.175" v="2977" actId="26606"/>
          <ac:graphicFrameMkLst>
            <pc:docMk/>
            <pc:sldMk cId="3181238073" sldId="288"/>
            <ac:graphicFrameMk id="71" creationId="{47E62B09-B47C-41E8-B055-C3380CFE000B}"/>
          </ac:graphicFrameMkLst>
        </pc:graphicFrameChg>
        <pc:graphicFrameChg chg="add del">
          <ac:chgData name="Matthew Lavin" userId="97bbbf13-5367-40cd-a6fd-e9a91b7e7b36" providerId="ADAL" clId="{B5E7F009-6AD0-4419-B55B-E782FDFBC022}" dt="2022-02-03T20:44:26.476" v="2979" actId="26606"/>
          <ac:graphicFrameMkLst>
            <pc:docMk/>
            <pc:sldMk cId="3181238073" sldId="288"/>
            <ac:graphicFrameMk id="77" creationId="{47E62B09-B47C-41E8-B055-C3380CFE000B}"/>
          </ac:graphicFrameMkLst>
        </pc:graphicFrameChg>
        <pc:cxnChg chg="add del">
          <ac:chgData name="Matthew Lavin" userId="97bbbf13-5367-40cd-a6fd-e9a91b7e7b36" providerId="ADAL" clId="{B5E7F009-6AD0-4419-B55B-E782FDFBC022}" dt="2022-02-03T20:44:14.191" v="2967" actId="26606"/>
          <ac:cxnSpMkLst>
            <pc:docMk/>
            <pc:sldMk cId="3181238073" sldId="288"/>
            <ac:cxnSpMk id="22" creationId="{C5025DAC-8B93-4160-B017-3A274A5828C0}"/>
          </ac:cxnSpMkLst>
        </pc:cxnChg>
        <pc:cxnChg chg="add del">
          <ac:chgData name="Matthew Lavin" userId="97bbbf13-5367-40cd-a6fd-e9a91b7e7b36" providerId="ADAL" clId="{B5E7F009-6AD0-4419-B55B-E782FDFBC022}" dt="2022-02-03T20:44:08.352" v="2963" actId="26606"/>
          <ac:cxnSpMkLst>
            <pc:docMk/>
            <pc:sldMk cId="3181238073" sldId="288"/>
            <ac:cxnSpMk id="23" creationId="{C5025DAC-8B93-4160-B017-3A274A5828C0}"/>
          </ac:cxnSpMkLst>
        </pc:cxnChg>
        <pc:cxnChg chg="add del">
          <ac:chgData name="Matthew Lavin" userId="97bbbf13-5367-40cd-a6fd-e9a91b7e7b36" providerId="ADAL" clId="{B5E7F009-6AD0-4419-B55B-E782FDFBC022}" dt="2022-02-03T20:44:08.352" v="2963" actId="26606"/>
          <ac:cxnSpMkLst>
            <pc:docMk/>
            <pc:sldMk cId="3181238073" sldId="288"/>
            <ac:cxnSpMk id="27" creationId="{F15CCCF0-E573-463A-9760-1FDC0B2CFBD7}"/>
          </ac:cxnSpMkLst>
        </pc:cxnChg>
        <pc:cxnChg chg="add del">
          <ac:chgData name="Matthew Lavin" userId="97bbbf13-5367-40cd-a6fd-e9a91b7e7b36" providerId="ADAL" clId="{B5E7F009-6AD0-4419-B55B-E782FDFBC022}" dt="2022-02-03T20:44:11.811" v="2965" actId="26606"/>
          <ac:cxnSpMkLst>
            <pc:docMk/>
            <pc:sldMk cId="3181238073" sldId="288"/>
            <ac:cxnSpMk id="32" creationId="{C5025DAC-8B93-4160-B017-3A274A5828C0}"/>
          </ac:cxnSpMkLst>
        </pc:cxnChg>
        <pc:cxnChg chg="add del">
          <ac:chgData name="Matthew Lavin" userId="97bbbf13-5367-40cd-a6fd-e9a91b7e7b36" providerId="ADAL" clId="{B5E7F009-6AD0-4419-B55B-E782FDFBC022}" dt="2022-02-03T20:44:11.811" v="2965" actId="26606"/>
          <ac:cxnSpMkLst>
            <pc:docMk/>
            <pc:sldMk cId="3181238073" sldId="288"/>
            <ac:cxnSpMk id="34" creationId="{F15CCCF0-E573-463A-9760-1FDC0B2CFBD7}"/>
          </ac:cxnSpMkLst>
        </pc:cxnChg>
        <pc:cxnChg chg="add del">
          <ac:chgData name="Matthew Lavin" userId="97bbbf13-5367-40cd-a6fd-e9a91b7e7b36" providerId="ADAL" clId="{B5E7F009-6AD0-4419-B55B-E782FDFBC022}" dt="2022-02-03T20:44:16.194" v="2969" actId="26606"/>
          <ac:cxnSpMkLst>
            <pc:docMk/>
            <pc:sldMk cId="3181238073" sldId="288"/>
            <ac:cxnSpMk id="41" creationId="{C5025DAC-8B93-4160-B017-3A274A5828C0}"/>
          </ac:cxnSpMkLst>
        </pc:cxnChg>
        <pc:cxnChg chg="add del">
          <ac:chgData name="Matthew Lavin" userId="97bbbf13-5367-40cd-a6fd-e9a91b7e7b36" providerId="ADAL" clId="{B5E7F009-6AD0-4419-B55B-E782FDFBC022}" dt="2022-02-03T20:44:16.194" v="2969" actId="26606"/>
          <ac:cxnSpMkLst>
            <pc:docMk/>
            <pc:sldMk cId="3181238073" sldId="288"/>
            <ac:cxnSpMk id="43" creationId="{C81CFD00-FC30-4AFB-A61F-3127B2C90F71}"/>
          </ac:cxnSpMkLst>
        </pc:cxnChg>
        <pc:cxnChg chg="add del">
          <ac:chgData name="Matthew Lavin" userId="97bbbf13-5367-40cd-a6fd-e9a91b7e7b36" providerId="ADAL" clId="{B5E7F009-6AD0-4419-B55B-E782FDFBC022}" dt="2022-02-03T20:44:20.153" v="2971" actId="26606"/>
          <ac:cxnSpMkLst>
            <pc:docMk/>
            <pc:sldMk cId="3181238073" sldId="288"/>
            <ac:cxnSpMk id="47" creationId="{C5025DAC-8B93-4160-B017-3A274A5828C0}"/>
          </ac:cxnSpMkLst>
        </pc:cxnChg>
        <pc:cxnChg chg="add del">
          <ac:chgData name="Matthew Lavin" userId="97bbbf13-5367-40cd-a6fd-e9a91b7e7b36" providerId="ADAL" clId="{B5E7F009-6AD0-4419-B55B-E782FDFBC022}" dt="2022-02-03T20:44:21.988" v="2973" actId="26606"/>
          <ac:cxnSpMkLst>
            <pc:docMk/>
            <pc:sldMk cId="3181238073" sldId="288"/>
            <ac:cxnSpMk id="53" creationId="{C5025DAC-8B93-4160-B017-3A274A5828C0}"/>
          </ac:cxnSpMkLst>
        </pc:cxnChg>
        <pc:cxnChg chg="add del">
          <ac:chgData name="Matthew Lavin" userId="97bbbf13-5367-40cd-a6fd-e9a91b7e7b36" providerId="ADAL" clId="{B5E7F009-6AD0-4419-B55B-E782FDFBC022}" dt="2022-02-03T20:44:21.988" v="2973" actId="26606"/>
          <ac:cxnSpMkLst>
            <pc:docMk/>
            <pc:sldMk cId="3181238073" sldId="288"/>
            <ac:cxnSpMk id="55" creationId="{F15CCCF0-E573-463A-9760-1FDC0B2CFBD7}"/>
          </ac:cxnSpMkLst>
        </pc:cxnChg>
        <pc:cxnChg chg="add del">
          <ac:chgData name="Matthew Lavin" userId="97bbbf13-5367-40cd-a6fd-e9a91b7e7b36" providerId="ADAL" clId="{B5E7F009-6AD0-4419-B55B-E782FDFBC022}" dt="2022-02-03T20:44:23.170" v="2975" actId="26606"/>
          <ac:cxnSpMkLst>
            <pc:docMk/>
            <pc:sldMk cId="3181238073" sldId="288"/>
            <ac:cxnSpMk id="60" creationId="{C5025DAC-8B93-4160-B017-3A274A5828C0}"/>
          </ac:cxnSpMkLst>
        </pc:cxnChg>
        <pc:cxnChg chg="add del">
          <ac:chgData name="Matthew Lavin" userId="97bbbf13-5367-40cd-a6fd-e9a91b7e7b36" providerId="ADAL" clId="{B5E7F009-6AD0-4419-B55B-E782FDFBC022}" dt="2022-02-03T20:44:23.170" v="2975" actId="26606"/>
          <ac:cxnSpMkLst>
            <pc:docMk/>
            <pc:sldMk cId="3181238073" sldId="288"/>
            <ac:cxnSpMk id="62" creationId="{C81CFD00-FC30-4AFB-A61F-3127B2C90F71}"/>
          </ac:cxnSpMkLst>
        </pc:cxnChg>
        <pc:cxnChg chg="add del">
          <ac:chgData name="Matthew Lavin" userId="97bbbf13-5367-40cd-a6fd-e9a91b7e7b36" providerId="ADAL" clId="{B5E7F009-6AD0-4419-B55B-E782FDFBC022}" dt="2022-02-03T20:44:24.175" v="2977" actId="26606"/>
          <ac:cxnSpMkLst>
            <pc:docMk/>
            <pc:sldMk cId="3181238073" sldId="288"/>
            <ac:cxnSpMk id="67" creationId="{C5025DAC-8B93-4160-B017-3A274A5828C0}"/>
          </ac:cxnSpMkLst>
        </pc:cxnChg>
        <pc:cxnChg chg="add del">
          <ac:chgData name="Matthew Lavin" userId="97bbbf13-5367-40cd-a6fd-e9a91b7e7b36" providerId="ADAL" clId="{B5E7F009-6AD0-4419-B55B-E782FDFBC022}" dt="2022-02-03T20:44:24.175" v="2977" actId="26606"/>
          <ac:cxnSpMkLst>
            <pc:docMk/>
            <pc:sldMk cId="3181238073" sldId="288"/>
            <ac:cxnSpMk id="69" creationId="{C81CFD00-FC30-4AFB-A61F-3127B2C90F71}"/>
          </ac:cxnSpMkLst>
        </pc:cxnChg>
        <pc:cxnChg chg="add del">
          <ac:chgData name="Matthew Lavin" userId="97bbbf13-5367-40cd-a6fd-e9a91b7e7b36" providerId="ADAL" clId="{B5E7F009-6AD0-4419-B55B-E782FDFBC022}" dt="2022-02-03T20:44:26.476" v="2979" actId="26606"/>
          <ac:cxnSpMkLst>
            <pc:docMk/>
            <pc:sldMk cId="3181238073" sldId="288"/>
            <ac:cxnSpMk id="74" creationId="{C5025DAC-8B93-4160-B017-3A274A5828C0}"/>
          </ac:cxnSpMkLst>
        </pc:cxnChg>
      </pc:sldChg>
      <pc:sldChg chg="addSp delSp modSp new mod setBg modClrScheme chgLayout">
        <pc:chgData name="Matthew Lavin" userId="97bbbf13-5367-40cd-a6fd-e9a91b7e7b36" providerId="ADAL" clId="{B5E7F009-6AD0-4419-B55B-E782FDFBC022}" dt="2022-02-08T20:54:01.380" v="3813" actId="20577"/>
        <pc:sldMkLst>
          <pc:docMk/>
          <pc:sldMk cId="222783687" sldId="289"/>
        </pc:sldMkLst>
        <pc:spChg chg="mod ord">
          <ac:chgData name="Matthew Lavin" userId="97bbbf13-5367-40cd-a6fd-e9a91b7e7b36" providerId="ADAL" clId="{B5E7F009-6AD0-4419-B55B-E782FDFBC022}" dt="2022-02-03T20:45:41.255" v="2988" actId="26606"/>
          <ac:spMkLst>
            <pc:docMk/>
            <pc:sldMk cId="222783687" sldId="289"/>
            <ac:spMk id="2" creationId="{6624B75A-E95C-42B2-98FA-029CFC8A0BAD}"/>
          </ac:spMkLst>
        </pc:spChg>
        <pc:spChg chg="del mod ord">
          <ac:chgData name="Matthew Lavin" userId="97bbbf13-5367-40cd-a6fd-e9a91b7e7b36" providerId="ADAL" clId="{B5E7F009-6AD0-4419-B55B-E782FDFBC022}" dt="2022-02-03T19:31:40.477" v="606" actId="700"/>
          <ac:spMkLst>
            <pc:docMk/>
            <pc:sldMk cId="222783687" sldId="289"/>
            <ac:spMk id="3" creationId="{85A54594-0870-4020-A44F-EC8740245257}"/>
          </ac:spMkLst>
        </pc:spChg>
        <pc:spChg chg="add del mod ord">
          <ac:chgData name="Matthew Lavin" userId="97bbbf13-5367-40cd-a6fd-e9a91b7e7b36" providerId="ADAL" clId="{B5E7F009-6AD0-4419-B55B-E782FDFBC022}" dt="2022-02-03T20:41:10.008" v="2957" actId="26606"/>
          <ac:spMkLst>
            <pc:docMk/>
            <pc:sldMk cId="222783687" sldId="289"/>
            <ac:spMk id="4" creationId="{8C26A0FB-AFBE-437C-8A76-53E6FE3FE9F0}"/>
          </ac:spMkLst>
        </pc:spChg>
        <pc:spChg chg="add del mod ord">
          <ac:chgData name="Matthew Lavin" userId="97bbbf13-5367-40cd-a6fd-e9a91b7e7b36" providerId="ADAL" clId="{B5E7F009-6AD0-4419-B55B-E782FDFBC022}" dt="2022-02-03T20:45:23.055" v="2984" actId="478"/>
          <ac:spMkLst>
            <pc:docMk/>
            <pc:sldMk cId="222783687" sldId="289"/>
            <ac:spMk id="5" creationId="{6A0D47BD-35C7-4A63-B30E-56E172309293}"/>
          </ac:spMkLst>
        </pc:spChg>
        <pc:spChg chg="add del mod">
          <ac:chgData name="Matthew Lavin" userId="97bbbf13-5367-40cd-a6fd-e9a91b7e7b36" providerId="ADAL" clId="{B5E7F009-6AD0-4419-B55B-E782FDFBC022}" dt="2022-02-03T20:45:26.439" v="2985" actId="478"/>
          <ac:spMkLst>
            <pc:docMk/>
            <pc:sldMk cId="222783687" sldId="289"/>
            <ac:spMk id="8" creationId="{1D385864-78D9-49A1-95B7-EA282A15C68A}"/>
          </ac:spMkLst>
        </pc:spChg>
        <pc:spChg chg="add">
          <ac:chgData name="Matthew Lavin" userId="97bbbf13-5367-40cd-a6fd-e9a91b7e7b36" providerId="ADAL" clId="{B5E7F009-6AD0-4419-B55B-E782FDFBC022}" dt="2022-02-03T20:45:41.255" v="2988" actId="26606"/>
          <ac:spMkLst>
            <pc:docMk/>
            <pc:sldMk cId="222783687" sldId="289"/>
            <ac:spMk id="12" creationId="{416A0E3C-60E6-4F39-BC55-5F7C224E1F7C}"/>
          </ac:spMkLst>
        </pc:spChg>
        <pc:spChg chg="add">
          <ac:chgData name="Matthew Lavin" userId="97bbbf13-5367-40cd-a6fd-e9a91b7e7b36" providerId="ADAL" clId="{B5E7F009-6AD0-4419-B55B-E782FDFBC022}" dt="2022-02-03T20:45:41.255" v="2988" actId="26606"/>
          <ac:spMkLst>
            <pc:docMk/>
            <pc:sldMk cId="222783687" sldId="289"/>
            <ac:spMk id="16" creationId="{EE1530B0-6F96-46C0-8B3E-3215CB756BE4}"/>
          </ac:spMkLst>
        </pc:spChg>
        <pc:spChg chg="add">
          <ac:chgData name="Matthew Lavin" userId="97bbbf13-5367-40cd-a6fd-e9a91b7e7b36" providerId="ADAL" clId="{B5E7F009-6AD0-4419-B55B-E782FDFBC022}" dt="2022-02-03T20:45:41.255" v="2988" actId="26606"/>
          <ac:spMkLst>
            <pc:docMk/>
            <pc:sldMk cId="222783687" sldId="289"/>
            <ac:spMk id="18" creationId="{754910CF-1B56-45D3-960A-E89F7B3B9131}"/>
          </ac:spMkLst>
        </pc:spChg>
        <pc:graphicFrameChg chg="add mod modGraphic">
          <ac:chgData name="Matthew Lavin" userId="97bbbf13-5367-40cd-a6fd-e9a91b7e7b36" providerId="ADAL" clId="{B5E7F009-6AD0-4419-B55B-E782FDFBC022}" dt="2022-02-08T20:54:01.380" v="3813" actId="20577"/>
          <ac:graphicFrameMkLst>
            <pc:docMk/>
            <pc:sldMk cId="222783687" sldId="289"/>
            <ac:graphicFrameMk id="7" creationId="{F0C1C28F-4F28-45D1-A452-692EEBE59396}"/>
          </ac:graphicFrameMkLst>
        </pc:graphicFrameChg>
        <pc:cxnChg chg="add">
          <ac:chgData name="Matthew Lavin" userId="97bbbf13-5367-40cd-a6fd-e9a91b7e7b36" providerId="ADAL" clId="{B5E7F009-6AD0-4419-B55B-E782FDFBC022}" dt="2022-02-03T20:45:41.255" v="2988" actId="26606"/>
          <ac:cxnSpMkLst>
            <pc:docMk/>
            <pc:sldMk cId="222783687" sldId="289"/>
            <ac:cxnSpMk id="14" creationId="{C5025DAC-8B93-4160-B017-3A274A5828C0}"/>
          </ac:cxnSpMkLst>
        </pc:cxnChg>
      </pc:sldChg>
      <pc:sldChg chg="addSp delSp modSp new mod modClrScheme chgLayout">
        <pc:chgData name="Matthew Lavin" userId="97bbbf13-5367-40cd-a6fd-e9a91b7e7b36" providerId="ADAL" clId="{B5E7F009-6AD0-4419-B55B-E782FDFBC022}" dt="2022-02-08T20:54:13.253" v="3830" actId="20577"/>
        <pc:sldMkLst>
          <pc:docMk/>
          <pc:sldMk cId="1295964885" sldId="290"/>
        </pc:sldMkLst>
        <pc:spChg chg="del mod ord">
          <ac:chgData name="Matthew Lavin" userId="97bbbf13-5367-40cd-a6fd-e9a91b7e7b36" providerId="ADAL" clId="{B5E7F009-6AD0-4419-B55B-E782FDFBC022}" dt="2022-02-03T19:28:15.290" v="529" actId="700"/>
          <ac:spMkLst>
            <pc:docMk/>
            <pc:sldMk cId="1295964885" sldId="290"/>
            <ac:spMk id="2" creationId="{E6585C74-8F30-46EB-958F-53CE18F2BA51}"/>
          </ac:spMkLst>
        </pc:spChg>
        <pc:spChg chg="del mod ord">
          <ac:chgData name="Matthew Lavin" userId="97bbbf13-5367-40cd-a6fd-e9a91b7e7b36" providerId="ADAL" clId="{B5E7F009-6AD0-4419-B55B-E782FDFBC022}" dt="2022-02-03T19:28:15.290" v="529" actId="700"/>
          <ac:spMkLst>
            <pc:docMk/>
            <pc:sldMk cId="1295964885" sldId="290"/>
            <ac:spMk id="3" creationId="{8A453B9A-9992-4DB2-8FD3-86199BEDEFFB}"/>
          </ac:spMkLst>
        </pc:spChg>
        <pc:spChg chg="add mod ord">
          <ac:chgData name="Matthew Lavin" userId="97bbbf13-5367-40cd-a6fd-e9a91b7e7b36" providerId="ADAL" clId="{B5E7F009-6AD0-4419-B55B-E782FDFBC022}" dt="2022-02-03T21:23:18.563" v="3708" actId="20577"/>
          <ac:spMkLst>
            <pc:docMk/>
            <pc:sldMk cId="1295964885" sldId="290"/>
            <ac:spMk id="4" creationId="{CAD4D1FD-5F69-40DF-BB58-6AFB109158C6}"/>
          </ac:spMkLst>
        </pc:spChg>
        <pc:spChg chg="add del mod ord">
          <ac:chgData name="Matthew Lavin" userId="97bbbf13-5367-40cd-a6fd-e9a91b7e7b36" providerId="ADAL" clId="{B5E7F009-6AD0-4419-B55B-E782FDFBC022}" dt="2022-02-03T19:28:47.542" v="552" actId="478"/>
          <ac:spMkLst>
            <pc:docMk/>
            <pc:sldMk cId="1295964885" sldId="290"/>
            <ac:spMk id="5" creationId="{81852A91-52A5-4FA4-A9F2-6083C714F1D2}"/>
          </ac:spMkLst>
        </pc:spChg>
        <pc:spChg chg="add del mod ord">
          <ac:chgData name="Matthew Lavin" userId="97bbbf13-5367-40cd-a6fd-e9a91b7e7b36" providerId="ADAL" clId="{B5E7F009-6AD0-4419-B55B-E782FDFBC022}" dt="2022-02-03T20:46:49.322" v="2991" actId="478"/>
          <ac:spMkLst>
            <pc:docMk/>
            <pc:sldMk cId="1295964885" sldId="290"/>
            <ac:spMk id="6" creationId="{BF0BDEBF-DEA1-49E8-8A36-D9355E4E250A}"/>
          </ac:spMkLst>
        </pc:spChg>
        <pc:graphicFrameChg chg="add mod">
          <ac:chgData name="Matthew Lavin" userId="97bbbf13-5367-40cd-a6fd-e9a91b7e7b36" providerId="ADAL" clId="{B5E7F009-6AD0-4419-B55B-E782FDFBC022}" dt="2022-02-08T20:54:13.253" v="3830" actId="20577"/>
          <ac:graphicFrameMkLst>
            <pc:docMk/>
            <pc:sldMk cId="1295964885" sldId="290"/>
            <ac:graphicFrameMk id="7" creationId="{5EBBCC4B-537D-41F9-B890-CF69F7B3C87D}"/>
          </ac:graphicFrameMkLst>
        </pc:graphicFrameChg>
      </pc:sldChg>
      <pc:sldChg chg="addSp delSp modSp add mod">
        <pc:chgData name="Matthew Lavin" userId="97bbbf13-5367-40cd-a6fd-e9a91b7e7b36" providerId="ADAL" clId="{B5E7F009-6AD0-4419-B55B-E782FDFBC022}" dt="2022-02-08T20:55:51.817" v="3890" actId="20577"/>
        <pc:sldMkLst>
          <pc:docMk/>
          <pc:sldMk cId="1577989162" sldId="291"/>
        </pc:sldMkLst>
        <pc:spChg chg="add del mod">
          <ac:chgData name="Matthew Lavin" userId="97bbbf13-5367-40cd-a6fd-e9a91b7e7b36" providerId="ADAL" clId="{B5E7F009-6AD0-4419-B55B-E782FDFBC022}" dt="2022-02-03T21:23:32.022" v="3710" actId="478"/>
          <ac:spMkLst>
            <pc:docMk/>
            <pc:sldMk cId="1577989162" sldId="291"/>
            <ac:spMk id="3" creationId="{D90CAF46-654B-4975-A301-E8617CB55DF2}"/>
          </ac:spMkLst>
        </pc:spChg>
        <pc:spChg chg="mod">
          <ac:chgData name="Matthew Lavin" userId="97bbbf13-5367-40cd-a6fd-e9a91b7e7b36" providerId="ADAL" clId="{B5E7F009-6AD0-4419-B55B-E782FDFBC022}" dt="2022-02-03T21:23:38.001" v="3712" actId="12789"/>
          <ac:spMkLst>
            <pc:docMk/>
            <pc:sldMk cId="1577989162" sldId="291"/>
            <ac:spMk id="4" creationId="{CAD4D1FD-5F69-40DF-BB58-6AFB109158C6}"/>
          </ac:spMkLst>
        </pc:spChg>
        <pc:spChg chg="del mod">
          <ac:chgData name="Matthew Lavin" userId="97bbbf13-5367-40cd-a6fd-e9a91b7e7b36" providerId="ADAL" clId="{B5E7F009-6AD0-4419-B55B-E782FDFBC022}" dt="2022-02-03T21:23:28.227" v="3709" actId="478"/>
          <ac:spMkLst>
            <pc:docMk/>
            <pc:sldMk cId="1577989162" sldId="291"/>
            <ac:spMk id="6" creationId="{BF0BDEBF-DEA1-49E8-8A36-D9355E4E250A}"/>
          </ac:spMkLst>
        </pc:spChg>
        <pc:graphicFrameChg chg="add mod">
          <ac:chgData name="Matthew Lavin" userId="97bbbf13-5367-40cd-a6fd-e9a91b7e7b36" providerId="ADAL" clId="{B5E7F009-6AD0-4419-B55B-E782FDFBC022}" dt="2022-02-08T20:55:51.817" v="3890" actId="20577"/>
          <ac:graphicFrameMkLst>
            <pc:docMk/>
            <pc:sldMk cId="1577989162" sldId="291"/>
            <ac:graphicFrameMk id="5" creationId="{4402D3B1-3356-4B68-8D4A-554F6D03FFE0}"/>
          </ac:graphicFrameMkLst>
        </pc:graphicFrameChg>
        <pc:graphicFrameChg chg="del">
          <ac:chgData name="Matthew Lavin" userId="97bbbf13-5367-40cd-a6fd-e9a91b7e7b36" providerId="ADAL" clId="{B5E7F009-6AD0-4419-B55B-E782FDFBC022}" dt="2022-02-03T19:30:05.724" v="563" actId="478"/>
          <ac:graphicFrameMkLst>
            <pc:docMk/>
            <pc:sldMk cId="1577989162" sldId="291"/>
            <ac:graphicFrameMk id="7" creationId="{5EBBCC4B-537D-41F9-B890-CF69F7B3C87D}"/>
          </ac:graphicFrameMkLst>
        </pc:graphicFrameChg>
      </pc:sldChg>
      <pc:sldChg chg="addSp delSp modSp new mod setBg modClrScheme chgLayout modNotesTx">
        <pc:chgData name="Matthew Lavin" userId="97bbbf13-5367-40cd-a6fd-e9a91b7e7b36" providerId="ADAL" clId="{B5E7F009-6AD0-4419-B55B-E782FDFBC022}" dt="2022-02-10T19:44:25.520" v="4291" actId="20577"/>
        <pc:sldMkLst>
          <pc:docMk/>
          <pc:sldMk cId="680417982" sldId="292"/>
        </pc:sldMkLst>
        <pc:spChg chg="del">
          <ac:chgData name="Matthew Lavin" userId="97bbbf13-5367-40cd-a6fd-e9a91b7e7b36" providerId="ADAL" clId="{B5E7F009-6AD0-4419-B55B-E782FDFBC022}" dt="2022-02-03T19:31:34.125" v="605" actId="700"/>
          <ac:spMkLst>
            <pc:docMk/>
            <pc:sldMk cId="680417982" sldId="292"/>
            <ac:spMk id="2" creationId="{B3EC2E38-721B-456E-BC01-F932A60E06BC}"/>
          </ac:spMkLst>
        </pc:spChg>
        <pc:spChg chg="del">
          <ac:chgData name="Matthew Lavin" userId="97bbbf13-5367-40cd-a6fd-e9a91b7e7b36" providerId="ADAL" clId="{B5E7F009-6AD0-4419-B55B-E782FDFBC022}" dt="2022-02-03T19:31:34.125" v="605" actId="700"/>
          <ac:spMkLst>
            <pc:docMk/>
            <pc:sldMk cId="680417982" sldId="292"/>
            <ac:spMk id="3" creationId="{9D87BB25-E934-47C5-9B93-1C64A46EE53E}"/>
          </ac:spMkLst>
        </pc:spChg>
        <pc:spChg chg="del">
          <ac:chgData name="Matthew Lavin" userId="97bbbf13-5367-40cd-a6fd-e9a91b7e7b36" providerId="ADAL" clId="{B5E7F009-6AD0-4419-B55B-E782FDFBC022}" dt="2022-02-03T19:31:34.125" v="605" actId="700"/>
          <ac:spMkLst>
            <pc:docMk/>
            <pc:sldMk cId="680417982" sldId="292"/>
            <ac:spMk id="4" creationId="{3DE33FB1-EB39-42E6-B130-94497C135393}"/>
          </ac:spMkLst>
        </pc:spChg>
        <pc:spChg chg="add mod ord">
          <ac:chgData name="Matthew Lavin" userId="97bbbf13-5367-40cd-a6fd-e9a91b7e7b36" providerId="ADAL" clId="{B5E7F009-6AD0-4419-B55B-E782FDFBC022}" dt="2022-02-03T21:24:24.763" v="3714" actId="26606"/>
          <ac:spMkLst>
            <pc:docMk/>
            <pc:sldMk cId="680417982" sldId="292"/>
            <ac:spMk id="5" creationId="{7089E8BF-5B6D-4ABB-B63E-0813DD3488E3}"/>
          </ac:spMkLst>
        </pc:spChg>
        <pc:spChg chg="add del mod ord">
          <ac:chgData name="Matthew Lavin" userId="97bbbf13-5367-40cd-a6fd-e9a91b7e7b36" providerId="ADAL" clId="{B5E7F009-6AD0-4419-B55B-E782FDFBC022}" dt="2022-02-10T17:21:12.689" v="4221" actId="20577"/>
          <ac:spMkLst>
            <pc:docMk/>
            <pc:sldMk cId="680417982" sldId="292"/>
            <ac:spMk id="6" creationId="{50C035A9-3561-4285-84A7-E24DF82CE3BD}"/>
          </ac:spMkLst>
        </pc:spChg>
        <pc:spChg chg="add del mod ord">
          <ac:chgData name="Matthew Lavin" userId="97bbbf13-5367-40cd-a6fd-e9a91b7e7b36" providerId="ADAL" clId="{B5E7F009-6AD0-4419-B55B-E782FDFBC022}" dt="2022-02-03T20:55:54.254" v="3259" actId="478"/>
          <ac:spMkLst>
            <pc:docMk/>
            <pc:sldMk cId="680417982" sldId="292"/>
            <ac:spMk id="7" creationId="{8BD0DE75-BA6D-47C0-B837-66BDF024D3AD}"/>
          </ac:spMkLst>
        </pc:spChg>
        <pc:spChg chg="add">
          <ac:chgData name="Matthew Lavin" userId="97bbbf13-5367-40cd-a6fd-e9a91b7e7b36" providerId="ADAL" clId="{B5E7F009-6AD0-4419-B55B-E782FDFBC022}" dt="2022-02-03T21:24:24.763" v="3714" actId="26606"/>
          <ac:spMkLst>
            <pc:docMk/>
            <pc:sldMk cId="680417982" sldId="292"/>
            <ac:spMk id="11" creationId="{3741B58E-3B65-4A01-A276-975AB2CF8A08}"/>
          </ac:spMkLst>
        </pc:spChg>
        <pc:spChg chg="add">
          <ac:chgData name="Matthew Lavin" userId="97bbbf13-5367-40cd-a6fd-e9a91b7e7b36" providerId="ADAL" clId="{B5E7F009-6AD0-4419-B55B-E782FDFBC022}" dt="2022-02-03T21:24:24.763" v="3714" actId="26606"/>
          <ac:spMkLst>
            <pc:docMk/>
            <pc:sldMk cId="680417982" sldId="292"/>
            <ac:spMk id="13" creationId="{7AAC67C3-831B-4AB1-A259-DFB839CAFAFC}"/>
          </ac:spMkLst>
        </pc:spChg>
        <pc:graphicFrameChg chg="add del">
          <ac:chgData name="Matthew Lavin" userId="97bbbf13-5367-40cd-a6fd-e9a91b7e7b36" providerId="ADAL" clId="{B5E7F009-6AD0-4419-B55B-E782FDFBC022}" dt="2022-02-03T20:58:51.241" v="3655" actId="26606"/>
          <ac:graphicFrameMkLst>
            <pc:docMk/>
            <pc:sldMk cId="680417982" sldId="292"/>
            <ac:graphicFrameMk id="8" creationId="{3CA9479B-D99D-4828-A5D9-8F3AB85DABE8}"/>
          </ac:graphicFrameMkLst>
        </pc:graphicFrameChg>
      </pc:sldChg>
      <pc:sldChg chg="addSp delSp modSp new mod modClrScheme chgLayout">
        <pc:chgData name="Matthew Lavin" userId="97bbbf13-5367-40cd-a6fd-e9a91b7e7b36" providerId="ADAL" clId="{B5E7F009-6AD0-4419-B55B-E782FDFBC022}" dt="2022-02-10T17:13:02.313" v="3904" actId="113"/>
        <pc:sldMkLst>
          <pc:docMk/>
          <pc:sldMk cId="1256091516" sldId="293"/>
        </pc:sldMkLst>
        <pc:spChg chg="mod ord">
          <ac:chgData name="Matthew Lavin" userId="97bbbf13-5367-40cd-a6fd-e9a91b7e7b36" providerId="ADAL" clId="{B5E7F009-6AD0-4419-B55B-E782FDFBC022}" dt="2022-02-03T19:35:15.079" v="702" actId="700"/>
          <ac:spMkLst>
            <pc:docMk/>
            <pc:sldMk cId="1256091516" sldId="293"/>
            <ac:spMk id="2" creationId="{646411D0-4E3A-48BD-8095-C1BC72B3CA07}"/>
          </ac:spMkLst>
        </pc:spChg>
        <pc:spChg chg="del mod ord">
          <ac:chgData name="Matthew Lavin" userId="97bbbf13-5367-40cd-a6fd-e9a91b7e7b36" providerId="ADAL" clId="{B5E7F009-6AD0-4419-B55B-E782FDFBC022}" dt="2022-02-03T19:35:08.267" v="701" actId="700"/>
          <ac:spMkLst>
            <pc:docMk/>
            <pc:sldMk cId="1256091516" sldId="293"/>
            <ac:spMk id="3" creationId="{D67642F0-C0B7-44CD-B59B-9BBEA58F90DB}"/>
          </ac:spMkLst>
        </pc:spChg>
        <pc:spChg chg="del mod ord">
          <ac:chgData name="Matthew Lavin" userId="97bbbf13-5367-40cd-a6fd-e9a91b7e7b36" providerId="ADAL" clId="{B5E7F009-6AD0-4419-B55B-E782FDFBC022}" dt="2022-02-03T19:35:08.267" v="701" actId="700"/>
          <ac:spMkLst>
            <pc:docMk/>
            <pc:sldMk cId="1256091516" sldId="293"/>
            <ac:spMk id="4" creationId="{08833B2E-4C45-48E6-B1C4-F74EB2961A99}"/>
          </ac:spMkLst>
        </pc:spChg>
        <pc:spChg chg="mod">
          <ac:chgData name="Matthew Lavin" userId="97bbbf13-5367-40cd-a6fd-e9a91b7e7b36" providerId="ADAL" clId="{B5E7F009-6AD0-4419-B55B-E782FDFBC022}" dt="2022-02-10T17:13:02.313" v="3904" actId="113"/>
          <ac:spMkLst>
            <pc:docMk/>
            <pc:sldMk cId="1256091516" sldId="293"/>
            <ac:spMk id="4" creationId="{F92B1B64-C9E4-488E-A068-A182508ABD63}"/>
          </ac:spMkLst>
        </pc:spChg>
        <pc:spChg chg="add del mod ord">
          <ac:chgData name="Matthew Lavin" userId="97bbbf13-5367-40cd-a6fd-e9a91b7e7b36" providerId="ADAL" clId="{B5E7F009-6AD0-4419-B55B-E782FDFBC022}" dt="2022-02-03T19:35:15.079" v="702" actId="700"/>
          <ac:spMkLst>
            <pc:docMk/>
            <pc:sldMk cId="1256091516" sldId="293"/>
            <ac:spMk id="5" creationId="{5CC81F29-676D-494D-A2C3-3B269E781C11}"/>
          </ac:spMkLst>
        </pc:spChg>
        <pc:spChg chg="add del mod ord">
          <ac:chgData name="Matthew Lavin" userId="97bbbf13-5367-40cd-a6fd-e9a91b7e7b36" providerId="ADAL" clId="{B5E7F009-6AD0-4419-B55B-E782FDFBC022}" dt="2022-02-03T19:35:15.079" v="702" actId="700"/>
          <ac:spMkLst>
            <pc:docMk/>
            <pc:sldMk cId="1256091516" sldId="293"/>
            <ac:spMk id="6" creationId="{DB42C8F4-2846-4ECD-975C-EBFE59917608}"/>
          </ac:spMkLst>
        </pc:spChg>
        <pc:spChg chg="add mod ord">
          <ac:chgData name="Matthew Lavin" userId="97bbbf13-5367-40cd-a6fd-e9a91b7e7b36" providerId="ADAL" clId="{B5E7F009-6AD0-4419-B55B-E782FDFBC022}" dt="2022-02-03T19:35:15.079" v="702" actId="700"/>
          <ac:spMkLst>
            <pc:docMk/>
            <pc:sldMk cId="1256091516" sldId="293"/>
            <ac:spMk id="7" creationId="{4D9A2569-BA26-429F-B41C-32DA80A4E92D}"/>
          </ac:spMkLst>
        </pc:spChg>
        <pc:spChg chg="add mod ord">
          <ac:chgData name="Matthew Lavin" userId="97bbbf13-5367-40cd-a6fd-e9a91b7e7b36" providerId="ADAL" clId="{B5E7F009-6AD0-4419-B55B-E782FDFBC022}" dt="2022-02-03T19:35:15.079" v="702" actId="700"/>
          <ac:spMkLst>
            <pc:docMk/>
            <pc:sldMk cId="1256091516" sldId="293"/>
            <ac:spMk id="8" creationId="{5C4A9BE7-0EF2-4D10-9994-B909B8318766}"/>
          </ac:spMkLst>
        </pc:spChg>
      </pc:sldChg>
      <pc:sldChg chg="addSp delSp modSp new mod modClrScheme chgLayout">
        <pc:chgData name="Matthew Lavin" userId="97bbbf13-5367-40cd-a6fd-e9a91b7e7b36" providerId="ADAL" clId="{B5E7F009-6AD0-4419-B55B-E782FDFBC022}" dt="2022-02-10T17:23:56.440" v="4224" actId="13239"/>
        <pc:sldMkLst>
          <pc:docMk/>
          <pc:sldMk cId="277014065" sldId="294"/>
        </pc:sldMkLst>
        <pc:spChg chg="del mod ord">
          <ac:chgData name="Matthew Lavin" userId="97bbbf13-5367-40cd-a6fd-e9a91b7e7b36" providerId="ADAL" clId="{B5E7F009-6AD0-4419-B55B-E782FDFBC022}" dt="2022-02-03T19:35:20.765" v="704" actId="700"/>
          <ac:spMkLst>
            <pc:docMk/>
            <pc:sldMk cId="277014065" sldId="294"/>
            <ac:spMk id="2" creationId="{B07AC4E5-BDD8-4595-9A23-A96BDC330C0F}"/>
          </ac:spMkLst>
        </pc:spChg>
        <pc:spChg chg="del mod ord">
          <ac:chgData name="Matthew Lavin" userId="97bbbf13-5367-40cd-a6fd-e9a91b7e7b36" providerId="ADAL" clId="{B5E7F009-6AD0-4419-B55B-E782FDFBC022}" dt="2022-02-03T19:35:20.765" v="704" actId="700"/>
          <ac:spMkLst>
            <pc:docMk/>
            <pc:sldMk cId="277014065" sldId="294"/>
            <ac:spMk id="3" creationId="{538B18BE-EF54-4000-A00A-047903F75FEA}"/>
          </ac:spMkLst>
        </pc:spChg>
        <pc:spChg chg="del mod ord">
          <ac:chgData name="Matthew Lavin" userId="97bbbf13-5367-40cd-a6fd-e9a91b7e7b36" providerId="ADAL" clId="{B5E7F009-6AD0-4419-B55B-E782FDFBC022}" dt="2022-02-03T19:35:20.765" v="704" actId="700"/>
          <ac:spMkLst>
            <pc:docMk/>
            <pc:sldMk cId="277014065" sldId="294"/>
            <ac:spMk id="4" creationId="{0F206DE8-E232-4CE9-B652-3982F105FC46}"/>
          </ac:spMkLst>
        </pc:spChg>
        <pc:spChg chg="add mod ord">
          <ac:chgData name="Matthew Lavin" userId="97bbbf13-5367-40cd-a6fd-e9a91b7e7b36" providerId="ADAL" clId="{B5E7F009-6AD0-4419-B55B-E782FDFBC022}" dt="2022-02-03T19:41:11.669" v="1018" actId="20577"/>
          <ac:spMkLst>
            <pc:docMk/>
            <pc:sldMk cId="277014065" sldId="294"/>
            <ac:spMk id="5" creationId="{89B19C56-E5B1-4D55-A15E-6264E0AAB77C}"/>
          </ac:spMkLst>
        </pc:spChg>
        <pc:spChg chg="add mod ord">
          <ac:chgData name="Matthew Lavin" userId="97bbbf13-5367-40cd-a6fd-e9a91b7e7b36" providerId="ADAL" clId="{B5E7F009-6AD0-4419-B55B-E782FDFBC022}" dt="2022-02-03T19:35:20.765" v="704" actId="700"/>
          <ac:spMkLst>
            <pc:docMk/>
            <pc:sldMk cId="277014065" sldId="294"/>
            <ac:spMk id="6" creationId="{491323BD-FE2F-4FCC-8EE3-79A297884B06}"/>
          </ac:spMkLst>
        </pc:spChg>
        <pc:spChg chg="add mod ord">
          <ac:chgData name="Matthew Lavin" userId="97bbbf13-5367-40cd-a6fd-e9a91b7e7b36" providerId="ADAL" clId="{B5E7F009-6AD0-4419-B55B-E782FDFBC022}" dt="2022-02-03T19:35:20.765" v="704" actId="700"/>
          <ac:spMkLst>
            <pc:docMk/>
            <pc:sldMk cId="277014065" sldId="294"/>
            <ac:spMk id="7" creationId="{214EF800-5BC9-4095-AEF7-8290098E6ED0}"/>
          </ac:spMkLst>
        </pc:spChg>
        <pc:graphicFrameChg chg="add mod modGraphic">
          <ac:chgData name="Matthew Lavin" userId="97bbbf13-5367-40cd-a6fd-e9a91b7e7b36" providerId="ADAL" clId="{B5E7F009-6AD0-4419-B55B-E782FDFBC022}" dt="2022-02-10T17:23:56.440" v="4224" actId="13239"/>
          <ac:graphicFrameMkLst>
            <pc:docMk/>
            <pc:sldMk cId="277014065" sldId="294"/>
            <ac:graphicFrameMk id="8" creationId="{E1A0E222-E181-4C00-A82D-C35F8D381493}"/>
          </ac:graphicFrameMkLst>
        </pc:graphicFrameChg>
      </pc:sldChg>
      <pc:sldChg chg="addSp modSp new mod">
        <pc:chgData name="Matthew Lavin" userId="97bbbf13-5367-40cd-a6fd-e9a91b7e7b36" providerId="ADAL" clId="{B5E7F009-6AD0-4419-B55B-E782FDFBC022}" dt="2022-02-03T19:42:37.344" v="1072" actId="20577"/>
        <pc:sldMkLst>
          <pc:docMk/>
          <pc:sldMk cId="2572472220" sldId="295"/>
        </pc:sldMkLst>
        <pc:spChg chg="mod">
          <ac:chgData name="Matthew Lavin" userId="97bbbf13-5367-40cd-a6fd-e9a91b7e7b36" providerId="ADAL" clId="{B5E7F009-6AD0-4419-B55B-E782FDFBC022}" dt="2022-02-03T19:42:37.344" v="1072" actId="20577"/>
          <ac:spMkLst>
            <pc:docMk/>
            <pc:sldMk cId="2572472220" sldId="295"/>
            <ac:spMk id="3" creationId="{607FD4C8-C89B-43B6-8ECA-97D2CA68DB0B}"/>
          </ac:spMkLst>
        </pc:spChg>
        <pc:graphicFrameChg chg="add mod modGraphic">
          <ac:chgData name="Matthew Lavin" userId="97bbbf13-5367-40cd-a6fd-e9a91b7e7b36" providerId="ADAL" clId="{B5E7F009-6AD0-4419-B55B-E782FDFBC022}" dt="2022-02-03T19:42:26.069" v="1031" actId="14734"/>
          <ac:graphicFrameMkLst>
            <pc:docMk/>
            <pc:sldMk cId="2572472220" sldId="295"/>
            <ac:graphicFrameMk id="5" creationId="{0535CD92-9CF6-472E-8119-92FADD10E6AB}"/>
          </ac:graphicFrameMkLst>
        </pc:graphicFrameChg>
      </pc:sldChg>
      <pc:sldChg chg="addSp delSp modSp new mod setBg">
        <pc:chgData name="Matthew Lavin" userId="97bbbf13-5367-40cd-a6fd-e9a91b7e7b36" providerId="ADAL" clId="{B5E7F009-6AD0-4419-B55B-E782FDFBC022}" dt="2022-02-03T20:55:23.969" v="3258" actId="26606"/>
        <pc:sldMkLst>
          <pc:docMk/>
          <pc:sldMk cId="1518367117" sldId="296"/>
        </pc:sldMkLst>
        <pc:spChg chg="mod">
          <ac:chgData name="Matthew Lavin" userId="97bbbf13-5367-40cd-a6fd-e9a91b7e7b36" providerId="ADAL" clId="{B5E7F009-6AD0-4419-B55B-E782FDFBC022}" dt="2022-02-03T20:55:23.969" v="3258" actId="26606"/>
          <ac:spMkLst>
            <pc:docMk/>
            <pc:sldMk cId="1518367117" sldId="296"/>
            <ac:spMk id="2" creationId="{10E30FF5-81C8-4F64-9188-F72BEB42B1F1}"/>
          </ac:spMkLst>
        </pc:spChg>
        <pc:spChg chg="del mod">
          <ac:chgData name="Matthew Lavin" userId="97bbbf13-5367-40cd-a6fd-e9a91b7e7b36" providerId="ADAL" clId="{B5E7F009-6AD0-4419-B55B-E782FDFBC022}" dt="2022-02-03T20:53:02.787" v="3178" actId="26606"/>
          <ac:spMkLst>
            <pc:docMk/>
            <pc:sldMk cId="1518367117" sldId="296"/>
            <ac:spMk id="3" creationId="{302FF29B-2538-4994-92EC-8DADEB184B98}"/>
          </ac:spMkLst>
        </pc:spChg>
        <pc:spChg chg="del">
          <ac:chgData name="Matthew Lavin" userId="97bbbf13-5367-40cd-a6fd-e9a91b7e7b36" providerId="ADAL" clId="{B5E7F009-6AD0-4419-B55B-E782FDFBC022}" dt="2022-02-03T20:52:55.337" v="3177" actId="478"/>
          <ac:spMkLst>
            <pc:docMk/>
            <pc:sldMk cId="1518367117" sldId="296"/>
            <ac:spMk id="4" creationId="{6E1CD8B4-FE96-4CB4-945D-FC932641C920}"/>
          </ac:spMkLst>
        </pc:spChg>
        <pc:spChg chg="add del">
          <ac:chgData name="Matthew Lavin" userId="97bbbf13-5367-40cd-a6fd-e9a91b7e7b36" providerId="ADAL" clId="{B5E7F009-6AD0-4419-B55B-E782FDFBC022}" dt="2022-02-03T20:55:23.138" v="3256" actId="26606"/>
          <ac:spMkLst>
            <pc:docMk/>
            <pc:sldMk cId="1518367117" sldId="296"/>
            <ac:spMk id="7" creationId="{416A0E3C-60E6-4F39-BC55-5F7C224E1F7C}"/>
          </ac:spMkLst>
        </pc:spChg>
        <pc:spChg chg="add del">
          <ac:chgData name="Matthew Lavin" userId="97bbbf13-5367-40cd-a6fd-e9a91b7e7b36" providerId="ADAL" clId="{B5E7F009-6AD0-4419-B55B-E782FDFBC022}" dt="2022-02-03T20:55:23.138" v="3256" actId="26606"/>
          <ac:spMkLst>
            <pc:docMk/>
            <pc:sldMk cId="1518367117" sldId="296"/>
            <ac:spMk id="9" creationId="{EE1530B0-6F96-46C0-8B3E-3215CB756BE4}"/>
          </ac:spMkLst>
        </pc:spChg>
        <pc:spChg chg="add del">
          <ac:chgData name="Matthew Lavin" userId="97bbbf13-5367-40cd-a6fd-e9a91b7e7b36" providerId="ADAL" clId="{B5E7F009-6AD0-4419-B55B-E782FDFBC022}" dt="2022-02-03T20:55:18.248" v="3254" actId="26606"/>
          <ac:spMkLst>
            <pc:docMk/>
            <pc:sldMk cId="1518367117" sldId="296"/>
            <ac:spMk id="10" creationId="{416A0E3C-60E6-4F39-BC55-5F7C224E1F7C}"/>
          </ac:spMkLst>
        </pc:spChg>
        <pc:spChg chg="add del">
          <ac:chgData name="Matthew Lavin" userId="97bbbf13-5367-40cd-a6fd-e9a91b7e7b36" providerId="ADAL" clId="{B5E7F009-6AD0-4419-B55B-E782FDFBC022}" dt="2022-02-03T20:55:23.138" v="3256" actId="26606"/>
          <ac:spMkLst>
            <pc:docMk/>
            <pc:sldMk cId="1518367117" sldId="296"/>
            <ac:spMk id="11" creationId="{754910CF-1B56-45D3-960A-E89F7B3B9131}"/>
          </ac:spMkLst>
        </pc:spChg>
        <pc:spChg chg="add del">
          <ac:chgData name="Matthew Lavin" userId="97bbbf13-5367-40cd-a6fd-e9a91b7e7b36" providerId="ADAL" clId="{B5E7F009-6AD0-4419-B55B-E782FDFBC022}" dt="2022-02-03T20:55:23.969" v="3258" actId="26606"/>
          <ac:spMkLst>
            <pc:docMk/>
            <pc:sldMk cId="1518367117" sldId="296"/>
            <ac:spMk id="13" creationId="{416A0E3C-60E6-4F39-BC55-5F7C224E1F7C}"/>
          </ac:spMkLst>
        </pc:spChg>
        <pc:spChg chg="add del">
          <ac:chgData name="Matthew Lavin" userId="97bbbf13-5367-40cd-a6fd-e9a91b7e7b36" providerId="ADAL" clId="{B5E7F009-6AD0-4419-B55B-E782FDFBC022}" dt="2022-02-03T20:55:18.248" v="3254" actId="26606"/>
          <ac:spMkLst>
            <pc:docMk/>
            <pc:sldMk cId="1518367117" sldId="296"/>
            <ac:spMk id="14" creationId="{EE1530B0-6F96-46C0-8B3E-3215CB756BE4}"/>
          </ac:spMkLst>
        </pc:spChg>
        <pc:spChg chg="add del">
          <ac:chgData name="Matthew Lavin" userId="97bbbf13-5367-40cd-a6fd-e9a91b7e7b36" providerId="ADAL" clId="{B5E7F009-6AD0-4419-B55B-E782FDFBC022}" dt="2022-02-03T20:55:18.248" v="3254" actId="26606"/>
          <ac:spMkLst>
            <pc:docMk/>
            <pc:sldMk cId="1518367117" sldId="296"/>
            <ac:spMk id="16" creationId="{754910CF-1B56-45D3-960A-E89F7B3B9131}"/>
          </ac:spMkLst>
        </pc:spChg>
        <pc:spChg chg="add del">
          <ac:chgData name="Matthew Lavin" userId="97bbbf13-5367-40cd-a6fd-e9a91b7e7b36" providerId="ADAL" clId="{B5E7F009-6AD0-4419-B55B-E782FDFBC022}" dt="2022-02-03T20:55:23.969" v="3258" actId="26606"/>
          <ac:spMkLst>
            <pc:docMk/>
            <pc:sldMk cId="1518367117" sldId="296"/>
            <ac:spMk id="17" creationId="{EE1530B0-6F96-46C0-8B3E-3215CB756BE4}"/>
          </ac:spMkLst>
        </pc:spChg>
        <pc:spChg chg="add del">
          <ac:chgData name="Matthew Lavin" userId="97bbbf13-5367-40cd-a6fd-e9a91b7e7b36" providerId="ADAL" clId="{B5E7F009-6AD0-4419-B55B-E782FDFBC022}" dt="2022-02-03T20:55:23.969" v="3258" actId="26606"/>
          <ac:spMkLst>
            <pc:docMk/>
            <pc:sldMk cId="1518367117" sldId="296"/>
            <ac:spMk id="18" creationId="{754910CF-1B56-45D3-960A-E89F7B3B9131}"/>
          </ac:spMkLst>
        </pc:spChg>
        <pc:graphicFrameChg chg="add mod modGraphic">
          <ac:chgData name="Matthew Lavin" userId="97bbbf13-5367-40cd-a6fd-e9a91b7e7b36" providerId="ADAL" clId="{B5E7F009-6AD0-4419-B55B-E782FDFBC022}" dt="2022-02-03T20:55:23.969" v="3258" actId="26606"/>
          <ac:graphicFrameMkLst>
            <pc:docMk/>
            <pc:sldMk cId="1518367117" sldId="296"/>
            <ac:graphicFrameMk id="5" creationId="{254BB7FD-1F8D-4A99-972C-2BB34FE56CA9}"/>
          </ac:graphicFrameMkLst>
        </pc:graphicFrameChg>
        <pc:cxnChg chg="add del">
          <ac:chgData name="Matthew Lavin" userId="97bbbf13-5367-40cd-a6fd-e9a91b7e7b36" providerId="ADAL" clId="{B5E7F009-6AD0-4419-B55B-E782FDFBC022}" dt="2022-02-03T20:55:23.138" v="3256" actId="26606"/>
          <ac:cxnSpMkLst>
            <pc:docMk/>
            <pc:sldMk cId="1518367117" sldId="296"/>
            <ac:cxnSpMk id="8" creationId="{C5025DAC-8B93-4160-B017-3A274A5828C0}"/>
          </ac:cxnSpMkLst>
        </pc:cxnChg>
        <pc:cxnChg chg="add del">
          <ac:chgData name="Matthew Lavin" userId="97bbbf13-5367-40cd-a6fd-e9a91b7e7b36" providerId="ADAL" clId="{B5E7F009-6AD0-4419-B55B-E782FDFBC022}" dt="2022-02-03T20:55:18.248" v="3254" actId="26606"/>
          <ac:cxnSpMkLst>
            <pc:docMk/>
            <pc:sldMk cId="1518367117" sldId="296"/>
            <ac:cxnSpMk id="12" creationId="{C5025DAC-8B93-4160-B017-3A274A5828C0}"/>
          </ac:cxnSpMkLst>
        </pc:cxnChg>
        <pc:cxnChg chg="add del">
          <ac:chgData name="Matthew Lavin" userId="97bbbf13-5367-40cd-a6fd-e9a91b7e7b36" providerId="ADAL" clId="{B5E7F009-6AD0-4419-B55B-E782FDFBC022}" dt="2022-02-03T20:55:23.969" v="3258" actId="26606"/>
          <ac:cxnSpMkLst>
            <pc:docMk/>
            <pc:sldMk cId="1518367117" sldId="296"/>
            <ac:cxnSpMk id="15" creationId="{C5025DAC-8B93-4160-B017-3A274A5828C0}"/>
          </ac:cxnSpMkLst>
        </pc:cxnChg>
      </pc:sldChg>
      <pc:sldChg chg="addSp delSp modSp new mod setBg">
        <pc:chgData name="Matthew Lavin" userId="97bbbf13-5367-40cd-a6fd-e9a91b7e7b36" providerId="ADAL" clId="{B5E7F009-6AD0-4419-B55B-E782FDFBC022}" dt="2022-02-03T20:43:17.103" v="2959" actId="962"/>
        <pc:sldMkLst>
          <pc:docMk/>
          <pc:sldMk cId="3356391107" sldId="297"/>
        </pc:sldMkLst>
        <pc:spChg chg="mod">
          <ac:chgData name="Matthew Lavin" userId="97bbbf13-5367-40cd-a6fd-e9a91b7e7b36" providerId="ADAL" clId="{B5E7F009-6AD0-4419-B55B-E782FDFBC022}" dt="2022-02-03T20:36:29.673" v="2645" actId="26606"/>
          <ac:spMkLst>
            <pc:docMk/>
            <pc:sldMk cId="3356391107" sldId="297"/>
            <ac:spMk id="2" creationId="{36FD08B0-B549-448A-9ED5-3851FAFC2E72}"/>
          </ac:spMkLst>
        </pc:spChg>
        <pc:spChg chg="del">
          <ac:chgData name="Matthew Lavin" userId="97bbbf13-5367-40cd-a6fd-e9a91b7e7b36" providerId="ADAL" clId="{B5E7F009-6AD0-4419-B55B-E782FDFBC022}" dt="2022-02-03T20:34:59.144" v="2534" actId="478"/>
          <ac:spMkLst>
            <pc:docMk/>
            <pc:sldMk cId="3356391107" sldId="297"/>
            <ac:spMk id="3" creationId="{C805C3E4-E7F2-4B23-A967-569676B515A8}"/>
          </ac:spMkLst>
        </pc:spChg>
        <pc:spChg chg="mod">
          <ac:chgData name="Matthew Lavin" userId="97bbbf13-5367-40cd-a6fd-e9a91b7e7b36" providerId="ADAL" clId="{B5E7F009-6AD0-4419-B55B-E782FDFBC022}" dt="2022-02-03T20:36:29.673" v="2645" actId="26606"/>
          <ac:spMkLst>
            <pc:docMk/>
            <pc:sldMk cId="3356391107" sldId="297"/>
            <ac:spMk id="4" creationId="{205B8AD5-A412-4C77-9764-AF36612B440B}"/>
          </ac:spMkLst>
        </pc:spChg>
        <pc:spChg chg="add">
          <ac:chgData name="Matthew Lavin" userId="97bbbf13-5367-40cd-a6fd-e9a91b7e7b36" providerId="ADAL" clId="{B5E7F009-6AD0-4419-B55B-E782FDFBC022}" dt="2022-02-03T20:36:29.673" v="2645" actId="26606"/>
          <ac:spMkLst>
            <pc:docMk/>
            <pc:sldMk cId="3356391107" sldId="297"/>
            <ac:spMk id="10" creationId="{39E3965E-AC41-4711-9D10-E25ABB132D86}"/>
          </ac:spMkLst>
        </pc:spChg>
        <pc:spChg chg="add">
          <ac:chgData name="Matthew Lavin" userId="97bbbf13-5367-40cd-a6fd-e9a91b7e7b36" providerId="ADAL" clId="{B5E7F009-6AD0-4419-B55B-E782FDFBC022}" dt="2022-02-03T20:36:29.673" v="2645" actId="26606"/>
          <ac:spMkLst>
            <pc:docMk/>
            <pc:sldMk cId="3356391107" sldId="297"/>
            <ac:spMk id="14" creationId="{54DCD9B2-D552-47A6-9FE2-15D7E8159AB6}"/>
          </ac:spMkLst>
        </pc:spChg>
        <pc:spChg chg="add">
          <ac:chgData name="Matthew Lavin" userId="97bbbf13-5367-40cd-a6fd-e9a91b7e7b36" providerId="ADAL" clId="{B5E7F009-6AD0-4419-B55B-E782FDFBC022}" dt="2022-02-03T20:36:29.673" v="2645" actId="26606"/>
          <ac:spMkLst>
            <pc:docMk/>
            <pc:sldMk cId="3356391107" sldId="297"/>
            <ac:spMk id="18" creationId="{CCE25F7F-C10E-4478-90C0-93B61E638386}"/>
          </ac:spMkLst>
        </pc:spChg>
        <pc:graphicFrameChg chg="add mod">
          <ac:chgData name="Matthew Lavin" userId="97bbbf13-5367-40cd-a6fd-e9a91b7e7b36" providerId="ADAL" clId="{B5E7F009-6AD0-4419-B55B-E782FDFBC022}" dt="2022-02-03T20:43:17.103" v="2959" actId="962"/>
          <ac:graphicFrameMkLst>
            <pc:docMk/>
            <pc:sldMk cId="3356391107" sldId="297"/>
            <ac:graphicFrameMk id="5" creationId="{9188E0D2-73C5-44BF-AD80-5F34322B812F}"/>
          </ac:graphicFrameMkLst>
        </pc:graphicFrameChg>
        <pc:cxnChg chg="add">
          <ac:chgData name="Matthew Lavin" userId="97bbbf13-5367-40cd-a6fd-e9a91b7e7b36" providerId="ADAL" clId="{B5E7F009-6AD0-4419-B55B-E782FDFBC022}" dt="2022-02-03T20:36:29.673" v="2645" actId="26606"/>
          <ac:cxnSpMkLst>
            <pc:docMk/>
            <pc:sldMk cId="3356391107" sldId="297"/>
            <ac:cxnSpMk id="12" creationId="{1F5DC8C3-BA5F-4EED-BB9A-A14272BD82A1}"/>
          </ac:cxnSpMkLst>
        </pc:cxnChg>
        <pc:cxnChg chg="add">
          <ac:chgData name="Matthew Lavin" userId="97bbbf13-5367-40cd-a6fd-e9a91b7e7b36" providerId="ADAL" clId="{B5E7F009-6AD0-4419-B55B-E782FDFBC022}" dt="2022-02-03T20:36:29.673" v="2645" actId="26606"/>
          <ac:cxnSpMkLst>
            <pc:docMk/>
            <pc:sldMk cId="3356391107" sldId="297"/>
            <ac:cxnSpMk id="16" creationId="{FCE0A9EA-62FA-4F43-BEF6-7BBBB3F90F25}"/>
          </ac:cxnSpMkLst>
        </pc:cxnChg>
      </pc:sldChg>
      <pc:sldChg chg="addSp delSp modSp new mod modClrScheme chgLayout">
        <pc:chgData name="Matthew Lavin" userId="97bbbf13-5367-40cd-a6fd-e9a91b7e7b36" providerId="ADAL" clId="{B5E7F009-6AD0-4419-B55B-E782FDFBC022}" dt="2022-02-03T20:48:51.076" v="3032" actId="242"/>
        <pc:sldMkLst>
          <pc:docMk/>
          <pc:sldMk cId="3147236447" sldId="298"/>
        </pc:sldMkLst>
        <pc:spChg chg="del mod ord">
          <ac:chgData name="Matthew Lavin" userId="97bbbf13-5367-40cd-a6fd-e9a91b7e7b36" providerId="ADAL" clId="{B5E7F009-6AD0-4419-B55B-E782FDFBC022}" dt="2022-02-03T20:48:22.769" v="2995" actId="700"/>
          <ac:spMkLst>
            <pc:docMk/>
            <pc:sldMk cId="3147236447" sldId="298"/>
            <ac:spMk id="2" creationId="{77AB23B0-A014-402C-AD8E-C04ED5737A02}"/>
          </ac:spMkLst>
        </pc:spChg>
        <pc:spChg chg="del mod ord">
          <ac:chgData name="Matthew Lavin" userId="97bbbf13-5367-40cd-a6fd-e9a91b7e7b36" providerId="ADAL" clId="{B5E7F009-6AD0-4419-B55B-E782FDFBC022}" dt="2022-02-03T20:48:22.769" v="2995" actId="700"/>
          <ac:spMkLst>
            <pc:docMk/>
            <pc:sldMk cId="3147236447" sldId="298"/>
            <ac:spMk id="3" creationId="{BA0AC129-A55F-4035-80A5-3181186A75D8}"/>
          </ac:spMkLst>
        </pc:spChg>
        <pc:spChg chg="del mod ord">
          <ac:chgData name="Matthew Lavin" userId="97bbbf13-5367-40cd-a6fd-e9a91b7e7b36" providerId="ADAL" clId="{B5E7F009-6AD0-4419-B55B-E782FDFBC022}" dt="2022-02-03T20:48:22.769" v="2995" actId="700"/>
          <ac:spMkLst>
            <pc:docMk/>
            <pc:sldMk cId="3147236447" sldId="298"/>
            <ac:spMk id="4" creationId="{29BA60CD-442C-4FC3-B62E-B0E45239C193}"/>
          </ac:spMkLst>
        </pc:spChg>
        <pc:spChg chg="add mod ord">
          <ac:chgData name="Matthew Lavin" userId="97bbbf13-5367-40cd-a6fd-e9a91b7e7b36" providerId="ADAL" clId="{B5E7F009-6AD0-4419-B55B-E782FDFBC022}" dt="2022-02-03T20:48:51.076" v="3032" actId="242"/>
          <ac:spMkLst>
            <pc:docMk/>
            <pc:sldMk cId="3147236447" sldId="298"/>
            <ac:spMk id="5" creationId="{83735C9D-E9FC-4DB7-A54B-42D2CF49CE16}"/>
          </ac:spMkLst>
        </pc:spChg>
        <pc:spChg chg="add del mod ord">
          <ac:chgData name="Matthew Lavin" userId="97bbbf13-5367-40cd-a6fd-e9a91b7e7b36" providerId="ADAL" clId="{B5E7F009-6AD0-4419-B55B-E782FDFBC022}" dt="2022-02-03T20:48:39.033" v="3029" actId="700"/>
          <ac:spMkLst>
            <pc:docMk/>
            <pc:sldMk cId="3147236447" sldId="298"/>
            <ac:spMk id="6" creationId="{18AE94BD-4BD4-417D-AED7-5FA71960C13F}"/>
          </ac:spMkLst>
        </pc:spChg>
        <pc:spChg chg="add del mod ord">
          <ac:chgData name="Matthew Lavin" userId="97bbbf13-5367-40cd-a6fd-e9a91b7e7b36" providerId="ADAL" clId="{B5E7F009-6AD0-4419-B55B-E782FDFBC022}" dt="2022-02-03T20:48:39.033" v="3029" actId="700"/>
          <ac:spMkLst>
            <pc:docMk/>
            <pc:sldMk cId="3147236447" sldId="298"/>
            <ac:spMk id="7" creationId="{BB0FB77F-CCF6-4F13-9659-6F644E2027D9}"/>
          </ac:spMkLst>
        </pc:spChg>
        <pc:spChg chg="add mod ord">
          <ac:chgData name="Matthew Lavin" userId="97bbbf13-5367-40cd-a6fd-e9a91b7e7b36" providerId="ADAL" clId="{B5E7F009-6AD0-4419-B55B-E782FDFBC022}" dt="2022-02-03T20:48:39.033" v="3029" actId="700"/>
          <ac:spMkLst>
            <pc:docMk/>
            <pc:sldMk cId="3147236447" sldId="298"/>
            <ac:spMk id="8" creationId="{2B37E0B7-83DA-4372-8106-891D8C9CE02D}"/>
          </ac:spMkLst>
        </pc:spChg>
        <pc:spChg chg="add del mod ord">
          <ac:chgData name="Matthew Lavin" userId="97bbbf13-5367-40cd-a6fd-e9a91b7e7b36" providerId="ADAL" clId="{B5E7F009-6AD0-4419-B55B-E782FDFBC022}" dt="2022-02-03T20:48:41.227" v="3030" actId="478"/>
          <ac:spMkLst>
            <pc:docMk/>
            <pc:sldMk cId="3147236447" sldId="298"/>
            <ac:spMk id="9" creationId="{AE4CC054-2A2B-40B5-A5EE-5252C8FEC0B9}"/>
          </ac:spMkLst>
        </pc:spChg>
      </pc:sldChg>
      <pc:sldChg chg="modNotesTx">
        <pc:chgData name="Matthew Lavin" userId="97bbbf13-5367-40cd-a6fd-e9a91b7e7b36" providerId="ADAL" clId="{B5E7F009-6AD0-4419-B55B-E782FDFBC022}" dt="2022-02-10T20:22:15.955" v="4293" actId="20577"/>
        <pc:sldMkLst>
          <pc:docMk/>
          <pc:sldMk cId="1732282316" sldId="300"/>
        </pc:sldMkLst>
      </pc:sldChg>
      <pc:sldChg chg="modSp mod">
        <pc:chgData name="Matthew Lavin" userId="97bbbf13-5367-40cd-a6fd-e9a91b7e7b36" providerId="ADAL" clId="{B5E7F009-6AD0-4419-B55B-E782FDFBC022}" dt="2022-02-10T17:19:14.060" v="4067" actId="20577"/>
        <pc:sldMkLst>
          <pc:docMk/>
          <pc:sldMk cId="916020484" sldId="301"/>
        </pc:sldMkLst>
        <pc:spChg chg="mod">
          <ac:chgData name="Matthew Lavin" userId="97bbbf13-5367-40cd-a6fd-e9a91b7e7b36" providerId="ADAL" clId="{B5E7F009-6AD0-4419-B55B-E782FDFBC022}" dt="2022-02-10T17:19:14.060" v="4067" actId="20577"/>
          <ac:spMkLst>
            <pc:docMk/>
            <pc:sldMk cId="916020484" sldId="301"/>
            <ac:spMk id="16" creationId="{BC5917CD-5607-425A-BFC6-A6D0D4B85740}"/>
          </ac:spMkLst>
        </pc:spChg>
      </pc:sldChg>
    </pc:docChg>
  </pc:docChgLst>
  <pc:docChgLst>
    <pc:chgData name="Joshua Snider" userId="S::js1594@usnh.edu::b90997d1-0270-438c-a453-f9de43603770" providerId="AD" clId="Web-{F9A13D36-0317-11BD-3483-B59A6CE57E4C}"/>
    <pc:docChg chg="sldOrd">
      <pc:chgData name="Joshua Snider" userId="S::js1594@usnh.edu::b90997d1-0270-438c-a453-f9de43603770" providerId="AD" clId="Web-{F9A13D36-0317-11BD-3483-B59A6CE57E4C}" dt="2022-02-08T20:09:04.986" v="0"/>
      <pc:docMkLst>
        <pc:docMk/>
      </pc:docMkLst>
      <pc:sldChg chg="ord">
        <pc:chgData name="Joshua Snider" userId="S::js1594@usnh.edu::b90997d1-0270-438c-a453-f9de43603770" providerId="AD" clId="Web-{F9A13D36-0317-11BD-3483-B59A6CE57E4C}" dt="2022-02-08T20:09:04.986" v="0"/>
        <pc:sldMkLst>
          <pc:docMk/>
          <pc:sldMk cId="1163364555" sldId="287"/>
        </pc:sldMkLst>
      </pc:sldChg>
    </pc:docChg>
  </pc:docChgLst>
  <pc:docChgLst>
    <pc:chgData name="Joshua Snider" userId="S::js1594@usnh.edu::b90997d1-0270-438c-a453-f9de43603770" providerId="AD" clId="Web-{F708A734-7F50-7370-79A7-45F7FCF26B7A}"/>
    <pc:docChg chg="modSld">
      <pc:chgData name="Joshua Snider" userId="S::js1594@usnh.edu::b90997d1-0270-438c-a453-f9de43603770" providerId="AD" clId="Web-{F708A734-7F50-7370-79A7-45F7FCF26B7A}" dt="2022-02-08T07:02:36.789" v="40"/>
      <pc:docMkLst>
        <pc:docMk/>
      </pc:docMkLst>
      <pc:sldChg chg="modSp">
        <pc:chgData name="Joshua Snider" userId="S::js1594@usnh.edu::b90997d1-0270-438c-a453-f9de43603770" providerId="AD" clId="Web-{F708A734-7F50-7370-79A7-45F7FCF26B7A}" dt="2022-02-08T07:02:36.789" v="40"/>
        <pc:sldMkLst>
          <pc:docMk/>
          <pc:sldMk cId="3129426565" sldId="299"/>
        </pc:sldMkLst>
        <pc:graphicFrameChg chg="mod modGraphic">
          <ac:chgData name="Joshua Snider" userId="S::js1594@usnh.edu::b90997d1-0270-438c-a453-f9de43603770" providerId="AD" clId="Web-{F708A734-7F50-7370-79A7-45F7FCF26B7A}" dt="2022-02-08T07:02:36.789" v="40"/>
          <ac:graphicFrameMkLst>
            <pc:docMk/>
            <pc:sldMk cId="3129426565" sldId="299"/>
            <ac:graphicFrameMk id="4" creationId="{EBD38CF8-1E7E-4B31-934A-999C858EADB6}"/>
          </ac:graphicFrameMkLst>
        </pc:graphicFrameChg>
      </pc:sldChg>
    </pc:docChg>
  </pc:docChgLst>
  <pc:docChgLst>
    <pc:chgData name="Joshua Snider" userId="S::js1594@usnh.edu::b90997d1-0270-438c-a453-f9de43603770" providerId="AD" clId="Web-{7E424067-54DA-4A81-BEB2-B34A8A87855F}"/>
    <pc:docChg chg="modSld">
      <pc:chgData name="Joshua Snider" userId="S::js1594@usnh.edu::b90997d1-0270-438c-a453-f9de43603770" providerId="AD" clId="Web-{7E424067-54DA-4A81-BEB2-B34A8A87855F}" dt="2022-02-13T18:54:23.515" v="6" actId="1076"/>
      <pc:docMkLst>
        <pc:docMk/>
      </pc:docMkLst>
      <pc:sldChg chg="modSp">
        <pc:chgData name="Joshua Snider" userId="S::js1594@usnh.edu::b90997d1-0270-438c-a453-f9de43603770" providerId="AD" clId="Web-{7E424067-54DA-4A81-BEB2-B34A8A87855F}" dt="2022-02-13T18:54:23.515" v="6" actId="1076"/>
        <pc:sldMkLst>
          <pc:docMk/>
          <pc:sldMk cId="3147236447" sldId="298"/>
        </pc:sldMkLst>
        <pc:picChg chg="mod">
          <ac:chgData name="Joshua Snider" userId="S::js1594@usnh.edu::b90997d1-0270-438c-a453-f9de43603770" providerId="AD" clId="Web-{7E424067-54DA-4A81-BEB2-B34A8A87855F}" dt="2022-02-13T18:54:23.515" v="6" actId="1076"/>
          <ac:picMkLst>
            <pc:docMk/>
            <pc:sldMk cId="3147236447" sldId="298"/>
            <ac:picMk id="4" creationId="{C768FBF1-5F90-4E79-8FAB-B0A1B5F6BC61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spPr>
            <a:solidFill>
              <a:schemeClr val="accent1"/>
            </a:solidFill>
            <a:ln w="25400">
              <a:noFill/>
            </a:ln>
            <a:effectLst/>
          </c:spPr>
          <c:cat>
            <c:strRef>
              <c:f>Sheet1!$B$1:$Z$1</c:f>
              <c:strCache>
                <c:ptCount val="25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  <c:pt idx="21">
                  <c:v>2016</c:v>
                </c:pt>
                <c:pt idx="22">
                  <c:v>2017</c:v>
                </c:pt>
                <c:pt idx="23">
                  <c:v>2018</c:v>
                </c:pt>
                <c:pt idx="24">
                  <c:v>2019</c:v>
                </c:pt>
              </c:strCache>
            </c:strRef>
          </c:cat>
          <c:val>
            <c:numRef>
              <c:f>Sheet1!$B$2:$Z$2</c:f>
              <c:numCache>
                <c:formatCode>General</c:formatCode>
                <c:ptCount val="25"/>
                <c:pt idx="0">
                  <c:v>1024978554.6180251</c:v>
                </c:pt>
                <c:pt idx="1">
                  <c:v>1082485814.4370904</c:v>
                </c:pt>
                <c:pt idx="2">
                  <c:v>1130316283.5747299</c:v>
                </c:pt>
                <c:pt idx="3">
                  <c:v>1145611856.2151179</c:v>
                </c:pt>
                <c:pt idx="4">
                  <c:v>1188191668.4784808</c:v>
                </c:pt>
                <c:pt idx="5">
                  <c:v>1262413174.8642437</c:v>
                </c:pt>
                <c:pt idx="6">
                  <c:v>1231351664.920758</c:v>
                </c:pt>
                <c:pt idx="7">
                  <c:v>1252354515.5171862</c:v>
                </c:pt>
                <c:pt idx="8">
                  <c:v>1234392130.8733277</c:v>
                </c:pt>
                <c:pt idx="9">
                  <c:v>1363541435.0921154</c:v>
                </c:pt>
                <c:pt idx="10">
                  <c:v>1426061328.5667746</c:v>
                </c:pt>
                <c:pt idx="11">
                  <c:v>1598479479.9169652</c:v>
                </c:pt>
                <c:pt idx="12">
                  <c:v>1652012903.9842782</c:v>
                </c:pt>
                <c:pt idx="13">
                  <c:v>1662875511.1268122</c:v>
                </c:pt>
                <c:pt idx="14">
                  <c:v>1602438547.1846056</c:v>
                </c:pt>
                <c:pt idx="15">
                  <c:v>1667618834.3762729</c:v>
                </c:pt>
                <c:pt idx="16">
                  <c:v>1700643828.7536407</c:v>
                </c:pt>
                <c:pt idx="17">
                  <c:v>1784601425.0792406</c:v>
                </c:pt>
                <c:pt idx="18">
                  <c:v>1852336696.2203708</c:v>
                </c:pt>
                <c:pt idx="19">
                  <c:v>1909106951.7916484</c:v>
                </c:pt>
                <c:pt idx="20">
                  <c:v>1966289743.8764737</c:v>
                </c:pt>
                <c:pt idx="21">
                  <c:v>2031531035.2565401</c:v>
                </c:pt>
                <c:pt idx="22">
                  <c:v>2135215495.3281977</c:v>
                </c:pt>
                <c:pt idx="23">
                  <c:v>2221458981.2898617</c:v>
                </c:pt>
                <c:pt idx="24">
                  <c:v>2280131088.386127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ED-4BE3-A750-28C2346234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8247600"/>
        <c:axId val="1008246320"/>
      </c:areaChart>
      <c:catAx>
        <c:axId val="1008247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246320"/>
        <c:crosses val="autoZero"/>
        <c:auto val="1"/>
        <c:lblAlgn val="ctr"/>
        <c:lblOffset val="100"/>
        <c:noMultiLvlLbl val="0"/>
      </c:catAx>
      <c:valAx>
        <c:axId val="1008246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247600"/>
        <c:crosses val="autoZero"/>
        <c:crossBetween val="midCat"/>
        <c:dispUnits>
          <c:builtInUnit val="b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09_1529631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F255907-56A9-474A-B245-9C4DBE2BDEC2}" authorId="{0ECAE064-C551-0985-98FC-B815E2E76F44}" created="2022-02-10T17:17:48.78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55033872" sldId="265"/>
      <ac:picMk id="9" creationId="{B8CBEEC1-7038-48E5-AB8F-8D857217B6EA}"/>
    </ac:deMkLst>
    <p188:txBody>
      <a:bodyPr/>
      <a:lstStyle/>
      <a:p>
        <a:r>
          <a:rPr lang="en-US"/>
          <a:t>Added a background/bevel to keep it visible in front of the background picture.</a:t>
        </a:r>
      </a:p>
    </p188:txBody>
  </p188:cm>
</p188:cmLst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9CA7D4-9251-4EF6-822B-57AA16EEAD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27DDFDB-334F-4ABA-B508-752EB0C1856C}">
      <dgm:prSet/>
      <dgm:spPr/>
      <dgm:t>
        <a:bodyPr/>
        <a:lstStyle/>
        <a:p>
          <a:r>
            <a:rPr lang="en-US"/>
            <a:t>Significant challenges to airlines due to changes in consumer demand &amp; staffing</a:t>
          </a:r>
        </a:p>
      </dgm:t>
    </dgm:pt>
    <dgm:pt modelId="{BCC79145-5EE5-47DE-9DF6-B7BB04374E92}" type="parTrans" cxnId="{C0E6A84A-C70C-47E6-9FBA-B4BDFD0AFD50}">
      <dgm:prSet/>
      <dgm:spPr/>
      <dgm:t>
        <a:bodyPr/>
        <a:lstStyle/>
        <a:p>
          <a:endParaRPr lang="en-US"/>
        </a:p>
      </dgm:t>
    </dgm:pt>
    <dgm:pt modelId="{E0751DEB-3307-484A-B98D-8F5CD9F26727}" type="sibTrans" cxnId="{C0E6A84A-C70C-47E6-9FBA-B4BDFD0AFD50}">
      <dgm:prSet/>
      <dgm:spPr/>
      <dgm:t>
        <a:bodyPr/>
        <a:lstStyle/>
        <a:p>
          <a:endParaRPr lang="en-US"/>
        </a:p>
      </dgm:t>
    </dgm:pt>
    <dgm:pt modelId="{BD6238D6-351D-4392-AB96-07330596EBC7}">
      <dgm:prSet/>
      <dgm:spPr/>
      <dgm:t>
        <a:bodyPr/>
        <a:lstStyle/>
        <a:p>
          <a:r>
            <a:rPr lang="en-US"/>
            <a:t>Efficient processes must be maintained across several connected systems in a high-hazard environment</a:t>
          </a:r>
        </a:p>
      </dgm:t>
    </dgm:pt>
    <dgm:pt modelId="{6A321895-CF27-44F9-87FC-578A0C6FA9BE}" type="parTrans" cxnId="{CBCD0F8D-0809-414B-B67B-2B7D2396620A}">
      <dgm:prSet/>
      <dgm:spPr/>
      <dgm:t>
        <a:bodyPr/>
        <a:lstStyle/>
        <a:p>
          <a:endParaRPr lang="en-US"/>
        </a:p>
      </dgm:t>
    </dgm:pt>
    <dgm:pt modelId="{D985CEED-F297-468F-8896-FB1FB4420CAC}" type="sibTrans" cxnId="{CBCD0F8D-0809-414B-B67B-2B7D2396620A}">
      <dgm:prSet/>
      <dgm:spPr/>
      <dgm:t>
        <a:bodyPr/>
        <a:lstStyle/>
        <a:p>
          <a:endParaRPr lang="en-US"/>
        </a:p>
      </dgm:t>
    </dgm:pt>
    <dgm:pt modelId="{D6E258F5-21AF-4E91-9DA7-8CD4E820267B}">
      <dgm:prSet/>
      <dgm:spPr/>
      <dgm:t>
        <a:bodyPr/>
        <a:lstStyle/>
        <a:p>
          <a:r>
            <a:rPr lang="en-US"/>
            <a:t>Public demand for status of these processes, anger at delayed flights</a:t>
          </a:r>
        </a:p>
      </dgm:t>
    </dgm:pt>
    <dgm:pt modelId="{88C9611C-0A88-490F-B846-6852B5A4F26C}" type="parTrans" cxnId="{DDC55DDC-49E8-4F2A-9E3E-4E8476CD243F}">
      <dgm:prSet/>
      <dgm:spPr/>
      <dgm:t>
        <a:bodyPr/>
        <a:lstStyle/>
        <a:p>
          <a:endParaRPr lang="en-US"/>
        </a:p>
      </dgm:t>
    </dgm:pt>
    <dgm:pt modelId="{A0EDFD33-A786-4D18-9599-85BDDC43C566}" type="sibTrans" cxnId="{DDC55DDC-49E8-4F2A-9E3E-4E8476CD243F}">
      <dgm:prSet/>
      <dgm:spPr/>
      <dgm:t>
        <a:bodyPr/>
        <a:lstStyle/>
        <a:p>
          <a:endParaRPr lang="en-US"/>
        </a:p>
      </dgm:t>
    </dgm:pt>
    <dgm:pt modelId="{6BC1CE5C-89B6-47DD-AE49-B69A7F0B0E2D}" type="pres">
      <dgm:prSet presAssocID="{399CA7D4-9251-4EF6-822B-57AA16EEAD4B}" presName="linear" presStyleCnt="0">
        <dgm:presLayoutVars>
          <dgm:animLvl val="lvl"/>
          <dgm:resizeHandles val="exact"/>
        </dgm:presLayoutVars>
      </dgm:prSet>
      <dgm:spPr/>
    </dgm:pt>
    <dgm:pt modelId="{8C67B608-389A-4BDF-AFCD-F6F7600C514C}" type="pres">
      <dgm:prSet presAssocID="{927DDFDB-334F-4ABA-B508-752EB0C185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749F62A-F648-4AF2-BCDA-FEEC77D662BD}" type="pres">
      <dgm:prSet presAssocID="{E0751DEB-3307-484A-B98D-8F5CD9F26727}" presName="spacer" presStyleCnt="0"/>
      <dgm:spPr/>
    </dgm:pt>
    <dgm:pt modelId="{C57BFE9C-0374-4BEC-9D2B-96FE04D0CA9A}" type="pres">
      <dgm:prSet presAssocID="{BD6238D6-351D-4392-AB96-07330596EBC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33B201E-92D4-47E8-9B74-E1CF2030F51C}" type="pres">
      <dgm:prSet presAssocID="{D985CEED-F297-468F-8896-FB1FB4420CAC}" presName="spacer" presStyleCnt="0"/>
      <dgm:spPr/>
    </dgm:pt>
    <dgm:pt modelId="{94F3D92F-F568-45DC-BAEA-5DFD584796A0}" type="pres">
      <dgm:prSet presAssocID="{D6E258F5-21AF-4E91-9DA7-8CD4E820267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4DB6D31-D2B0-46FD-B056-2C2F01B6CDE3}" type="presOf" srcId="{BD6238D6-351D-4392-AB96-07330596EBC7}" destId="{C57BFE9C-0374-4BEC-9D2B-96FE04D0CA9A}" srcOrd="0" destOrd="0" presId="urn:microsoft.com/office/officeart/2005/8/layout/vList2"/>
    <dgm:cxn modelId="{B6B4463A-2869-4677-9750-99D3FED0DEB7}" type="presOf" srcId="{D6E258F5-21AF-4E91-9DA7-8CD4E820267B}" destId="{94F3D92F-F568-45DC-BAEA-5DFD584796A0}" srcOrd="0" destOrd="0" presId="urn:microsoft.com/office/officeart/2005/8/layout/vList2"/>
    <dgm:cxn modelId="{C0E6A84A-C70C-47E6-9FBA-B4BDFD0AFD50}" srcId="{399CA7D4-9251-4EF6-822B-57AA16EEAD4B}" destId="{927DDFDB-334F-4ABA-B508-752EB0C1856C}" srcOrd="0" destOrd="0" parTransId="{BCC79145-5EE5-47DE-9DF6-B7BB04374E92}" sibTransId="{E0751DEB-3307-484A-B98D-8F5CD9F26727}"/>
    <dgm:cxn modelId="{47ED9854-DEB5-4FEC-80D1-6C05D3381E2E}" type="presOf" srcId="{399CA7D4-9251-4EF6-822B-57AA16EEAD4B}" destId="{6BC1CE5C-89B6-47DD-AE49-B69A7F0B0E2D}" srcOrd="0" destOrd="0" presId="urn:microsoft.com/office/officeart/2005/8/layout/vList2"/>
    <dgm:cxn modelId="{CBCD0F8D-0809-414B-B67B-2B7D2396620A}" srcId="{399CA7D4-9251-4EF6-822B-57AA16EEAD4B}" destId="{BD6238D6-351D-4392-AB96-07330596EBC7}" srcOrd="1" destOrd="0" parTransId="{6A321895-CF27-44F9-87FC-578A0C6FA9BE}" sibTransId="{D985CEED-F297-468F-8896-FB1FB4420CAC}"/>
    <dgm:cxn modelId="{B144BFAB-83F2-4D8E-A469-12AAF720F228}" type="presOf" srcId="{927DDFDB-334F-4ABA-B508-752EB0C1856C}" destId="{8C67B608-389A-4BDF-AFCD-F6F7600C514C}" srcOrd="0" destOrd="0" presId="urn:microsoft.com/office/officeart/2005/8/layout/vList2"/>
    <dgm:cxn modelId="{DDC55DDC-49E8-4F2A-9E3E-4E8476CD243F}" srcId="{399CA7D4-9251-4EF6-822B-57AA16EEAD4B}" destId="{D6E258F5-21AF-4E91-9DA7-8CD4E820267B}" srcOrd="2" destOrd="0" parTransId="{88C9611C-0A88-490F-B846-6852B5A4F26C}" sibTransId="{A0EDFD33-A786-4D18-9599-85BDDC43C566}"/>
    <dgm:cxn modelId="{C8536EF5-FFFE-47DE-BFBD-526D88272A58}" type="presParOf" srcId="{6BC1CE5C-89B6-47DD-AE49-B69A7F0B0E2D}" destId="{8C67B608-389A-4BDF-AFCD-F6F7600C514C}" srcOrd="0" destOrd="0" presId="urn:microsoft.com/office/officeart/2005/8/layout/vList2"/>
    <dgm:cxn modelId="{77219DC7-5584-4A08-8057-8C3492B37430}" type="presParOf" srcId="{6BC1CE5C-89B6-47DD-AE49-B69A7F0B0E2D}" destId="{1749F62A-F648-4AF2-BCDA-FEEC77D662BD}" srcOrd="1" destOrd="0" presId="urn:microsoft.com/office/officeart/2005/8/layout/vList2"/>
    <dgm:cxn modelId="{4E17D342-CAB5-4DBA-B153-083BE98BD114}" type="presParOf" srcId="{6BC1CE5C-89B6-47DD-AE49-B69A7F0B0E2D}" destId="{C57BFE9C-0374-4BEC-9D2B-96FE04D0CA9A}" srcOrd="2" destOrd="0" presId="urn:microsoft.com/office/officeart/2005/8/layout/vList2"/>
    <dgm:cxn modelId="{2FD7CE1C-F042-46DF-AD5D-066D3ACDB186}" type="presParOf" srcId="{6BC1CE5C-89B6-47DD-AE49-B69A7F0B0E2D}" destId="{833B201E-92D4-47E8-9B74-E1CF2030F51C}" srcOrd="3" destOrd="0" presId="urn:microsoft.com/office/officeart/2005/8/layout/vList2"/>
    <dgm:cxn modelId="{B494700E-E1DE-4EFF-B81A-42D590FED1B5}" type="presParOf" srcId="{6BC1CE5C-89B6-47DD-AE49-B69A7F0B0E2D}" destId="{94F3D92F-F568-45DC-BAEA-5DFD584796A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F9B1E8-A85A-4695-A811-BFF834226E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F90B64D-E8EC-49FC-96FA-0C64344724F8}">
      <dgm:prSet/>
      <dgm:spPr/>
      <dgm:t>
        <a:bodyPr/>
        <a:lstStyle/>
        <a:p>
          <a:r>
            <a:rPr lang="en-US"/>
            <a:t>Managing incoming &amp; outgoing flights through integration with a modern software system</a:t>
          </a:r>
        </a:p>
      </dgm:t>
    </dgm:pt>
    <dgm:pt modelId="{6CAA34D7-6DC5-4581-B307-628E847CEB29}" type="parTrans" cxnId="{03CA8279-0E76-47A6-8B25-14F56F55C582}">
      <dgm:prSet/>
      <dgm:spPr/>
      <dgm:t>
        <a:bodyPr/>
        <a:lstStyle/>
        <a:p>
          <a:endParaRPr lang="en-US"/>
        </a:p>
      </dgm:t>
    </dgm:pt>
    <dgm:pt modelId="{4FF5E45A-B2DB-432B-9043-8A5367D47D8B}" type="sibTrans" cxnId="{03CA8279-0E76-47A6-8B25-14F56F55C582}">
      <dgm:prSet/>
      <dgm:spPr/>
      <dgm:t>
        <a:bodyPr/>
        <a:lstStyle/>
        <a:p>
          <a:endParaRPr lang="en-US"/>
        </a:p>
      </dgm:t>
    </dgm:pt>
    <dgm:pt modelId="{740147BE-A296-4E76-9B78-46A802B9170A}">
      <dgm:prSet/>
      <dgm:spPr/>
      <dgm:t>
        <a:bodyPr/>
        <a:lstStyle/>
        <a:p>
          <a:r>
            <a:rPr lang="en-US"/>
            <a:t>Increase revenue by increasing efficiency and throughput</a:t>
          </a:r>
        </a:p>
      </dgm:t>
    </dgm:pt>
    <dgm:pt modelId="{AAFB8831-F8D0-4336-8AB2-2BFC8C485C65}" type="parTrans" cxnId="{6127C7A3-EB04-4344-86EB-5803A9B3D6B0}">
      <dgm:prSet/>
      <dgm:spPr/>
      <dgm:t>
        <a:bodyPr/>
        <a:lstStyle/>
        <a:p>
          <a:endParaRPr lang="en-US"/>
        </a:p>
      </dgm:t>
    </dgm:pt>
    <dgm:pt modelId="{E166DB4E-34C6-4319-B45E-E418C40FAF11}" type="sibTrans" cxnId="{6127C7A3-EB04-4344-86EB-5803A9B3D6B0}">
      <dgm:prSet/>
      <dgm:spPr/>
      <dgm:t>
        <a:bodyPr/>
        <a:lstStyle/>
        <a:p>
          <a:endParaRPr lang="en-US"/>
        </a:p>
      </dgm:t>
    </dgm:pt>
    <dgm:pt modelId="{8E9D9B14-9755-426C-85AD-C45078EB5413}">
      <dgm:prSet/>
      <dgm:spPr/>
      <dgm:t>
        <a:bodyPr/>
        <a:lstStyle/>
        <a:p>
          <a:r>
            <a:rPr lang="en-US"/>
            <a:t>Minimize lost time for arriving and departing passengers, maximizing customer satisfaction</a:t>
          </a:r>
        </a:p>
      </dgm:t>
    </dgm:pt>
    <dgm:pt modelId="{CBAB8074-9A18-4DE6-8317-CABC5733FB46}" type="parTrans" cxnId="{2F591B88-9C33-404A-83C3-8815C41C824C}">
      <dgm:prSet/>
      <dgm:spPr/>
      <dgm:t>
        <a:bodyPr/>
        <a:lstStyle/>
        <a:p>
          <a:endParaRPr lang="en-US"/>
        </a:p>
      </dgm:t>
    </dgm:pt>
    <dgm:pt modelId="{99B05C2C-B7F9-4030-A8BF-E3CBE1C0BA56}" type="sibTrans" cxnId="{2F591B88-9C33-404A-83C3-8815C41C824C}">
      <dgm:prSet/>
      <dgm:spPr/>
      <dgm:t>
        <a:bodyPr/>
        <a:lstStyle/>
        <a:p>
          <a:endParaRPr lang="en-US"/>
        </a:p>
      </dgm:t>
    </dgm:pt>
    <dgm:pt modelId="{C1EF1408-5C71-467D-8F99-18A44F05D321}" type="pres">
      <dgm:prSet presAssocID="{E8F9B1E8-A85A-4695-A811-BFF834226EE2}" presName="root" presStyleCnt="0">
        <dgm:presLayoutVars>
          <dgm:dir/>
          <dgm:resizeHandles val="exact"/>
        </dgm:presLayoutVars>
      </dgm:prSet>
      <dgm:spPr/>
    </dgm:pt>
    <dgm:pt modelId="{5AAEE2FD-B28D-4AB2-B662-88D3D0171908}" type="pres">
      <dgm:prSet presAssocID="{7F90B64D-E8EC-49FC-96FA-0C64344724F8}" presName="compNode" presStyleCnt="0"/>
      <dgm:spPr/>
    </dgm:pt>
    <dgm:pt modelId="{4D28A604-AAD2-40B6-828E-30DFF2F2E882}" type="pres">
      <dgm:prSet presAssocID="{7F90B64D-E8EC-49FC-96FA-0C64344724F8}" presName="bgRect" presStyleLbl="bgShp" presStyleIdx="0" presStyleCnt="3"/>
      <dgm:spPr/>
    </dgm:pt>
    <dgm:pt modelId="{8FC177E4-BBD5-4667-9557-CFD887D9C3DF}" type="pres">
      <dgm:prSet presAssocID="{7F90B64D-E8EC-49FC-96FA-0C64344724F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A2F15D8B-03C7-48A1-BBFD-DC1057DD2879}" type="pres">
      <dgm:prSet presAssocID="{7F90B64D-E8EC-49FC-96FA-0C64344724F8}" presName="spaceRect" presStyleCnt="0"/>
      <dgm:spPr/>
    </dgm:pt>
    <dgm:pt modelId="{88662E9F-BF8B-4B50-9EFC-9C7F3BEBD65E}" type="pres">
      <dgm:prSet presAssocID="{7F90B64D-E8EC-49FC-96FA-0C64344724F8}" presName="parTx" presStyleLbl="revTx" presStyleIdx="0" presStyleCnt="3">
        <dgm:presLayoutVars>
          <dgm:chMax val="0"/>
          <dgm:chPref val="0"/>
        </dgm:presLayoutVars>
      </dgm:prSet>
      <dgm:spPr/>
    </dgm:pt>
    <dgm:pt modelId="{8B9BE3B5-93FA-4CFE-849E-8E9F3BA2FADB}" type="pres">
      <dgm:prSet presAssocID="{4FF5E45A-B2DB-432B-9043-8A5367D47D8B}" presName="sibTrans" presStyleCnt="0"/>
      <dgm:spPr/>
    </dgm:pt>
    <dgm:pt modelId="{4CB989C0-44FF-4779-86D3-2374928970E9}" type="pres">
      <dgm:prSet presAssocID="{740147BE-A296-4E76-9B78-46A802B9170A}" presName="compNode" presStyleCnt="0"/>
      <dgm:spPr/>
    </dgm:pt>
    <dgm:pt modelId="{0D63CC95-5AC7-4F02-8427-5A7682BDC564}" type="pres">
      <dgm:prSet presAssocID="{740147BE-A296-4E76-9B78-46A802B9170A}" presName="bgRect" presStyleLbl="bgShp" presStyleIdx="1" presStyleCnt="3"/>
      <dgm:spPr/>
    </dgm:pt>
    <dgm:pt modelId="{AC5FDD16-D799-4B03-8A6A-973C4BA2C0C7}" type="pres">
      <dgm:prSet presAssocID="{740147BE-A296-4E76-9B78-46A802B9170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158E07B-8E54-48F7-9176-3B4B04376C55}" type="pres">
      <dgm:prSet presAssocID="{740147BE-A296-4E76-9B78-46A802B9170A}" presName="spaceRect" presStyleCnt="0"/>
      <dgm:spPr/>
    </dgm:pt>
    <dgm:pt modelId="{1DD0A4E8-3E40-462F-A506-AC6FEC120F01}" type="pres">
      <dgm:prSet presAssocID="{740147BE-A296-4E76-9B78-46A802B9170A}" presName="parTx" presStyleLbl="revTx" presStyleIdx="1" presStyleCnt="3">
        <dgm:presLayoutVars>
          <dgm:chMax val="0"/>
          <dgm:chPref val="0"/>
        </dgm:presLayoutVars>
      </dgm:prSet>
      <dgm:spPr/>
    </dgm:pt>
    <dgm:pt modelId="{E1E960E0-A86E-4FA1-A6D0-0A1D93EBC521}" type="pres">
      <dgm:prSet presAssocID="{E166DB4E-34C6-4319-B45E-E418C40FAF11}" presName="sibTrans" presStyleCnt="0"/>
      <dgm:spPr/>
    </dgm:pt>
    <dgm:pt modelId="{29AC83DB-F6DD-4174-992A-4FDD70E78634}" type="pres">
      <dgm:prSet presAssocID="{8E9D9B14-9755-426C-85AD-C45078EB5413}" presName="compNode" presStyleCnt="0"/>
      <dgm:spPr/>
    </dgm:pt>
    <dgm:pt modelId="{B50B7084-9B48-4DDD-B2D3-D3538B50F5AB}" type="pres">
      <dgm:prSet presAssocID="{8E9D9B14-9755-426C-85AD-C45078EB5413}" presName="bgRect" presStyleLbl="bgShp" presStyleIdx="2" presStyleCnt="3"/>
      <dgm:spPr/>
    </dgm:pt>
    <dgm:pt modelId="{D7FF0CE5-D9AB-4787-95B0-CE018D94ECAC}" type="pres">
      <dgm:prSet presAssocID="{8E9D9B14-9755-426C-85AD-C45078EB541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 33% with solid fill"/>
        </a:ext>
      </dgm:extLst>
    </dgm:pt>
    <dgm:pt modelId="{E9DBD7D0-8992-4A4E-8DC6-24A4978943D9}" type="pres">
      <dgm:prSet presAssocID="{8E9D9B14-9755-426C-85AD-C45078EB5413}" presName="spaceRect" presStyleCnt="0"/>
      <dgm:spPr/>
    </dgm:pt>
    <dgm:pt modelId="{1B870BEB-05CD-4AE5-B86C-F34A787683D7}" type="pres">
      <dgm:prSet presAssocID="{8E9D9B14-9755-426C-85AD-C45078EB541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B120D2B-D555-4169-BC8C-90BDC9BC5809}" type="presOf" srcId="{8E9D9B14-9755-426C-85AD-C45078EB5413}" destId="{1B870BEB-05CD-4AE5-B86C-F34A787683D7}" srcOrd="0" destOrd="0" presId="urn:microsoft.com/office/officeart/2018/2/layout/IconVerticalSolidList"/>
    <dgm:cxn modelId="{610A2243-AE1A-45F3-B29D-9D90632077A2}" type="presOf" srcId="{E8F9B1E8-A85A-4695-A811-BFF834226EE2}" destId="{C1EF1408-5C71-467D-8F99-18A44F05D321}" srcOrd="0" destOrd="0" presId="urn:microsoft.com/office/officeart/2018/2/layout/IconVerticalSolidList"/>
    <dgm:cxn modelId="{2C85A34B-2FFF-4F43-8360-C91FE67CFC7C}" type="presOf" srcId="{740147BE-A296-4E76-9B78-46A802B9170A}" destId="{1DD0A4E8-3E40-462F-A506-AC6FEC120F01}" srcOrd="0" destOrd="0" presId="urn:microsoft.com/office/officeart/2018/2/layout/IconVerticalSolidList"/>
    <dgm:cxn modelId="{75703472-AFFC-4972-A6F5-A40168FDC2C5}" type="presOf" srcId="{7F90B64D-E8EC-49FC-96FA-0C64344724F8}" destId="{88662E9F-BF8B-4B50-9EFC-9C7F3BEBD65E}" srcOrd="0" destOrd="0" presId="urn:microsoft.com/office/officeart/2018/2/layout/IconVerticalSolidList"/>
    <dgm:cxn modelId="{03CA8279-0E76-47A6-8B25-14F56F55C582}" srcId="{E8F9B1E8-A85A-4695-A811-BFF834226EE2}" destId="{7F90B64D-E8EC-49FC-96FA-0C64344724F8}" srcOrd="0" destOrd="0" parTransId="{6CAA34D7-6DC5-4581-B307-628E847CEB29}" sibTransId="{4FF5E45A-B2DB-432B-9043-8A5367D47D8B}"/>
    <dgm:cxn modelId="{2F591B88-9C33-404A-83C3-8815C41C824C}" srcId="{E8F9B1E8-A85A-4695-A811-BFF834226EE2}" destId="{8E9D9B14-9755-426C-85AD-C45078EB5413}" srcOrd="2" destOrd="0" parTransId="{CBAB8074-9A18-4DE6-8317-CABC5733FB46}" sibTransId="{99B05C2C-B7F9-4030-A8BF-E3CBE1C0BA56}"/>
    <dgm:cxn modelId="{6127C7A3-EB04-4344-86EB-5803A9B3D6B0}" srcId="{E8F9B1E8-A85A-4695-A811-BFF834226EE2}" destId="{740147BE-A296-4E76-9B78-46A802B9170A}" srcOrd="1" destOrd="0" parTransId="{AAFB8831-F8D0-4336-8AB2-2BFC8C485C65}" sibTransId="{E166DB4E-34C6-4319-B45E-E418C40FAF11}"/>
    <dgm:cxn modelId="{5275B13F-5F2E-44B8-BE31-E1F5904FFD66}" type="presParOf" srcId="{C1EF1408-5C71-467D-8F99-18A44F05D321}" destId="{5AAEE2FD-B28D-4AB2-B662-88D3D0171908}" srcOrd="0" destOrd="0" presId="urn:microsoft.com/office/officeart/2018/2/layout/IconVerticalSolidList"/>
    <dgm:cxn modelId="{4F63F95C-95DA-4387-97B7-63516AAE8375}" type="presParOf" srcId="{5AAEE2FD-B28D-4AB2-B662-88D3D0171908}" destId="{4D28A604-AAD2-40B6-828E-30DFF2F2E882}" srcOrd="0" destOrd="0" presId="urn:microsoft.com/office/officeart/2018/2/layout/IconVerticalSolidList"/>
    <dgm:cxn modelId="{09A28012-AEA4-4FFF-8214-21D743264E76}" type="presParOf" srcId="{5AAEE2FD-B28D-4AB2-B662-88D3D0171908}" destId="{8FC177E4-BBD5-4667-9557-CFD887D9C3DF}" srcOrd="1" destOrd="0" presId="urn:microsoft.com/office/officeart/2018/2/layout/IconVerticalSolidList"/>
    <dgm:cxn modelId="{CF1BB094-C36F-4294-879F-6D1B10381A42}" type="presParOf" srcId="{5AAEE2FD-B28D-4AB2-B662-88D3D0171908}" destId="{A2F15D8B-03C7-48A1-BBFD-DC1057DD2879}" srcOrd="2" destOrd="0" presId="urn:microsoft.com/office/officeart/2018/2/layout/IconVerticalSolidList"/>
    <dgm:cxn modelId="{DC2288D6-6153-4D0E-8369-0E9AD7916E9C}" type="presParOf" srcId="{5AAEE2FD-B28D-4AB2-B662-88D3D0171908}" destId="{88662E9F-BF8B-4B50-9EFC-9C7F3BEBD65E}" srcOrd="3" destOrd="0" presId="urn:microsoft.com/office/officeart/2018/2/layout/IconVerticalSolidList"/>
    <dgm:cxn modelId="{ECC72964-D0F8-42E3-BDA6-19192D65DFB6}" type="presParOf" srcId="{C1EF1408-5C71-467D-8F99-18A44F05D321}" destId="{8B9BE3B5-93FA-4CFE-849E-8E9F3BA2FADB}" srcOrd="1" destOrd="0" presId="urn:microsoft.com/office/officeart/2018/2/layout/IconVerticalSolidList"/>
    <dgm:cxn modelId="{8386A79C-C916-44A5-BA7C-1487B874A241}" type="presParOf" srcId="{C1EF1408-5C71-467D-8F99-18A44F05D321}" destId="{4CB989C0-44FF-4779-86D3-2374928970E9}" srcOrd="2" destOrd="0" presId="urn:microsoft.com/office/officeart/2018/2/layout/IconVerticalSolidList"/>
    <dgm:cxn modelId="{C7D6F0A4-DCCB-4B61-9FA5-512B4A2A987A}" type="presParOf" srcId="{4CB989C0-44FF-4779-86D3-2374928970E9}" destId="{0D63CC95-5AC7-4F02-8427-5A7682BDC564}" srcOrd="0" destOrd="0" presId="urn:microsoft.com/office/officeart/2018/2/layout/IconVerticalSolidList"/>
    <dgm:cxn modelId="{0809B0B0-660F-4679-8448-E3C986C6F249}" type="presParOf" srcId="{4CB989C0-44FF-4779-86D3-2374928970E9}" destId="{AC5FDD16-D799-4B03-8A6A-973C4BA2C0C7}" srcOrd="1" destOrd="0" presId="urn:microsoft.com/office/officeart/2018/2/layout/IconVerticalSolidList"/>
    <dgm:cxn modelId="{1DB5014C-16B8-42E2-A7FB-6525D8FEA3BD}" type="presParOf" srcId="{4CB989C0-44FF-4779-86D3-2374928970E9}" destId="{2158E07B-8E54-48F7-9176-3B4B04376C55}" srcOrd="2" destOrd="0" presId="urn:microsoft.com/office/officeart/2018/2/layout/IconVerticalSolidList"/>
    <dgm:cxn modelId="{3C32C20A-21B7-4047-A625-171C97AA1B0B}" type="presParOf" srcId="{4CB989C0-44FF-4779-86D3-2374928970E9}" destId="{1DD0A4E8-3E40-462F-A506-AC6FEC120F01}" srcOrd="3" destOrd="0" presId="urn:microsoft.com/office/officeart/2018/2/layout/IconVerticalSolidList"/>
    <dgm:cxn modelId="{170AD59D-FEE4-41A6-9076-51568D959A8C}" type="presParOf" srcId="{C1EF1408-5C71-467D-8F99-18A44F05D321}" destId="{E1E960E0-A86E-4FA1-A6D0-0A1D93EBC521}" srcOrd="3" destOrd="0" presId="urn:microsoft.com/office/officeart/2018/2/layout/IconVerticalSolidList"/>
    <dgm:cxn modelId="{755FA21E-0E23-4857-B9FE-9271E1B5ED1D}" type="presParOf" srcId="{C1EF1408-5C71-467D-8F99-18A44F05D321}" destId="{29AC83DB-F6DD-4174-992A-4FDD70E78634}" srcOrd="4" destOrd="0" presId="urn:microsoft.com/office/officeart/2018/2/layout/IconVerticalSolidList"/>
    <dgm:cxn modelId="{FFE27D9D-CBB6-45AD-B938-974F8A09D2B8}" type="presParOf" srcId="{29AC83DB-F6DD-4174-992A-4FDD70E78634}" destId="{B50B7084-9B48-4DDD-B2D3-D3538B50F5AB}" srcOrd="0" destOrd="0" presId="urn:microsoft.com/office/officeart/2018/2/layout/IconVerticalSolidList"/>
    <dgm:cxn modelId="{40F84123-AB7E-437C-B65D-242287AB4E35}" type="presParOf" srcId="{29AC83DB-F6DD-4174-992A-4FDD70E78634}" destId="{D7FF0CE5-D9AB-4787-95B0-CE018D94ECAC}" srcOrd="1" destOrd="0" presId="urn:microsoft.com/office/officeart/2018/2/layout/IconVerticalSolidList"/>
    <dgm:cxn modelId="{2FB2A147-CD22-4389-A44D-33E65D34808F}" type="presParOf" srcId="{29AC83DB-F6DD-4174-992A-4FDD70E78634}" destId="{E9DBD7D0-8992-4A4E-8DC6-24A4978943D9}" srcOrd="2" destOrd="0" presId="urn:microsoft.com/office/officeart/2018/2/layout/IconVerticalSolidList"/>
    <dgm:cxn modelId="{24A36D66-EB0B-4DF2-ACAD-6132FE6558EA}" type="presParOf" srcId="{29AC83DB-F6DD-4174-992A-4FDD70E78634}" destId="{1B870BEB-05CD-4AE5-B86C-F34A787683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834226-E36C-46D6-962C-FC1335A1CF9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FB06A5-1CF9-4DC5-9997-6DF336FF0D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 an integrated Flight Management System (FMS)</a:t>
          </a:r>
        </a:p>
      </dgm:t>
    </dgm:pt>
    <dgm:pt modelId="{D180E702-582F-4700-8EAC-909548226CAB}" type="parTrans" cxnId="{D95FF054-06FE-4688-9159-28CDCE657687}">
      <dgm:prSet/>
      <dgm:spPr/>
      <dgm:t>
        <a:bodyPr/>
        <a:lstStyle/>
        <a:p>
          <a:endParaRPr lang="en-US"/>
        </a:p>
      </dgm:t>
    </dgm:pt>
    <dgm:pt modelId="{21AB01A2-EF54-4176-AEDF-2C88652FE368}" type="sibTrans" cxnId="{D95FF054-06FE-4688-9159-28CDCE657687}">
      <dgm:prSet/>
      <dgm:spPr/>
      <dgm:t>
        <a:bodyPr/>
        <a:lstStyle/>
        <a:p>
          <a:endParaRPr lang="en-US"/>
        </a:p>
      </dgm:t>
    </dgm:pt>
    <dgm:pt modelId="{735DC71D-DC06-49C0-901A-F02CCC7EBF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Streamline workflow for data entry &amp; making decisions from data</a:t>
          </a:r>
        </a:p>
      </dgm:t>
    </dgm:pt>
    <dgm:pt modelId="{C549FF30-D840-49F2-AFD7-0E825F7BB9F6}" type="parTrans" cxnId="{C3FEE9B3-D49D-49C3-9754-E64C1B903A06}">
      <dgm:prSet/>
      <dgm:spPr/>
      <dgm:t>
        <a:bodyPr/>
        <a:lstStyle/>
        <a:p>
          <a:endParaRPr lang="en-US"/>
        </a:p>
      </dgm:t>
    </dgm:pt>
    <dgm:pt modelId="{6413767C-E8B1-4016-8C85-96ACDD46A51B}" type="sibTrans" cxnId="{C3FEE9B3-D49D-49C3-9754-E64C1B903A06}">
      <dgm:prSet/>
      <dgm:spPr/>
      <dgm:t>
        <a:bodyPr/>
        <a:lstStyle/>
        <a:p>
          <a:endParaRPr lang="en-US"/>
        </a:p>
      </dgm:t>
    </dgm:pt>
    <dgm:pt modelId="{D5552AEC-47C9-44E2-998C-E06C8DFC80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Guarantee up-to-date, relevant data for management &amp; customers</a:t>
          </a:r>
        </a:p>
      </dgm:t>
    </dgm:pt>
    <dgm:pt modelId="{5127C23E-03C8-4089-9511-BDF78996360A}" type="parTrans" cxnId="{36DD3140-A534-4C1C-A77C-9F1EBC12FE3E}">
      <dgm:prSet/>
      <dgm:spPr/>
      <dgm:t>
        <a:bodyPr/>
        <a:lstStyle/>
        <a:p>
          <a:endParaRPr lang="en-US"/>
        </a:p>
      </dgm:t>
    </dgm:pt>
    <dgm:pt modelId="{368D5925-5D80-490D-999F-9EC4F6468B2B}" type="sibTrans" cxnId="{36DD3140-A534-4C1C-A77C-9F1EBC12FE3E}">
      <dgm:prSet/>
      <dgm:spPr/>
      <dgm:t>
        <a:bodyPr/>
        <a:lstStyle/>
        <a:p>
          <a:endParaRPr lang="en-US"/>
        </a:p>
      </dgm:t>
    </dgm:pt>
    <dgm:pt modelId="{D6B8C9DF-CCDB-407C-978A-C5A9B39722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Allow communication &amp; cooperation with in-network airports</a:t>
          </a:r>
        </a:p>
      </dgm:t>
    </dgm:pt>
    <dgm:pt modelId="{8E5D7427-D5E6-44C7-8525-1638FC90F582}" type="parTrans" cxnId="{598D405F-4083-4776-B532-F0D25DEC9BC4}">
      <dgm:prSet/>
      <dgm:spPr/>
      <dgm:t>
        <a:bodyPr/>
        <a:lstStyle/>
        <a:p>
          <a:endParaRPr lang="en-US"/>
        </a:p>
      </dgm:t>
    </dgm:pt>
    <dgm:pt modelId="{3539711D-A425-4A68-9AEC-C153FEF380B5}" type="sibTrans" cxnId="{598D405F-4083-4776-B532-F0D25DEC9BC4}">
      <dgm:prSet/>
      <dgm:spPr/>
      <dgm:t>
        <a:bodyPr/>
        <a:lstStyle/>
        <a:p>
          <a:endParaRPr lang="en-US"/>
        </a:p>
      </dgm:t>
    </dgm:pt>
    <dgm:pt modelId="{8A5AF8FC-2F31-4A6B-95A3-CF30F981D73D}" type="pres">
      <dgm:prSet presAssocID="{0F834226-E36C-46D6-962C-FC1335A1CF90}" presName="root" presStyleCnt="0">
        <dgm:presLayoutVars>
          <dgm:dir/>
          <dgm:resizeHandles val="exact"/>
        </dgm:presLayoutVars>
      </dgm:prSet>
      <dgm:spPr/>
    </dgm:pt>
    <dgm:pt modelId="{690D7045-CEE0-41A3-9A3E-0D58E8FB3B1C}" type="pres">
      <dgm:prSet presAssocID="{D9FB06A5-1CF9-4DC5-9997-6DF336FF0D21}" presName="compNode" presStyleCnt="0"/>
      <dgm:spPr/>
    </dgm:pt>
    <dgm:pt modelId="{14234D38-4628-4125-A346-D7323D1B51C5}" type="pres">
      <dgm:prSet presAssocID="{D9FB06A5-1CF9-4DC5-9997-6DF336FF0D21}" presName="bgRect" presStyleLbl="bgShp" presStyleIdx="0" presStyleCnt="4"/>
      <dgm:spPr/>
    </dgm:pt>
    <dgm:pt modelId="{8D8D086F-0165-403D-A5B9-CEA4B546E1EA}" type="pres">
      <dgm:prSet presAssocID="{D9FB06A5-1CF9-4DC5-9997-6DF336FF0D2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icopter"/>
        </a:ext>
      </dgm:extLst>
    </dgm:pt>
    <dgm:pt modelId="{35251EE2-A258-4A39-82FC-322DA4BA5779}" type="pres">
      <dgm:prSet presAssocID="{D9FB06A5-1CF9-4DC5-9997-6DF336FF0D21}" presName="spaceRect" presStyleCnt="0"/>
      <dgm:spPr/>
    </dgm:pt>
    <dgm:pt modelId="{29D7609B-5C69-4F08-BE1A-7844EFCB4E11}" type="pres">
      <dgm:prSet presAssocID="{D9FB06A5-1CF9-4DC5-9997-6DF336FF0D21}" presName="parTx" presStyleLbl="revTx" presStyleIdx="0" presStyleCnt="4">
        <dgm:presLayoutVars>
          <dgm:chMax val="0"/>
          <dgm:chPref val="0"/>
        </dgm:presLayoutVars>
      </dgm:prSet>
      <dgm:spPr/>
    </dgm:pt>
    <dgm:pt modelId="{A9D7C82B-746F-4522-A8A4-6891553404C4}" type="pres">
      <dgm:prSet presAssocID="{21AB01A2-EF54-4176-AEDF-2C88652FE368}" presName="sibTrans" presStyleCnt="0"/>
      <dgm:spPr/>
    </dgm:pt>
    <dgm:pt modelId="{E13B426C-1CA2-4411-BC00-54A20D6E1934}" type="pres">
      <dgm:prSet presAssocID="{735DC71D-DC06-49C0-901A-F02CCC7EBF50}" presName="compNode" presStyleCnt="0"/>
      <dgm:spPr/>
    </dgm:pt>
    <dgm:pt modelId="{88F01A4F-0846-4537-AAA5-64D189772316}" type="pres">
      <dgm:prSet presAssocID="{735DC71D-DC06-49C0-901A-F02CCC7EBF50}" presName="bgRect" presStyleLbl="bgShp" presStyleIdx="1" presStyleCnt="4"/>
      <dgm:spPr/>
    </dgm:pt>
    <dgm:pt modelId="{44EA3C80-89AA-4254-9DBE-AA9D848C445E}" type="pres">
      <dgm:prSet presAssocID="{735DC71D-DC06-49C0-901A-F02CCC7EBF5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AD46AE7-392F-4D28-9627-34C666C948C6}" type="pres">
      <dgm:prSet presAssocID="{735DC71D-DC06-49C0-901A-F02CCC7EBF50}" presName="spaceRect" presStyleCnt="0"/>
      <dgm:spPr/>
    </dgm:pt>
    <dgm:pt modelId="{D7D07AA2-EB5B-46B8-A3E6-F51D473259D4}" type="pres">
      <dgm:prSet presAssocID="{735DC71D-DC06-49C0-901A-F02CCC7EBF50}" presName="parTx" presStyleLbl="revTx" presStyleIdx="1" presStyleCnt="4">
        <dgm:presLayoutVars>
          <dgm:chMax val="0"/>
          <dgm:chPref val="0"/>
        </dgm:presLayoutVars>
      </dgm:prSet>
      <dgm:spPr/>
    </dgm:pt>
    <dgm:pt modelId="{4B5BF11E-5ABF-4977-B5B9-931F868C6583}" type="pres">
      <dgm:prSet presAssocID="{6413767C-E8B1-4016-8C85-96ACDD46A51B}" presName="sibTrans" presStyleCnt="0"/>
      <dgm:spPr/>
    </dgm:pt>
    <dgm:pt modelId="{FD2DDBD7-D595-4DC3-8B5B-D8BD83C388B5}" type="pres">
      <dgm:prSet presAssocID="{D5552AEC-47C9-44E2-998C-E06C8DFC801B}" presName="compNode" presStyleCnt="0"/>
      <dgm:spPr/>
    </dgm:pt>
    <dgm:pt modelId="{4BA093BA-04C9-4307-ACAC-119A12C8215C}" type="pres">
      <dgm:prSet presAssocID="{D5552AEC-47C9-44E2-998C-E06C8DFC801B}" presName="bgRect" presStyleLbl="bgShp" presStyleIdx="2" presStyleCnt="4"/>
      <dgm:spPr/>
    </dgm:pt>
    <dgm:pt modelId="{F7446EDD-CFFA-41B0-9965-71E8AEBA44E5}" type="pres">
      <dgm:prSet presAssocID="{D5552AEC-47C9-44E2-998C-E06C8DFC801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D3C8296B-2C89-4371-AABA-DC926585908B}" type="pres">
      <dgm:prSet presAssocID="{D5552AEC-47C9-44E2-998C-E06C8DFC801B}" presName="spaceRect" presStyleCnt="0"/>
      <dgm:spPr/>
    </dgm:pt>
    <dgm:pt modelId="{32D1EED2-DC00-4FF1-8871-9DA0C2489D0C}" type="pres">
      <dgm:prSet presAssocID="{D5552AEC-47C9-44E2-998C-E06C8DFC801B}" presName="parTx" presStyleLbl="revTx" presStyleIdx="2" presStyleCnt="4">
        <dgm:presLayoutVars>
          <dgm:chMax val="0"/>
          <dgm:chPref val="0"/>
        </dgm:presLayoutVars>
      </dgm:prSet>
      <dgm:spPr/>
    </dgm:pt>
    <dgm:pt modelId="{1A2FBED3-27F1-47E6-A058-70C75B1F7485}" type="pres">
      <dgm:prSet presAssocID="{368D5925-5D80-490D-999F-9EC4F6468B2B}" presName="sibTrans" presStyleCnt="0"/>
      <dgm:spPr/>
    </dgm:pt>
    <dgm:pt modelId="{8AC70C3E-12E9-4371-B7A0-DDA49C5F444F}" type="pres">
      <dgm:prSet presAssocID="{D6B8C9DF-CCDB-407C-978A-C5A9B397220B}" presName="compNode" presStyleCnt="0"/>
      <dgm:spPr/>
    </dgm:pt>
    <dgm:pt modelId="{FF71915B-3153-4603-BDCB-9C46D9D972B5}" type="pres">
      <dgm:prSet presAssocID="{D6B8C9DF-CCDB-407C-978A-C5A9B397220B}" presName="bgRect" presStyleLbl="bgShp" presStyleIdx="3" presStyleCnt="4"/>
      <dgm:spPr/>
    </dgm:pt>
    <dgm:pt modelId="{473A359B-DE06-48B3-9E0C-0252DE514FD7}" type="pres">
      <dgm:prSet presAssocID="{D6B8C9DF-CCDB-407C-978A-C5A9B397220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86FF45DD-629B-40A6-BF8C-176E3D62ED85}" type="pres">
      <dgm:prSet presAssocID="{D6B8C9DF-CCDB-407C-978A-C5A9B397220B}" presName="spaceRect" presStyleCnt="0"/>
      <dgm:spPr/>
    </dgm:pt>
    <dgm:pt modelId="{DED200BA-501F-4D30-B55D-2E8A1AD06E6E}" type="pres">
      <dgm:prSet presAssocID="{D6B8C9DF-CCDB-407C-978A-C5A9B397220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791DC0E-2CF0-400C-99E9-14653918FDA8}" type="presOf" srcId="{D6B8C9DF-CCDB-407C-978A-C5A9B397220B}" destId="{DED200BA-501F-4D30-B55D-2E8A1AD06E6E}" srcOrd="0" destOrd="0" presId="urn:microsoft.com/office/officeart/2018/2/layout/IconVerticalSolidList"/>
    <dgm:cxn modelId="{36DD3140-A534-4C1C-A77C-9F1EBC12FE3E}" srcId="{0F834226-E36C-46D6-962C-FC1335A1CF90}" destId="{D5552AEC-47C9-44E2-998C-E06C8DFC801B}" srcOrd="2" destOrd="0" parTransId="{5127C23E-03C8-4089-9511-BDF78996360A}" sibTransId="{368D5925-5D80-490D-999F-9EC4F6468B2B}"/>
    <dgm:cxn modelId="{598D405F-4083-4776-B532-F0D25DEC9BC4}" srcId="{0F834226-E36C-46D6-962C-FC1335A1CF90}" destId="{D6B8C9DF-CCDB-407C-978A-C5A9B397220B}" srcOrd="3" destOrd="0" parTransId="{8E5D7427-D5E6-44C7-8525-1638FC90F582}" sibTransId="{3539711D-A425-4A68-9AEC-C153FEF380B5}"/>
    <dgm:cxn modelId="{8230E771-70D8-4C52-9189-E38C18C44500}" type="presOf" srcId="{0F834226-E36C-46D6-962C-FC1335A1CF90}" destId="{8A5AF8FC-2F31-4A6B-95A3-CF30F981D73D}" srcOrd="0" destOrd="0" presId="urn:microsoft.com/office/officeart/2018/2/layout/IconVerticalSolidList"/>
    <dgm:cxn modelId="{D95FF054-06FE-4688-9159-28CDCE657687}" srcId="{0F834226-E36C-46D6-962C-FC1335A1CF90}" destId="{D9FB06A5-1CF9-4DC5-9997-6DF336FF0D21}" srcOrd="0" destOrd="0" parTransId="{D180E702-582F-4700-8EAC-909548226CAB}" sibTransId="{21AB01A2-EF54-4176-AEDF-2C88652FE368}"/>
    <dgm:cxn modelId="{EA13AB84-C5D9-4C0B-99D1-1F61A362382E}" type="presOf" srcId="{D9FB06A5-1CF9-4DC5-9997-6DF336FF0D21}" destId="{29D7609B-5C69-4F08-BE1A-7844EFCB4E11}" srcOrd="0" destOrd="0" presId="urn:microsoft.com/office/officeart/2018/2/layout/IconVerticalSolidList"/>
    <dgm:cxn modelId="{7DF3D093-09AD-4188-8336-8841B02DA512}" type="presOf" srcId="{735DC71D-DC06-49C0-901A-F02CCC7EBF50}" destId="{D7D07AA2-EB5B-46B8-A3E6-F51D473259D4}" srcOrd="0" destOrd="0" presId="urn:microsoft.com/office/officeart/2018/2/layout/IconVerticalSolidList"/>
    <dgm:cxn modelId="{C3FEE9B3-D49D-49C3-9754-E64C1B903A06}" srcId="{0F834226-E36C-46D6-962C-FC1335A1CF90}" destId="{735DC71D-DC06-49C0-901A-F02CCC7EBF50}" srcOrd="1" destOrd="0" parTransId="{C549FF30-D840-49F2-AFD7-0E825F7BB9F6}" sibTransId="{6413767C-E8B1-4016-8C85-96ACDD46A51B}"/>
    <dgm:cxn modelId="{50B8AFCB-687A-46CB-984F-F3AD901C6B35}" type="presOf" srcId="{D5552AEC-47C9-44E2-998C-E06C8DFC801B}" destId="{32D1EED2-DC00-4FF1-8871-9DA0C2489D0C}" srcOrd="0" destOrd="0" presId="urn:microsoft.com/office/officeart/2018/2/layout/IconVerticalSolidList"/>
    <dgm:cxn modelId="{8759E803-8AE5-4BE4-A331-29CB2B42D725}" type="presParOf" srcId="{8A5AF8FC-2F31-4A6B-95A3-CF30F981D73D}" destId="{690D7045-CEE0-41A3-9A3E-0D58E8FB3B1C}" srcOrd="0" destOrd="0" presId="urn:microsoft.com/office/officeart/2018/2/layout/IconVerticalSolidList"/>
    <dgm:cxn modelId="{98A90472-A9DF-41C0-8480-CF155DA7BB8D}" type="presParOf" srcId="{690D7045-CEE0-41A3-9A3E-0D58E8FB3B1C}" destId="{14234D38-4628-4125-A346-D7323D1B51C5}" srcOrd="0" destOrd="0" presId="urn:microsoft.com/office/officeart/2018/2/layout/IconVerticalSolidList"/>
    <dgm:cxn modelId="{CB6CFF6A-6629-4911-B483-EBA9DCCA2538}" type="presParOf" srcId="{690D7045-CEE0-41A3-9A3E-0D58E8FB3B1C}" destId="{8D8D086F-0165-403D-A5B9-CEA4B546E1EA}" srcOrd="1" destOrd="0" presId="urn:microsoft.com/office/officeart/2018/2/layout/IconVerticalSolidList"/>
    <dgm:cxn modelId="{44118A65-B131-4EAB-9FCA-1BA4B7D17A6A}" type="presParOf" srcId="{690D7045-CEE0-41A3-9A3E-0D58E8FB3B1C}" destId="{35251EE2-A258-4A39-82FC-322DA4BA5779}" srcOrd="2" destOrd="0" presId="urn:microsoft.com/office/officeart/2018/2/layout/IconVerticalSolidList"/>
    <dgm:cxn modelId="{23563A9E-9E4B-479D-8689-2B224ACFC2B8}" type="presParOf" srcId="{690D7045-CEE0-41A3-9A3E-0D58E8FB3B1C}" destId="{29D7609B-5C69-4F08-BE1A-7844EFCB4E11}" srcOrd="3" destOrd="0" presId="urn:microsoft.com/office/officeart/2018/2/layout/IconVerticalSolidList"/>
    <dgm:cxn modelId="{7A643062-9795-4D69-A935-FB51C620F2E1}" type="presParOf" srcId="{8A5AF8FC-2F31-4A6B-95A3-CF30F981D73D}" destId="{A9D7C82B-746F-4522-A8A4-6891553404C4}" srcOrd="1" destOrd="0" presId="urn:microsoft.com/office/officeart/2018/2/layout/IconVerticalSolidList"/>
    <dgm:cxn modelId="{6FF24849-0A4C-4325-9204-ED2A46A5F071}" type="presParOf" srcId="{8A5AF8FC-2F31-4A6B-95A3-CF30F981D73D}" destId="{E13B426C-1CA2-4411-BC00-54A20D6E1934}" srcOrd="2" destOrd="0" presId="urn:microsoft.com/office/officeart/2018/2/layout/IconVerticalSolidList"/>
    <dgm:cxn modelId="{A38DE63D-22C9-4402-8183-2CC53A7DFCBC}" type="presParOf" srcId="{E13B426C-1CA2-4411-BC00-54A20D6E1934}" destId="{88F01A4F-0846-4537-AAA5-64D189772316}" srcOrd="0" destOrd="0" presId="urn:microsoft.com/office/officeart/2018/2/layout/IconVerticalSolidList"/>
    <dgm:cxn modelId="{9F2EDD56-5C24-41D7-9048-0AFBE0A10D03}" type="presParOf" srcId="{E13B426C-1CA2-4411-BC00-54A20D6E1934}" destId="{44EA3C80-89AA-4254-9DBE-AA9D848C445E}" srcOrd="1" destOrd="0" presId="urn:microsoft.com/office/officeart/2018/2/layout/IconVerticalSolidList"/>
    <dgm:cxn modelId="{CE54AF85-F865-4D84-BD63-7BC914E35BA7}" type="presParOf" srcId="{E13B426C-1CA2-4411-BC00-54A20D6E1934}" destId="{8AD46AE7-392F-4D28-9627-34C666C948C6}" srcOrd="2" destOrd="0" presId="urn:microsoft.com/office/officeart/2018/2/layout/IconVerticalSolidList"/>
    <dgm:cxn modelId="{2BE2BEDD-16FC-4361-9029-023B5DE442A3}" type="presParOf" srcId="{E13B426C-1CA2-4411-BC00-54A20D6E1934}" destId="{D7D07AA2-EB5B-46B8-A3E6-F51D473259D4}" srcOrd="3" destOrd="0" presId="urn:microsoft.com/office/officeart/2018/2/layout/IconVerticalSolidList"/>
    <dgm:cxn modelId="{C42125C9-C3A0-419A-8A23-8837B40A200F}" type="presParOf" srcId="{8A5AF8FC-2F31-4A6B-95A3-CF30F981D73D}" destId="{4B5BF11E-5ABF-4977-B5B9-931F868C6583}" srcOrd="3" destOrd="0" presId="urn:microsoft.com/office/officeart/2018/2/layout/IconVerticalSolidList"/>
    <dgm:cxn modelId="{070D2285-28CA-4F9B-AB01-E594E76C4976}" type="presParOf" srcId="{8A5AF8FC-2F31-4A6B-95A3-CF30F981D73D}" destId="{FD2DDBD7-D595-4DC3-8B5B-D8BD83C388B5}" srcOrd="4" destOrd="0" presId="urn:microsoft.com/office/officeart/2018/2/layout/IconVerticalSolidList"/>
    <dgm:cxn modelId="{4E2D6A7E-6DD5-419B-9B9F-FE5F6FA33A60}" type="presParOf" srcId="{FD2DDBD7-D595-4DC3-8B5B-D8BD83C388B5}" destId="{4BA093BA-04C9-4307-ACAC-119A12C8215C}" srcOrd="0" destOrd="0" presId="urn:microsoft.com/office/officeart/2018/2/layout/IconVerticalSolidList"/>
    <dgm:cxn modelId="{981B07D0-4D4F-4400-B0C9-C50B92B74BB5}" type="presParOf" srcId="{FD2DDBD7-D595-4DC3-8B5B-D8BD83C388B5}" destId="{F7446EDD-CFFA-41B0-9965-71E8AEBA44E5}" srcOrd="1" destOrd="0" presId="urn:microsoft.com/office/officeart/2018/2/layout/IconVerticalSolidList"/>
    <dgm:cxn modelId="{6428EDEA-65F9-4EA7-84EE-928067A3AD2D}" type="presParOf" srcId="{FD2DDBD7-D595-4DC3-8B5B-D8BD83C388B5}" destId="{D3C8296B-2C89-4371-AABA-DC926585908B}" srcOrd="2" destOrd="0" presId="urn:microsoft.com/office/officeart/2018/2/layout/IconVerticalSolidList"/>
    <dgm:cxn modelId="{92A4C1D8-89F2-481E-A285-7D86A9E371F1}" type="presParOf" srcId="{FD2DDBD7-D595-4DC3-8B5B-D8BD83C388B5}" destId="{32D1EED2-DC00-4FF1-8871-9DA0C2489D0C}" srcOrd="3" destOrd="0" presId="urn:microsoft.com/office/officeart/2018/2/layout/IconVerticalSolidList"/>
    <dgm:cxn modelId="{5D6DBD6C-79DA-4AD7-8B67-66C50B686D28}" type="presParOf" srcId="{8A5AF8FC-2F31-4A6B-95A3-CF30F981D73D}" destId="{1A2FBED3-27F1-47E6-A058-70C75B1F7485}" srcOrd="5" destOrd="0" presId="urn:microsoft.com/office/officeart/2018/2/layout/IconVerticalSolidList"/>
    <dgm:cxn modelId="{18ECB302-9EF8-41B4-8CA8-F31127E84C80}" type="presParOf" srcId="{8A5AF8FC-2F31-4A6B-95A3-CF30F981D73D}" destId="{8AC70C3E-12E9-4371-B7A0-DDA49C5F444F}" srcOrd="6" destOrd="0" presId="urn:microsoft.com/office/officeart/2018/2/layout/IconVerticalSolidList"/>
    <dgm:cxn modelId="{94CA7380-ED45-4749-A867-D50B48C4DAFF}" type="presParOf" srcId="{8AC70C3E-12E9-4371-B7A0-DDA49C5F444F}" destId="{FF71915B-3153-4603-BDCB-9C46D9D972B5}" srcOrd="0" destOrd="0" presId="urn:microsoft.com/office/officeart/2018/2/layout/IconVerticalSolidList"/>
    <dgm:cxn modelId="{CBE17F06-2675-4535-87E0-8C3F6BD71462}" type="presParOf" srcId="{8AC70C3E-12E9-4371-B7A0-DDA49C5F444F}" destId="{473A359B-DE06-48B3-9E0C-0252DE514FD7}" srcOrd="1" destOrd="0" presId="urn:microsoft.com/office/officeart/2018/2/layout/IconVerticalSolidList"/>
    <dgm:cxn modelId="{EBB27DEA-D075-4806-9FE7-ED1FF9F0C83E}" type="presParOf" srcId="{8AC70C3E-12E9-4371-B7A0-DDA49C5F444F}" destId="{86FF45DD-629B-40A6-BF8C-176E3D62ED85}" srcOrd="2" destOrd="0" presId="urn:microsoft.com/office/officeart/2018/2/layout/IconVerticalSolidList"/>
    <dgm:cxn modelId="{297F1F52-6FEB-44F3-8020-BE6521A41979}" type="presParOf" srcId="{8AC70C3E-12E9-4371-B7A0-DDA49C5F444F}" destId="{DED200BA-501F-4D30-B55D-2E8A1AD06E6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F5C274-873A-481B-9445-26B03A347DF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F5C3F5C-2EC9-4487-99CD-E56799BDA92D}">
      <dgm:prSet/>
      <dgm:spPr/>
      <dgm:t>
        <a:bodyPr/>
        <a:lstStyle/>
        <a:p>
          <a:r>
            <a:rPr lang="en-US"/>
            <a:t>Relational database system to store data of all subsystems</a:t>
          </a:r>
        </a:p>
      </dgm:t>
    </dgm:pt>
    <dgm:pt modelId="{7025C2CC-6966-4C00-8C6B-A60F105FD3CB}" type="parTrans" cxnId="{DA412611-368F-45E8-BE9D-B0C9F006BBF6}">
      <dgm:prSet/>
      <dgm:spPr/>
      <dgm:t>
        <a:bodyPr/>
        <a:lstStyle/>
        <a:p>
          <a:endParaRPr lang="en-US"/>
        </a:p>
      </dgm:t>
    </dgm:pt>
    <dgm:pt modelId="{CD5F97CE-FBEF-4C71-BCC7-8931622C706A}" type="sibTrans" cxnId="{DA412611-368F-45E8-BE9D-B0C9F006BBF6}">
      <dgm:prSet/>
      <dgm:spPr/>
      <dgm:t>
        <a:bodyPr/>
        <a:lstStyle/>
        <a:p>
          <a:endParaRPr lang="en-US"/>
        </a:p>
      </dgm:t>
    </dgm:pt>
    <dgm:pt modelId="{08426C81-445B-4906-8CEA-D6DA9BF97D76}">
      <dgm:prSet/>
      <dgm:spPr/>
      <dgm:t>
        <a:bodyPr/>
        <a:lstStyle/>
        <a:p>
          <a:r>
            <a:rPr lang="en-US"/>
            <a:t>Arrival/Departure Subsystem (ADS) to collate data of all scheduled arrivals and departures as well as delays and cancellations</a:t>
          </a:r>
        </a:p>
      </dgm:t>
    </dgm:pt>
    <dgm:pt modelId="{14309A41-E22B-4434-9B6F-7479FB61B3E4}" type="parTrans" cxnId="{A698697D-EA38-4F7C-B809-4C27AF5C1399}">
      <dgm:prSet/>
      <dgm:spPr/>
      <dgm:t>
        <a:bodyPr/>
        <a:lstStyle/>
        <a:p>
          <a:endParaRPr lang="en-US"/>
        </a:p>
      </dgm:t>
    </dgm:pt>
    <dgm:pt modelId="{21A9F679-E00B-44D8-B3A1-94753D7EBCFB}" type="sibTrans" cxnId="{A698697D-EA38-4F7C-B809-4C27AF5C1399}">
      <dgm:prSet/>
      <dgm:spPr/>
      <dgm:t>
        <a:bodyPr/>
        <a:lstStyle/>
        <a:p>
          <a:endParaRPr lang="en-US"/>
        </a:p>
      </dgm:t>
    </dgm:pt>
    <dgm:pt modelId="{5BDC4E47-AD29-4099-B7F0-15DEE9B5E03F}">
      <dgm:prSet/>
      <dgm:spPr/>
      <dgm:t>
        <a:bodyPr/>
        <a:lstStyle/>
        <a:p>
          <a:r>
            <a:rPr lang="en-US"/>
            <a:t>Port Information Subsystem (PIS) to retrieve and organize information on airports, terminals, runways, and gates</a:t>
          </a:r>
        </a:p>
      </dgm:t>
    </dgm:pt>
    <dgm:pt modelId="{0D0431D2-3C2F-4D45-B501-C341394F75B8}" type="parTrans" cxnId="{88E20284-2CCC-4890-991D-4A6034039DDE}">
      <dgm:prSet/>
      <dgm:spPr/>
      <dgm:t>
        <a:bodyPr/>
        <a:lstStyle/>
        <a:p>
          <a:endParaRPr lang="en-US"/>
        </a:p>
      </dgm:t>
    </dgm:pt>
    <dgm:pt modelId="{01749466-A1A0-46EB-A4D8-DC9E0D6E61D4}" type="sibTrans" cxnId="{88E20284-2CCC-4890-991D-4A6034039DDE}">
      <dgm:prSet/>
      <dgm:spPr/>
      <dgm:t>
        <a:bodyPr/>
        <a:lstStyle/>
        <a:p>
          <a:endParaRPr lang="en-US"/>
        </a:p>
      </dgm:t>
    </dgm:pt>
    <dgm:pt modelId="{B9D278B5-06AD-4A7F-8AAF-4EE30A07F00A}">
      <dgm:prSet/>
      <dgm:spPr/>
      <dgm:t>
        <a:bodyPr/>
        <a:lstStyle/>
        <a:p>
          <a:r>
            <a:rPr lang="en-US"/>
            <a:t>Aircraft &amp; Airline Subsystem (AAS) to process information regarding participating airlines and their aircraft, as well as flight routes and flight crew</a:t>
          </a:r>
        </a:p>
      </dgm:t>
    </dgm:pt>
    <dgm:pt modelId="{04602346-4527-493E-8165-A9A67DEE7EA5}" type="parTrans" cxnId="{F7F2C4FD-2C49-4B6A-BC95-260775D12E19}">
      <dgm:prSet/>
      <dgm:spPr/>
      <dgm:t>
        <a:bodyPr/>
        <a:lstStyle/>
        <a:p>
          <a:endParaRPr lang="en-US"/>
        </a:p>
      </dgm:t>
    </dgm:pt>
    <dgm:pt modelId="{838AC115-F6A4-44BC-BE01-42613A0EED22}" type="sibTrans" cxnId="{F7F2C4FD-2C49-4B6A-BC95-260775D12E19}">
      <dgm:prSet/>
      <dgm:spPr/>
      <dgm:t>
        <a:bodyPr/>
        <a:lstStyle/>
        <a:p>
          <a:endParaRPr lang="en-US"/>
        </a:p>
      </dgm:t>
    </dgm:pt>
    <dgm:pt modelId="{764AC5C1-85F4-4792-BB9B-A5BFA61783AE}" type="pres">
      <dgm:prSet presAssocID="{B6F5C274-873A-481B-9445-26B03A347DFB}" presName="linear" presStyleCnt="0">
        <dgm:presLayoutVars>
          <dgm:animLvl val="lvl"/>
          <dgm:resizeHandles val="exact"/>
        </dgm:presLayoutVars>
      </dgm:prSet>
      <dgm:spPr/>
    </dgm:pt>
    <dgm:pt modelId="{1F00737E-E2C3-4F1B-9093-86FC6D7CBC22}" type="pres">
      <dgm:prSet presAssocID="{1F5C3F5C-2EC9-4487-99CD-E56799BDA92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C5CBBFC-5F39-4817-9BB3-68FBE2478EFB}" type="pres">
      <dgm:prSet presAssocID="{CD5F97CE-FBEF-4C71-BCC7-8931622C706A}" presName="spacer" presStyleCnt="0"/>
      <dgm:spPr/>
    </dgm:pt>
    <dgm:pt modelId="{AD7CF97E-5878-40EB-A01B-EC2846BEA0EC}" type="pres">
      <dgm:prSet presAssocID="{08426C81-445B-4906-8CEA-D6DA9BF97D7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E4A31BC-7B74-4A19-ABCD-66BBB9248238}" type="pres">
      <dgm:prSet presAssocID="{21A9F679-E00B-44D8-B3A1-94753D7EBCFB}" presName="spacer" presStyleCnt="0"/>
      <dgm:spPr/>
    </dgm:pt>
    <dgm:pt modelId="{6A52E570-9BDD-4B04-8133-A869148AD03F}" type="pres">
      <dgm:prSet presAssocID="{5BDC4E47-AD29-4099-B7F0-15DEE9B5E03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7D23F56-78E7-4FF6-B3A2-93BA6D44FD2C}" type="pres">
      <dgm:prSet presAssocID="{01749466-A1A0-46EB-A4D8-DC9E0D6E61D4}" presName="spacer" presStyleCnt="0"/>
      <dgm:spPr/>
    </dgm:pt>
    <dgm:pt modelId="{B51906C3-AF71-4BDF-80BE-3DDE46CB40FA}" type="pres">
      <dgm:prSet presAssocID="{B9D278B5-06AD-4A7F-8AAF-4EE30A07F00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A412611-368F-45E8-BE9D-B0C9F006BBF6}" srcId="{B6F5C274-873A-481B-9445-26B03A347DFB}" destId="{1F5C3F5C-2EC9-4487-99CD-E56799BDA92D}" srcOrd="0" destOrd="0" parTransId="{7025C2CC-6966-4C00-8C6B-A60F105FD3CB}" sibTransId="{CD5F97CE-FBEF-4C71-BCC7-8931622C706A}"/>
    <dgm:cxn modelId="{C8B3BA40-51AD-4AC6-A3A3-029ED778FBDA}" type="presOf" srcId="{B6F5C274-873A-481B-9445-26B03A347DFB}" destId="{764AC5C1-85F4-4792-BB9B-A5BFA61783AE}" srcOrd="0" destOrd="0" presId="urn:microsoft.com/office/officeart/2005/8/layout/vList2"/>
    <dgm:cxn modelId="{03D89463-6E84-4628-9867-A1CDB1758321}" type="presOf" srcId="{08426C81-445B-4906-8CEA-D6DA9BF97D76}" destId="{AD7CF97E-5878-40EB-A01B-EC2846BEA0EC}" srcOrd="0" destOrd="0" presId="urn:microsoft.com/office/officeart/2005/8/layout/vList2"/>
    <dgm:cxn modelId="{A698697D-EA38-4F7C-B809-4C27AF5C1399}" srcId="{B6F5C274-873A-481B-9445-26B03A347DFB}" destId="{08426C81-445B-4906-8CEA-D6DA9BF97D76}" srcOrd="1" destOrd="0" parTransId="{14309A41-E22B-4434-9B6F-7479FB61B3E4}" sibTransId="{21A9F679-E00B-44D8-B3A1-94753D7EBCFB}"/>
    <dgm:cxn modelId="{534D6983-0BE5-49CF-9116-9E8C9EF984E1}" type="presOf" srcId="{1F5C3F5C-2EC9-4487-99CD-E56799BDA92D}" destId="{1F00737E-E2C3-4F1B-9093-86FC6D7CBC22}" srcOrd="0" destOrd="0" presId="urn:microsoft.com/office/officeart/2005/8/layout/vList2"/>
    <dgm:cxn modelId="{88E20284-2CCC-4890-991D-4A6034039DDE}" srcId="{B6F5C274-873A-481B-9445-26B03A347DFB}" destId="{5BDC4E47-AD29-4099-B7F0-15DEE9B5E03F}" srcOrd="2" destOrd="0" parTransId="{0D0431D2-3C2F-4D45-B501-C341394F75B8}" sibTransId="{01749466-A1A0-46EB-A4D8-DC9E0D6E61D4}"/>
    <dgm:cxn modelId="{94271A9C-1408-46D9-9934-735C45E48635}" type="presOf" srcId="{B9D278B5-06AD-4A7F-8AAF-4EE30A07F00A}" destId="{B51906C3-AF71-4BDF-80BE-3DDE46CB40FA}" srcOrd="0" destOrd="0" presId="urn:microsoft.com/office/officeart/2005/8/layout/vList2"/>
    <dgm:cxn modelId="{A6B411D0-4CBF-417E-A209-DC9989E4F038}" type="presOf" srcId="{5BDC4E47-AD29-4099-B7F0-15DEE9B5E03F}" destId="{6A52E570-9BDD-4B04-8133-A869148AD03F}" srcOrd="0" destOrd="0" presId="urn:microsoft.com/office/officeart/2005/8/layout/vList2"/>
    <dgm:cxn modelId="{F7F2C4FD-2C49-4B6A-BC95-260775D12E19}" srcId="{B6F5C274-873A-481B-9445-26B03A347DFB}" destId="{B9D278B5-06AD-4A7F-8AAF-4EE30A07F00A}" srcOrd="3" destOrd="0" parTransId="{04602346-4527-493E-8165-A9A67DEE7EA5}" sibTransId="{838AC115-F6A4-44BC-BE01-42613A0EED22}"/>
    <dgm:cxn modelId="{94ADCF0B-6910-43E1-AF90-6F24FD479649}" type="presParOf" srcId="{764AC5C1-85F4-4792-BB9B-A5BFA61783AE}" destId="{1F00737E-E2C3-4F1B-9093-86FC6D7CBC22}" srcOrd="0" destOrd="0" presId="urn:microsoft.com/office/officeart/2005/8/layout/vList2"/>
    <dgm:cxn modelId="{A8BC7664-3623-4BA4-8FCA-ED0500E1949D}" type="presParOf" srcId="{764AC5C1-85F4-4792-BB9B-A5BFA61783AE}" destId="{5C5CBBFC-5F39-4817-9BB3-68FBE2478EFB}" srcOrd="1" destOrd="0" presId="urn:microsoft.com/office/officeart/2005/8/layout/vList2"/>
    <dgm:cxn modelId="{AB0C9F58-9A13-49E9-911C-54B26EBE927A}" type="presParOf" srcId="{764AC5C1-85F4-4792-BB9B-A5BFA61783AE}" destId="{AD7CF97E-5878-40EB-A01B-EC2846BEA0EC}" srcOrd="2" destOrd="0" presId="urn:microsoft.com/office/officeart/2005/8/layout/vList2"/>
    <dgm:cxn modelId="{3EAD5545-2926-4110-AE2D-CF3711608085}" type="presParOf" srcId="{764AC5C1-85F4-4792-BB9B-A5BFA61783AE}" destId="{0E4A31BC-7B74-4A19-ABCD-66BBB9248238}" srcOrd="3" destOrd="0" presId="urn:microsoft.com/office/officeart/2005/8/layout/vList2"/>
    <dgm:cxn modelId="{75EDC881-6979-4C34-9310-F33490AB450A}" type="presParOf" srcId="{764AC5C1-85F4-4792-BB9B-A5BFA61783AE}" destId="{6A52E570-9BDD-4B04-8133-A869148AD03F}" srcOrd="4" destOrd="0" presId="urn:microsoft.com/office/officeart/2005/8/layout/vList2"/>
    <dgm:cxn modelId="{F1DE6E3D-0315-478B-8B8A-DAB75688F285}" type="presParOf" srcId="{764AC5C1-85F4-4792-BB9B-A5BFA61783AE}" destId="{D7D23F56-78E7-4FF6-B3A2-93BA6D44FD2C}" srcOrd="5" destOrd="0" presId="urn:microsoft.com/office/officeart/2005/8/layout/vList2"/>
    <dgm:cxn modelId="{9929CE58-A8CF-4D45-9DB7-23E54F750ACF}" type="presParOf" srcId="{764AC5C1-85F4-4792-BB9B-A5BFA61783AE}" destId="{B51906C3-AF71-4BDF-80BE-3DDE46CB40F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BFB0B5-52E1-48B0-B395-C365FC18C256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1355AD-5054-4E77-A1A5-4585F13B05F8}">
      <dgm:prSet phldrT="[Text]"/>
      <dgm:spPr/>
      <dgm:t>
        <a:bodyPr/>
        <a:lstStyle/>
        <a:p>
          <a:pPr algn="ctr"/>
          <a:r>
            <a:rPr lang="en-US"/>
            <a:t>Relational Database</a:t>
          </a:r>
        </a:p>
      </dgm:t>
    </dgm:pt>
    <dgm:pt modelId="{04B1EC16-C3ED-440F-9BD2-A49C7B5FDC8D}" type="parTrans" cxnId="{913BA329-429D-45AB-8536-EF5AC53A4234}">
      <dgm:prSet/>
      <dgm:spPr/>
      <dgm:t>
        <a:bodyPr/>
        <a:lstStyle/>
        <a:p>
          <a:pPr algn="ctr"/>
          <a:endParaRPr lang="en-US"/>
        </a:p>
      </dgm:t>
    </dgm:pt>
    <dgm:pt modelId="{E2050F86-D711-4D16-B89B-61EBE694AC36}" type="sibTrans" cxnId="{913BA329-429D-45AB-8536-EF5AC53A4234}">
      <dgm:prSet/>
      <dgm:spPr/>
      <dgm:t>
        <a:bodyPr/>
        <a:lstStyle/>
        <a:p>
          <a:pPr algn="ctr"/>
          <a:endParaRPr lang="en-US"/>
        </a:p>
      </dgm:t>
    </dgm:pt>
    <dgm:pt modelId="{6DB5E436-E4C1-4B14-8F0E-3AAA30BBCD14}">
      <dgm:prSet phldrT="[Text]"/>
      <dgm:spPr/>
      <dgm:t>
        <a:bodyPr/>
        <a:lstStyle/>
        <a:p>
          <a:pPr algn="ctr"/>
          <a:r>
            <a:rPr lang="en-US"/>
            <a:t>Port Information Subsystem</a:t>
          </a:r>
        </a:p>
      </dgm:t>
    </dgm:pt>
    <dgm:pt modelId="{A484E4B7-6F1F-4933-990A-F1EC079DC2BA}" type="parTrans" cxnId="{A248109B-34AA-49A9-8A65-43ED49CE95FD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28575" cap="flat" cmpd="sng" algn="ctr">
          <a:solidFill>
            <a:schemeClr val="accent1"/>
          </a:solidFill>
          <a:prstDash val="solid"/>
          <a:round/>
          <a:headEnd type="arrow" w="med" len="med"/>
          <a:tailEnd type="arrow" w="med" len="med"/>
        </a:ln>
      </dgm:spPr>
      <dgm:t>
        <a:bodyPr/>
        <a:lstStyle/>
        <a:p>
          <a:pPr algn="ctr"/>
          <a:endParaRPr lang="en-US"/>
        </a:p>
      </dgm:t>
    </dgm:pt>
    <dgm:pt modelId="{F477CA57-45D7-4B55-AAD4-55E1DFDAF717}" type="sibTrans" cxnId="{A248109B-34AA-49A9-8A65-43ED49CE95FD}">
      <dgm:prSet/>
      <dgm:spPr/>
      <dgm:t>
        <a:bodyPr/>
        <a:lstStyle/>
        <a:p>
          <a:pPr algn="ctr"/>
          <a:endParaRPr lang="en-US"/>
        </a:p>
      </dgm:t>
    </dgm:pt>
    <dgm:pt modelId="{3B5A3763-99DB-4610-A82F-BB122FFE1AE6}">
      <dgm:prSet phldrT="[Text]"/>
      <dgm:spPr/>
      <dgm:t>
        <a:bodyPr/>
        <a:lstStyle/>
        <a:p>
          <a:pPr algn="ctr"/>
          <a:r>
            <a:rPr lang="en-US"/>
            <a:t>Arrival/Departure Subsystem</a:t>
          </a:r>
        </a:p>
      </dgm:t>
    </dgm:pt>
    <dgm:pt modelId="{7A05B2E9-4E42-44C3-9D92-4F7AD740170C}" type="parTrans" cxnId="{DBF8451F-C655-4295-94B8-BA981E506E8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28575" cap="flat" cmpd="sng" algn="ctr">
          <a:solidFill>
            <a:schemeClr val="accent1"/>
          </a:solidFill>
          <a:prstDash val="solid"/>
          <a:round/>
          <a:headEnd type="arrow" w="med" len="med"/>
          <a:tailEnd type="arrow" w="med" len="med"/>
        </a:ln>
      </dgm:spPr>
      <dgm:t>
        <a:bodyPr/>
        <a:lstStyle/>
        <a:p>
          <a:pPr algn="ctr"/>
          <a:endParaRPr lang="en-US"/>
        </a:p>
      </dgm:t>
    </dgm:pt>
    <dgm:pt modelId="{C3504307-2034-41DE-A5DD-A844FAFC7B99}" type="sibTrans" cxnId="{DBF8451F-C655-4295-94B8-BA981E506E83}">
      <dgm:prSet/>
      <dgm:spPr/>
      <dgm:t>
        <a:bodyPr/>
        <a:lstStyle/>
        <a:p>
          <a:pPr algn="ctr"/>
          <a:endParaRPr lang="en-US"/>
        </a:p>
      </dgm:t>
    </dgm:pt>
    <dgm:pt modelId="{22CEDC49-77DB-4A74-A0CD-FB364583BA28}">
      <dgm:prSet phldrT="[Text]"/>
      <dgm:spPr/>
      <dgm:t>
        <a:bodyPr/>
        <a:lstStyle/>
        <a:p>
          <a:pPr algn="ctr"/>
          <a:r>
            <a:rPr lang="en-US"/>
            <a:t>Aircraft &amp; Airline Subsystem</a:t>
          </a:r>
        </a:p>
      </dgm:t>
    </dgm:pt>
    <dgm:pt modelId="{27C99AD3-5409-4235-9A03-9238567C196F}" type="parTrans" cxnId="{04D26018-766F-4D85-AFBA-9D2D4B62B9B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28575" cap="flat" cmpd="sng" algn="ctr">
          <a:solidFill>
            <a:schemeClr val="accent1"/>
          </a:solidFill>
          <a:prstDash val="solid"/>
          <a:round/>
          <a:headEnd type="arrow" w="med" len="med"/>
          <a:tailEnd type="arrow" w="med" len="med"/>
        </a:ln>
      </dgm:spPr>
      <dgm:t>
        <a:bodyPr/>
        <a:lstStyle/>
        <a:p>
          <a:pPr algn="ctr"/>
          <a:endParaRPr lang="en-US"/>
        </a:p>
      </dgm:t>
    </dgm:pt>
    <dgm:pt modelId="{5862D337-8743-4103-AF60-9E9F64D060C9}" type="sibTrans" cxnId="{04D26018-766F-4D85-AFBA-9D2D4B62B9B5}">
      <dgm:prSet/>
      <dgm:spPr/>
      <dgm:t>
        <a:bodyPr/>
        <a:lstStyle/>
        <a:p>
          <a:pPr algn="ctr"/>
          <a:endParaRPr lang="en-US"/>
        </a:p>
      </dgm:t>
    </dgm:pt>
    <dgm:pt modelId="{5706F007-9A81-4A51-8B4E-AB739A09251F}" type="pres">
      <dgm:prSet presAssocID="{31BFB0B5-52E1-48B0-B395-C365FC18C25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D68333D-A78B-416F-AB28-027DDDD6CB54}" type="pres">
      <dgm:prSet presAssocID="{0C1355AD-5054-4E77-A1A5-4585F13B05F8}" presName="singleCycle" presStyleCnt="0"/>
      <dgm:spPr/>
    </dgm:pt>
    <dgm:pt modelId="{E7491270-EBD0-45C5-80EF-3CC1BCF378C0}" type="pres">
      <dgm:prSet presAssocID="{0C1355AD-5054-4E77-A1A5-4585F13B05F8}" presName="singleCenter" presStyleLbl="node1" presStyleIdx="0" presStyleCnt="4" custLinFactNeighborY="-9996">
        <dgm:presLayoutVars>
          <dgm:chMax val="7"/>
          <dgm:chPref val="7"/>
        </dgm:presLayoutVars>
      </dgm:prSet>
      <dgm:spPr/>
    </dgm:pt>
    <dgm:pt modelId="{365D2EF2-DEF6-41EE-B685-E88D8CEE7510}" type="pres">
      <dgm:prSet presAssocID="{A484E4B7-6F1F-4933-990A-F1EC079DC2BA}" presName="Name56" presStyleLbl="parChTrans1D2" presStyleIdx="0" presStyleCnt="3"/>
      <dgm:spPr/>
    </dgm:pt>
    <dgm:pt modelId="{B04A0A89-89FD-451E-B45D-64699901D7A9}" type="pres">
      <dgm:prSet presAssocID="{6DB5E436-E4C1-4B14-8F0E-3AAA30BBCD14}" presName="text0" presStyleLbl="node1" presStyleIdx="1" presStyleCnt="4" custScaleX="299100">
        <dgm:presLayoutVars>
          <dgm:bulletEnabled val="1"/>
        </dgm:presLayoutVars>
      </dgm:prSet>
      <dgm:spPr/>
    </dgm:pt>
    <dgm:pt modelId="{2E8E902B-F078-4D43-96F1-57E657A35A82}" type="pres">
      <dgm:prSet presAssocID="{7A05B2E9-4E42-44C3-9D92-4F7AD740170C}" presName="Name56" presStyleLbl="parChTrans1D2" presStyleIdx="1" presStyleCnt="3"/>
      <dgm:spPr/>
    </dgm:pt>
    <dgm:pt modelId="{2F8DA546-3C94-47B4-BBB6-0BA8A6C35A9B}" type="pres">
      <dgm:prSet presAssocID="{3B5A3763-99DB-4610-A82F-BB122FFE1AE6}" presName="text0" presStyleLbl="node1" presStyleIdx="2" presStyleCnt="4" custScaleX="290648" custRadScaleRad="81030" custRadScaleInc="17149">
        <dgm:presLayoutVars>
          <dgm:bulletEnabled val="1"/>
        </dgm:presLayoutVars>
      </dgm:prSet>
      <dgm:spPr/>
    </dgm:pt>
    <dgm:pt modelId="{B5C9D8F7-574A-495D-B514-FFB671FBDCEA}" type="pres">
      <dgm:prSet presAssocID="{27C99AD3-5409-4235-9A03-9238567C196F}" presName="Name56" presStyleLbl="parChTrans1D2" presStyleIdx="2" presStyleCnt="3"/>
      <dgm:spPr/>
    </dgm:pt>
    <dgm:pt modelId="{F4F68766-48C6-476B-B6B7-1AF0A407C8A4}" type="pres">
      <dgm:prSet presAssocID="{22CEDC49-77DB-4A74-A0CD-FB364583BA28}" presName="text0" presStyleLbl="node1" presStyleIdx="3" presStyleCnt="4" custScaleX="263887" custRadScaleRad="84397" custRadScaleInc="-13963">
        <dgm:presLayoutVars>
          <dgm:bulletEnabled val="1"/>
        </dgm:presLayoutVars>
      </dgm:prSet>
      <dgm:spPr/>
    </dgm:pt>
  </dgm:ptLst>
  <dgm:cxnLst>
    <dgm:cxn modelId="{04D26018-766F-4D85-AFBA-9D2D4B62B9B5}" srcId="{0C1355AD-5054-4E77-A1A5-4585F13B05F8}" destId="{22CEDC49-77DB-4A74-A0CD-FB364583BA28}" srcOrd="2" destOrd="0" parTransId="{27C99AD3-5409-4235-9A03-9238567C196F}" sibTransId="{5862D337-8743-4103-AF60-9E9F64D060C9}"/>
    <dgm:cxn modelId="{DBF8451F-C655-4295-94B8-BA981E506E83}" srcId="{0C1355AD-5054-4E77-A1A5-4585F13B05F8}" destId="{3B5A3763-99DB-4610-A82F-BB122FFE1AE6}" srcOrd="1" destOrd="0" parTransId="{7A05B2E9-4E42-44C3-9D92-4F7AD740170C}" sibTransId="{C3504307-2034-41DE-A5DD-A844FAFC7B99}"/>
    <dgm:cxn modelId="{913BA329-429D-45AB-8536-EF5AC53A4234}" srcId="{31BFB0B5-52E1-48B0-B395-C365FC18C256}" destId="{0C1355AD-5054-4E77-A1A5-4585F13B05F8}" srcOrd="0" destOrd="0" parTransId="{04B1EC16-C3ED-440F-9BD2-A49C7B5FDC8D}" sibTransId="{E2050F86-D711-4D16-B89B-61EBE694AC36}"/>
    <dgm:cxn modelId="{746F5D44-484D-4410-9B21-DD3733D67914}" type="presOf" srcId="{3B5A3763-99DB-4610-A82F-BB122FFE1AE6}" destId="{2F8DA546-3C94-47B4-BBB6-0BA8A6C35A9B}" srcOrd="0" destOrd="0" presId="urn:microsoft.com/office/officeart/2008/layout/RadialCluster"/>
    <dgm:cxn modelId="{F0664D6B-3380-4FC6-B939-2E82364E1AA5}" type="presOf" srcId="{A484E4B7-6F1F-4933-990A-F1EC079DC2BA}" destId="{365D2EF2-DEF6-41EE-B685-E88D8CEE7510}" srcOrd="0" destOrd="0" presId="urn:microsoft.com/office/officeart/2008/layout/RadialCluster"/>
    <dgm:cxn modelId="{17F5724F-5A48-420D-B2E6-6E347AB0D521}" type="presOf" srcId="{0C1355AD-5054-4E77-A1A5-4585F13B05F8}" destId="{E7491270-EBD0-45C5-80EF-3CC1BCF378C0}" srcOrd="0" destOrd="0" presId="urn:microsoft.com/office/officeart/2008/layout/RadialCluster"/>
    <dgm:cxn modelId="{3F3D4470-46F5-4CEC-8B90-62CDE7FBD269}" type="presOf" srcId="{27C99AD3-5409-4235-9A03-9238567C196F}" destId="{B5C9D8F7-574A-495D-B514-FFB671FBDCEA}" srcOrd="0" destOrd="0" presId="urn:microsoft.com/office/officeart/2008/layout/RadialCluster"/>
    <dgm:cxn modelId="{4EDCAB7E-1339-4C2D-BD31-5C33D311956E}" type="presOf" srcId="{7A05B2E9-4E42-44C3-9D92-4F7AD740170C}" destId="{2E8E902B-F078-4D43-96F1-57E657A35A82}" srcOrd="0" destOrd="0" presId="urn:microsoft.com/office/officeart/2008/layout/RadialCluster"/>
    <dgm:cxn modelId="{A248109B-34AA-49A9-8A65-43ED49CE95FD}" srcId="{0C1355AD-5054-4E77-A1A5-4585F13B05F8}" destId="{6DB5E436-E4C1-4B14-8F0E-3AAA30BBCD14}" srcOrd="0" destOrd="0" parTransId="{A484E4B7-6F1F-4933-990A-F1EC079DC2BA}" sibTransId="{F477CA57-45D7-4B55-AAD4-55E1DFDAF717}"/>
    <dgm:cxn modelId="{82E755A1-1C4C-44BD-874D-291553B69BFD}" type="presOf" srcId="{22CEDC49-77DB-4A74-A0CD-FB364583BA28}" destId="{F4F68766-48C6-476B-B6B7-1AF0A407C8A4}" srcOrd="0" destOrd="0" presId="urn:microsoft.com/office/officeart/2008/layout/RadialCluster"/>
    <dgm:cxn modelId="{409549BE-8031-476C-AF47-64674EEB15BB}" type="presOf" srcId="{6DB5E436-E4C1-4B14-8F0E-3AAA30BBCD14}" destId="{B04A0A89-89FD-451E-B45D-64699901D7A9}" srcOrd="0" destOrd="0" presId="urn:microsoft.com/office/officeart/2008/layout/RadialCluster"/>
    <dgm:cxn modelId="{ACFD3FEF-1A32-423D-9406-D7FEF94F1FCE}" type="presOf" srcId="{31BFB0B5-52E1-48B0-B395-C365FC18C256}" destId="{5706F007-9A81-4A51-8B4E-AB739A09251F}" srcOrd="0" destOrd="0" presId="urn:microsoft.com/office/officeart/2008/layout/RadialCluster"/>
    <dgm:cxn modelId="{40DD14ED-57EF-4DAF-91DC-1BD48A7B623D}" type="presParOf" srcId="{5706F007-9A81-4A51-8B4E-AB739A09251F}" destId="{1D68333D-A78B-416F-AB28-027DDDD6CB54}" srcOrd="0" destOrd="0" presId="urn:microsoft.com/office/officeart/2008/layout/RadialCluster"/>
    <dgm:cxn modelId="{AA62ED6D-078A-4919-9C4E-F8CD4EA25972}" type="presParOf" srcId="{1D68333D-A78B-416F-AB28-027DDDD6CB54}" destId="{E7491270-EBD0-45C5-80EF-3CC1BCF378C0}" srcOrd="0" destOrd="0" presId="urn:microsoft.com/office/officeart/2008/layout/RadialCluster"/>
    <dgm:cxn modelId="{44A2C704-A128-4899-B31A-D56B5B62FDC3}" type="presParOf" srcId="{1D68333D-A78B-416F-AB28-027DDDD6CB54}" destId="{365D2EF2-DEF6-41EE-B685-E88D8CEE7510}" srcOrd="1" destOrd="0" presId="urn:microsoft.com/office/officeart/2008/layout/RadialCluster"/>
    <dgm:cxn modelId="{CD2CF97E-103C-4975-8EE8-05CD419FAE22}" type="presParOf" srcId="{1D68333D-A78B-416F-AB28-027DDDD6CB54}" destId="{B04A0A89-89FD-451E-B45D-64699901D7A9}" srcOrd="2" destOrd="0" presId="urn:microsoft.com/office/officeart/2008/layout/RadialCluster"/>
    <dgm:cxn modelId="{7874B6DB-C78D-4D3B-ADD3-0CEEBF0346C5}" type="presParOf" srcId="{1D68333D-A78B-416F-AB28-027DDDD6CB54}" destId="{2E8E902B-F078-4D43-96F1-57E657A35A82}" srcOrd="3" destOrd="0" presId="urn:microsoft.com/office/officeart/2008/layout/RadialCluster"/>
    <dgm:cxn modelId="{8188EFE2-3EAA-4A7F-B0D3-7090F11CD9ED}" type="presParOf" srcId="{1D68333D-A78B-416F-AB28-027DDDD6CB54}" destId="{2F8DA546-3C94-47B4-BBB6-0BA8A6C35A9B}" srcOrd="4" destOrd="0" presId="urn:microsoft.com/office/officeart/2008/layout/RadialCluster"/>
    <dgm:cxn modelId="{A8355FE2-72AE-4267-B3A0-3CE415E21691}" type="presParOf" srcId="{1D68333D-A78B-416F-AB28-027DDDD6CB54}" destId="{B5C9D8F7-574A-495D-B514-FFB671FBDCEA}" srcOrd="5" destOrd="0" presId="urn:microsoft.com/office/officeart/2008/layout/RadialCluster"/>
    <dgm:cxn modelId="{263E2B5E-61E6-4979-B6DA-9AFAAA9B1B8D}" type="presParOf" srcId="{1D68333D-A78B-416F-AB28-027DDDD6CB54}" destId="{F4F68766-48C6-476B-B6B7-1AF0A407C8A4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E4BFAFD-FC1E-434F-AB32-71930AE1F20D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A370DD-D7D6-435E-A43A-9F291F7206E7}">
      <dgm:prSet phldrT="[Text]"/>
      <dgm:spPr/>
      <dgm:t>
        <a:bodyPr/>
        <a:lstStyle/>
        <a:p>
          <a:r>
            <a:rPr lang="en-US"/>
            <a:t>Flight Management System</a:t>
          </a:r>
        </a:p>
      </dgm:t>
    </dgm:pt>
    <dgm:pt modelId="{DFB29832-FD44-4E03-9F7F-188CB30A34BC}" type="parTrans" cxnId="{12B1DCD3-4962-4F0F-9DC0-7B7ED5C4BE22}">
      <dgm:prSet/>
      <dgm:spPr/>
      <dgm:t>
        <a:bodyPr/>
        <a:lstStyle/>
        <a:p>
          <a:endParaRPr lang="en-US"/>
        </a:p>
      </dgm:t>
    </dgm:pt>
    <dgm:pt modelId="{2292ECF4-8F5E-4F0B-A6B8-1E61D82A69FE}" type="sibTrans" cxnId="{12B1DCD3-4962-4F0F-9DC0-7B7ED5C4BE22}">
      <dgm:prSet/>
      <dgm:spPr/>
      <dgm:t>
        <a:bodyPr/>
        <a:lstStyle/>
        <a:p>
          <a:endParaRPr lang="en-US"/>
        </a:p>
      </dgm:t>
    </dgm:pt>
    <dgm:pt modelId="{EB12194E-45AE-4DB0-9AA2-F8085F72E2ED}">
      <dgm:prSet phldrT="[Text]"/>
      <dgm:spPr/>
      <dgm:t>
        <a:bodyPr/>
        <a:lstStyle/>
        <a:p>
          <a:r>
            <a:rPr lang="en-US"/>
            <a:t>Aircraft &amp; Airline Subsystem</a:t>
          </a:r>
        </a:p>
      </dgm:t>
    </dgm:pt>
    <dgm:pt modelId="{BB224B26-77D1-4B8E-8628-E04DB46029D2}" type="parTrans" cxnId="{3858B13D-47E8-4106-97CD-61422A1B0AE5}">
      <dgm:prSet/>
      <dgm:spPr/>
      <dgm:t>
        <a:bodyPr/>
        <a:lstStyle/>
        <a:p>
          <a:endParaRPr lang="en-US"/>
        </a:p>
      </dgm:t>
    </dgm:pt>
    <dgm:pt modelId="{929F9E27-B390-4505-B979-89ADE8A019E4}" type="sibTrans" cxnId="{3858B13D-47E8-4106-97CD-61422A1B0AE5}">
      <dgm:prSet/>
      <dgm:spPr/>
      <dgm:t>
        <a:bodyPr/>
        <a:lstStyle/>
        <a:p>
          <a:endParaRPr lang="en-US"/>
        </a:p>
      </dgm:t>
    </dgm:pt>
    <dgm:pt modelId="{774B4199-4593-4008-A161-CCE80F0DB3BD}">
      <dgm:prSet/>
      <dgm:spPr/>
      <dgm:t>
        <a:bodyPr/>
        <a:lstStyle/>
        <a:p>
          <a:r>
            <a:rPr lang="en-US"/>
            <a:t>Airport</a:t>
          </a:r>
        </a:p>
      </dgm:t>
    </dgm:pt>
    <dgm:pt modelId="{C80EE159-7A03-4838-8D47-F4C1A581AE0A}" type="parTrans" cxnId="{107C8080-B387-4F30-B1E9-71E0F3911AF2}">
      <dgm:prSet/>
      <dgm:spPr/>
      <dgm:t>
        <a:bodyPr/>
        <a:lstStyle/>
        <a:p>
          <a:endParaRPr lang="en-US"/>
        </a:p>
      </dgm:t>
    </dgm:pt>
    <dgm:pt modelId="{8F9503AD-70B2-4551-B5DC-8972BD09FF4A}" type="sibTrans" cxnId="{107C8080-B387-4F30-B1E9-71E0F3911AF2}">
      <dgm:prSet/>
      <dgm:spPr/>
      <dgm:t>
        <a:bodyPr/>
        <a:lstStyle/>
        <a:p>
          <a:endParaRPr lang="en-US"/>
        </a:p>
      </dgm:t>
    </dgm:pt>
    <dgm:pt modelId="{705BF72F-7E1C-428F-BFED-AE2C7264E91A}">
      <dgm:prSet/>
      <dgm:spPr/>
      <dgm:t>
        <a:bodyPr/>
        <a:lstStyle/>
        <a:p>
          <a:r>
            <a:rPr lang="en-US"/>
            <a:t>Aircraft</a:t>
          </a:r>
        </a:p>
      </dgm:t>
    </dgm:pt>
    <dgm:pt modelId="{360672F4-E27F-4997-9BB9-BC1B59148FD7}" type="parTrans" cxnId="{24EDCD1E-8FE7-407A-904F-CBDAB072A785}">
      <dgm:prSet/>
      <dgm:spPr/>
      <dgm:t>
        <a:bodyPr/>
        <a:lstStyle/>
        <a:p>
          <a:endParaRPr lang="en-US"/>
        </a:p>
      </dgm:t>
    </dgm:pt>
    <dgm:pt modelId="{CC1CD99D-603E-4229-8FCA-7AB8905364F3}" type="sibTrans" cxnId="{24EDCD1E-8FE7-407A-904F-CBDAB072A785}">
      <dgm:prSet/>
      <dgm:spPr/>
      <dgm:t>
        <a:bodyPr/>
        <a:lstStyle/>
        <a:p>
          <a:endParaRPr lang="en-US"/>
        </a:p>
      </dgm:t>
    </dgm:pt>
    <dgm:pt modelId="{7BDE16AA-929B-45A5-B36E-D60A47488750}">
      <dgm:prSet/>
      <dgm:spPr/>
      <dgm:t>
        <a:bodyPr/>
        <a:lstStyle/>
        <a:p>
          <a:r>
            <a:rPr lang="en-US"/>
            <a:t>Aircraft Category</a:t>
          </a:r>
        </a:p>
      </dgm:t>
    </dgm:pt>
    <dgm:pt modelId="{22F9B634-BDEB-4C34-8CB3-602BB086302C}" type="parTrans" cxnId="{166E55C0-0734-4A56-B30B-65E80CA34710}">
      <dgm:prSet/>
      <dgm:spPr/>
      <dgm:t>
        <a:bodyPr/>
        <a:lstStyle/>
        <a:p>
          <a:endParaRPr lang="en-US"/>
        </a:p>
      </dgm:t>
    </dgm:pt>
    <dgm:pt modelId="{03A26AE8-5AF8-4A9E-BBF5-E9B5E0F1F26D}" type="sibTrans" cxnId="{166E55C0-0734-4A56-B30B-65E80CA34710}">
      <dgm:prSet/>
      <dgm:spPr/>
      <dgm:t>
        <a:bodyPr/>
        <a:lstStyle/>
        <a:p>
          <a:endParaRPr lang="en-US"/>
        </a:p>
      </dgm:t>
    </dgm:pt>
    <dgm:pt modelId="{F7148CBC-D706-41C8-AB16-C0C0AED52347}">
      <dgm:prSet/>
      <dgm:spPr/>
      <dgm:t>
        <a:bodyPr/>
        <a:lstStyle/>
        <a:p>
          <a:r>
            <a:rPr lang="en-US"/>
            <a:t>Airline</a:t>
          </a:r>
        </a:p>
      </dgm:t>
    </dgm:pt>
    <dgm:pt modelId="{5C31C923-25CC-46B1-AC68-EE8DCF56EAA4}" type="parTrans" cxnId="{B6DADC1E-9657-482A-ACD3-B8CBD47AEC20}">
      <dgm:prSet/>
      <dgm:spPr/>
      <dgm:t>
        <a:bodyPr/>
        <a:lstStyle/>
        <a:p>
          <a:endParaRPr lang="en-US"/>
        </a:p>
      </dgm:t>
    </dgm:pt>
    <dgm:pt modelId="{A692E7F8-40B9-4060-B07E-BE0D51352B03}" type="sibTrans" cxnId="{B6DADC1E-9657-482A-ACD3-B8CBD47AEC20}">
      <dgm:prSet/>
      <dgm:spPr/>
      <dgm:t>
        <a:bodyPr/>
        <a:lstStyle/>
        <a:p>
          <a:endParaRPr lang="en-US"/>
        </a:p>
      </dgm:t>
    </dgm:pt>
    <dgm:pt modelId="{D504F366-5192-4F0D-87CF-25C6A8DBA209}">
      <dgm:prSet/>
      <dgm:spPr/>
      <dgm:t>
        <a:bodyPr/>
        <a:lstStyle/>
        <a:p>
          <a:r>
            <a:rPr lang="en-US"/>
            <a:t>Terminal</a:t>
          </a:r>
        </a:p>
      </dgm:t>
    </dgm:pt>
    <dgm:pt modelId="{4E136FB4-0BE6-483B-B5B6-2ECE67FD5E0E}" type="parTrans" cxnId="{4DF0E666-6D8C-4A9B-A4B3-0A58BE53D913}">
      <dgm:prSet/>
      <dgm:spPr/>
      <dgm:t>
        <a:bodyPr/>
        <a:lstStyle/>
        <a:p>
          <a:endParaRPr lang="en-US"/>
        </a:p>
      </dgm:t>
    </dgm:pt>
    <dgm:pt modelId="{B3E8FCC6-5C42-4EEA-B4DC-FAD00D8CEDA8}" type="sibTrans" cxnId="{4DF0E666-6D8C-4A9B-A4B3-0A58BE53D913}">
      <dgm:prSet/>
      <dgm:spPr/>
      <dgm:t>
        <a:bodyPr/>
        <a:lstStyle/>
        <a:p>
          <a:endParaRPr lang="en-US"/>
        </a:p>
      </dgm:t>
    </dgm:pt>
    <dgm:pt modelId="{013A180B-F98C-4E26-B5FC-CB846B485D66}">
      <dgm:prSet/>
      <dgm:spPr/>
      <dgm:t>
        <a:bodyPr/>
        <a:lstStyle/>
        <a:p>
          <a:r>
            <a:rPr lang="en-US"/>
            <a:t>Gate</a:t>
          </a:r>
        </a:p>
      </dgm:t>
    </dgm:pt>
    <dgm:pt modelId="{C13C3A58-C8F4-470D-8332-682097336E5F}" type="parTrans" cxnId="{3D8A5C12-A90A-4EB6-9BD2-20408E1EA68C}">
      <dgm:prSet/>
      <dgm:spPr/>
      <dgm:t>
        <a:bodyPr/>
        <a:lstStyle/>
        <a:p>
          <a:endParaRPr lang="en-US"/>
        </a:p>
      </dgm:t>
    </dgm:pt>
    <dgm:pt modelId="{D8062A4B-A32C-48B3-88B6-0C024D0FC59A}" type="sibTrans" cxnId="{3D8A5C12-A90A-4EB6-9BD2-20408E1EA68C}">
      <dgm:prSet/>
      <dgm:spPr/>
      <dgm:t>
        <a:bodyPr/>
        <a:lstStyle/>
        <a:p>
          <a:endParaRPr lang="en-US"/>
        </a:p>
      </dgm:t>
    </dgm:pt>
    <dgm:pt modelId="{00F4F7CB-6585-4A48-8C2B-238DA3CB3C9C}">
      <dgm:prSet/>
      <dgm:spPr/>
      <dgm:t>
        <a:bodyPr/>
        <a:lstStyle/>
        <a:p>
          <a:r>
            <a:rPr lang="en-US"/>
            <a:t>Runway</a:t>
          </a:r>
        </a:p>
      </dgm:t>
    </dgm:pt>
    <dgm:pt modelId="{C91F2425-280B-41C6-BF71-894027C0C67E}" type="parTrans" cxnId="{40B1907D-5E88-4DA0-9EF6-4E2DEB804231}">
      <dgm:prSet/>
      <dgm:spPr/>
      <dgm:t>
        <a:bodyPr/>
        <a:lstStyle/>
        <a:p>
          <a:endParaRPr lang="en-US"/>
        </a:p>
      </dgm:t>
    </dgm:pt>
    <dgm:pt modelId="{3827DE6A-5EFD-47D0-88C0-3BEBB34A9B96}" type="sibTrans" cxnId="{40B1907D-5E88-4DA0-9EF6-4E2DEB804231}">
      <dgm:prSet/>
      <dgm:spPr/>
      <dgm:t>
        <a:bodyPr/>
        <a:lstStyle/>
        <a:p>
          <a:endParaRPr lang="en-US"/>
        </a:p>
      </dgm:t>
    </dgm:pt>
    <dgm:pt modelId="{D4862514-68DF-4C0C-A0AA-8D9DE0FD8C32}">
      <dgm:prSet/>
      <dgm:spPr/>
      <dgm:t>
        <a:bodyPr/>
        <a:lstStyle/>
        <a:p>
          <a:r>
            <a:rPr lang="en-US"/>
            <a:t>Country</a:t>
          </a:r>
        </a:p>
      </dgm:t>
    </dgm:pt>
    <dgm:pt modelId="{C2424C16-A981-4D44-829E-F8431C17B00B}" type="parTrans" cxnId="{A19512C0-A082-4E44-A298-6C9487CBAE19}">
      <dgm:prSet/>
      <dgm:spPr/>
      <dgm:t>
        <a:bodyPr/>
        <a:lstStyle/>
        <a:p>
          <a:endParaRPr lang="en-US"/>
        </a:p>
      </dgm:t>
    </dgm:pt>
    <dgm:pt modelId="{AE501D0C-B7A2-4C1F-83E5-F3213934970A}" type="sibTrans" cxnId="{A19512C0-A082-4E44-A298-6C9487CBAE19}">
      <dgm:prSet/>
      <dgm:spPr/>
      <dgm:t>
        <a:bodyPr/>
        <a:lstStyle/>
        <a:p>
          <a:endParaRPr lang="en-US"/>
        </a:p>
      </dgm:t>
    </dgm:pt>
    <dgm:pt modelId="{0D07ECC8-6150-4AE9-A9CC-EFCAD0F7CA47}">
      <dgm:prSet phldrT="[Text]"/>
      <dgm:spPr/>
      <dgm:t>
        <a:bodyPr/>
        <a:lstStyle/>
        <a:p>
          <a:r>
            <a:rPr lang="en-US"/>
            <a:t>Port Information Subsystem</a:t>
          </a:r>
        </a:p>
      </dgm:t>
    </dgm:pt>
    <dgm:pt modelId="{C7F47EA9-A291-4757-B012-4638B5CE888A}" type="parTrans" cxnId="{83F48149-3BA2-406B-B527-8CAAE5C7AEBE}">
      <dgm:prSet/>
      <dgm:spPr/>
      <dgm:t>
        <a:bodyPr/>
        <a:lstStyle/>
        <a:p>
          <a:endParaRPr lang="en-US"/>
        </a:p>
      </dgm:t>
    </dgm:pt>
    <dgm:pt modelId="{4D89AC29-E260-411A-97C8-C6CA595D77F1}" type="sibTrans" cxnId="{83F48149-3BA2-406B-B527-8CAAE5C7AEBE}">
      <dgm:prSet/>
      <dgm:spPr/>
    </dgm:pt>
    <dgm:pt modelId="{8191CD96-6A5A-4CEA-A3E2-80635ABEBA66}">
      <dgm:prSet phldrT="[Text]"/>
      <dgm:spPr/>
      <dgm:t>
        <a:bodyPr/>
        <a:lstStyle/>
        <a:p>
          <a:r>
            <a:rPr lang="en-US"/>
            <a:t>Arrival/Departure Subsystem</a:t>
          </a:r>
        </a:p>
      </dgm:t>
    </dgm:pt>
    <dgm:pt modelId="{922982EE-5131-4817-B108-83651B510C42}" type="parTrans" cxnId="{900BB6CB-0901-47F2-A6DA-006A2D7CE46D}">
      <dgm:prSet/>
      <dgm:spPr/>
      <dgm:t>
        <a:bodyPr/>
        <a:lstStyle/>
        <a:p>
          <a:endParaRPr lang="en-US"/>
        </a:p>
      </dgm:t>
    </dgm:pt>
    <dgm:pt modelId="{F7475DC2-3582-4862-89C7-A46C3255A1A8}" type="sibTrans" cxnId="{900BB6CB-0901-47F2-A6DA-006A2D7CE46D}">
      <dgm:prSet/>
      <dgm:spPr/>
    </dgm:pt>
    <dgm:pt modelId="{52806F59-34EF-4448-8CF4-4911586D089A}">
      <dgm:prSet/>
      <dgm:spPr/>
      <dgm:t>
        <a:bodyPr/>
        <a:lstStyle/>
        <a:p>
          <a:r>
            <a:rPr lang="en-US"/>
            <a:t>Flight Crew</a:t>
          </a:r>
        </a:p>
      </dgm:t>
    </dgm:pt>
    <dgm:pt modelId="{89CD8E81-8884-4AC0-ABD7-77BB41744731}" type="parTrans" cxnId="{60A9E683-D1F2-4B1F-A629-4DC7E0645C0C}">
      <dgm:prSet/>
      <dgm:spPr/>
      <dgm:t>
        <a:bodyPr/>
        <a:lstStyle/>
        <a:p>
          <a:endParaRPr lang="en-US"/>
        </a:p>
      </dgm:t>
    </dgm:pt>
    <dgm:pt modelId="{4693690E-5029-4BA7-9E74-6B4633D9B3DD}" type="sibTrans" cxnId="{60A9E683-D1F2-4B1F-A629-4DC7E0645C0C}">
      <dgm:prSet/>
      <dgm:spPr/>
    </dgm:pt>
    <dgm:pt modelId="{D801BFA3-4093-447B-A0F2-7FCE05C15F91}">
      <dgm:prSet/>
      <dgm:spPr/>
      <dgm:t>
        <a:bodyPr/>
        <a:lstStyle/>
        <a:p>
          <a:r>
            <a:rPr lang="en-US"/>
            <a:t>Flight Crew</a:t>
          </a:r>
        </a:p>
      </dgm:t>
    </dgm:pt>
    <dgm:pt modelId="{6AAF71B3-A3DA-4A75-AB16-84C17484072A}" type="parTrans" cxnId="{60CB5E4B-AA3D-482D-B3A4-4D48E6E955D5}">
      <dgm:prSet/>
      <dgm:spPr/>
      <dgm:t>
        <a:bodyPr/>
        <a:lstStyle/>
        <a:p>
          <a:endParaRPr lang="en-US"/>
        </a:p>
      </dgm:t>
    </dgm:pt>
    <dgm:pt modelId="{0E081091-E422-47B5-A596-007F8088D182}" type="sibTrans" cxnId="{60CB5E4B-AA3D-482D-B3A4-4D48E6E955D5}">
      <dgm:prSet/>
      <dgm:spPr/>
    </dgm:pt>
    <dgm:pt modelId="{F657C2C0-ED25-4ACD-808A-20F3A3D3E400}">
      <dgm:prSet phldrT="[Text]"/>
      <dgm:spPr/>
      <dgm:t>
        <a:bodyPr/>
        <a:lstStyle/>
        <a:p>
          <a:r>
            <a:rPr lang="en-US"/>
            <a:t>Flights</a:t>
          </a:r>
        </a:p>
      </dgm:t>
    </dgm:pt>
    <dgm:pt modelId="{14E18D9A-C93B-4504-9F9A-4A4BD616CB0F}" type="parTrans" cxnId="{D49BF432-EA79-427A-90E0-4CE32BCDF765}">
      <dgm:prSet/>
      <dgm:spPr/>
      <dgm:t>
        <a:bodyPr/>
        <a:lstStyle/>
        <a:p>
          <a:endParaRPr lang="en-US"/>
        </a:p>
      </dgm:t>
    </dgm:pt>
    <dgm:pt modelId="{72DE14F9-66EE-49DC-B343-8AADB210BBD6}" type="sibTrans" cxnId="{D49BF432-EA79-427A-90E0-4CE32BCDF765}">
      <dgm:prSet/>
      <dgm:spPr/>
    </dgm:pt>
    <dgm:pt modelId="{53E2493A-FC49-4A7D-91C7-6C033EB362D9}">
      <dgm:prSet phldrT="[Text]"/>
      <dgm:spPr/>
      <dgm:t>
        <a:bodyPr/>
        <a:lstStyle/>
        <a:p>
          <a:r>
            <a:rPr lang="en-US"/>
            <a:t>Flight Schedules</a:t>
          </a:r>
        </a:p>
      </dgm:t>
    </dgm:pt>
    <dgm:pt modelId="{DA383AD8-7CDF-4D34-9523-6AADB92FFDFE}" type="parTrans" cxnId="{DE4FC032-5798-4BF7-84D9-EDF3AB9AB9ED}">
      <dgm:prSet/>
      <dgm:spPr/>
      <dgm:t>
        <a:bodyPr/>
        <a:lstStyle/>
        <a:p>
          <a:endParaRPr lang="en-US"/>
        </a:p>
      </dgm:t>
    </dgm:pt>
    <dgm:pt modelId="{9511D3E2-05D0-4C32-A55C-1D1D5DC19229}" type="sibTrans" cxnId="{DE4FC032-5798-4BF7-84D9-EDF3AB9AB9ED}">
      <dgm:prSet/>
      <dgm:spPr/>
    </dgm:pt>
    <dgm:pt modelId="{C6083F2B-4A09-4322-AD45-032DDF8714AB}" type="pres">
      <dgm:prSet presAssocID="{9E4BFAFD-FC1E-434F-AB32-71930AE1F20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423E77-F59C-40A6-ABE8-F45AD713A21F}" type="pres">
      <dgm:prSet presAssocID="{00A370DD-D7D6-435E-A43A-9F291F7206E7}" presName="root1" presStyleCnt="0"/>
      <dgm:spPr/>
    </dgm:pt>
    <dgm:pt modelId="{52467F7D-BA26-4269-9CD6-64B93F442CA2}" type="pres">
      <dgm:prSet presAssocID="{00A370DD-D7D6-435E-A43A-9F291F7206E7}" presName="LevelOneTextNode" presStyleLbl="node0" presStyleIdx="0" presStyleCnt="1">
        <dgm:presLayoutVars>
          <dgm:chPref val="3"/>
        </dgm:presLayoutVars>
      </dgm:prSet>
      <dgm:spPr/>
    </dgm:pt>
    <dgm:pt modelId="{F9C85C15-5EFB-424D-B574-9DCDBA0F81CB}" type="pres">
      <dgm:prSet presAssocID="{00A370DD-D7D6-435E-A43A-9F291F7206E7}" presName="level2hierChild" presStyleCnt="0"/>
      <dgm:spPr/>
    </dgm:pt>
    <dgm:pt modelId="{BE363740-5507-4F93-AF85-317D82940C91}" type="pres">
      <dgm:prSet presAssocID="{C7F47EA9-A291-4757-B012-4638B5CE888A}" presName="conn2-1" presStyleLbl="parChTrans1D2" presStyleIdx="0" presStyleCnt="3"/>
      <dgm:spPr/>
    </dgm:pt>
    <dgm:pt modelId="{A1C72DAA-34C2-4976-AA81-F55C3DC36CFE}" type="pres">
      <dgm:prSet presAssocID="{C7F47EA9-A291-4757-B012-4638B5CE888A}" presName="connTx" presStyleLbl="parChTrans1D2" presStyleIdx="0" presStyleCnt="3"/>
      <dgm:spPr/>
    </dgm:pt>
    <dgm:pt modelId="{D568E2F2-B8D0-42E1-9A8F-2103DCC9FCE5}" type="pres">
      <dgm:prSet presAssocID="{0D07ECC8-6150-4AE9-A9CC-EFCAD0F7CA47}" presName="root2" presStyleCnt="0"/>
      <dgm:spPr/>
    </dgm:pt>
    <dgm:pt modelId="{134C9855-DC2B-4D5A-8031-C6CAAA574193}" type="pres">
      <dgm:prSet presAssocID="{0D07ECC8-6150-4AE9-A9CC-EFCAD0F7CA47}" presName="LevelTwoTextNode" presStyleLbl="node2" presStyleIdx="0" presStyleCnt="3">
        <dgm:presLayoutVars>
          <dgm:chPref val="3"/>
        </dgm:presLayoutVars>
      </dgm:prSet>
      <dgm:spPr/>
    </dgm:pt>
    <dgm:pt modelId="{D3BE3155-DE18-4164-A89A-F4DC2CB681FB}" type="pres">
      <dgm:prSet presAssocID="{0D07ECC8-6150-4AE9-A9CC-EFCAD0F7CA47}" presName="level3hierChild" presStyleCnt="0"/>
      <dgm:spPr/>
    </dgm:pt>
    <dgm:pt modelId="{27AA9CF4-85D7-4130-B5E3-EDC3A3B18317}" type="pres">
      <dgm:prSet presAssocID="{C2424C16-A981-4D44-829E-F8431C17B00B}" presName="conn2-1" presStyleLbl="parChTrans1D3" presStyleIdx="0" presStyleCnt="12"/>
      <dgm:spPr/>
    </dgm:pt>
    <dgm:pt modelId="{A885F99D-30DC-4414-B394-1E6958744212}" type="pres">
      <dgm:prSet presAssocID="{C2424C16-A981-4D44-829E-F8431C17B00B}" presName="connTx" presStyleLbl="parChTrans1D3" presStyleIdx="0" presStyleCnt="12"/>
      <dgm:spPr/>
    </dgm:pt>
    <dgm:pt modelId="{074EDF47-6B96-45A3-8A6E-50FD45B9CFCE}" type="pres">
      <dgm:prSet presAssocID="{D4862514-68DF-4C0C-A0AA-8D9DE0FD8C32}" presName="root2" presStyleCnt="0"/>
      <dgm:spPr/>
    </dgm:pt>
    <dgm:pt modelId="{80C9EC5A-F76A-449C-BD67-0B5C49B0A81C}" type="pres">
      <dgm:prSet presAssocID="{D4862514-68DF-4C0C-A0AA-8D9DE0FD8C32}" presName="LevelTwoTextNode" presStyleLbl="node3" presStyleIdx="0" presStyleCnt="12">
        <dgm:presLayoutVars>
          <dgm:chPref val="3"/>
        </dgm:presLayoutVars>
      </dgm:prSet>
      <dgm:spPr/>
    </dgm:pt>
    <dgm:pt modelId="{9196BB35-F716-400F-AC9F-4C0F71B881D8}" type="pres">
      <dgm:prSet presAssocID="{D4862514-68DF-4C0C-A0AA-8D9DE0FD8C32}" presName="level3hierChild" presStyleCnt="0"/>
      <dgm:spPr/>
    </dgm:pt>
    <dgm:pt modelId="{8141BF3A-AEF6-45EF-9218-7EC59C2EAD4B}" type="pres">
      <dgm:prSet presAssocID="{C80EE159-7A03-4838-8D47-F4C1A581AE0A}" presName="conn2-1" presStyleLbl="parChTrans1D3" presStyleIdx="1" presStyleCnt="12"/>
      <dgm:spPr/>
    </dgm:pt>
    <dgm:pt modelId="{A8D5B8EA-3995-4B04-84E8-1CAD40434045}" type="pres">
      <dgm:prSet presAssocID="{C80EE159-7A03-4838-8D47-F4C1A581AE0A}" presName="connTx" presStyleLbl="parChTrans1D3" presStyleIdx="1" presStyleCnt="12"/>
      <dgm:spPr/>
    </dgm:pt>
    <dgm:pt modelId="{C8D416B5-050F-4D7B-98CC-B6F0A6F933E4}" type="pres">
      <dgm:prSet presAssocID="{774B4199-4593-4008-A161-CCE80F0DB3BD}" presName="root2" presStyleCnt="0"/>
      <dgm:spPr/>
    </dgm:pt>
    <dgm:pt modelId="{1E4FA16A-A3AA-46BA-BE25-9640464B7B3B}" type="pres">
      <dgm:prSet presAssocID="{774B4199-4593-4008-A161-CCE80F0DB3BD}" presName="LevelTwoTextNode" presStyleLbl="node3" presStyleIdx="1" presStyleCnt="12">
        <dgm:presLayoutVars>
          <dgm:chPref val="3"/>
        </dgm:presLayoutVars>
      </dgm:prSet>
      <dgm:spPr/>
    </dgm:pt>
    <dgm:pt modelId="{DE01BFCB-EF40-49EB-A6FE-3E66B5B54581}" type="pres">
      <dgm:prSet presAssocID="{774B4199-4593-4008-A161-CCE80F0DB3BD}" presName="level3hierChild" presStyleCnt="0"/>
      <dgm:spPr/>
    </dgm:pt>
    <dgm:pt modelId="{17A32812-1E5A-4A69-959D-3CD8D93C7714}" type="pres">
      <dgm:prSet presAssocID="{4E136FB4-0BE6-483B-B5B6-2ECE67FD5E0E}" presName="conn2-1" presStyleLbl="parChTrans1D3" presStyleIdx="2" presStyleCnt="12"/>
      <dgm:spPr/>
    </dgm:pt>
    <dgm:pt modelId="{E5F837B5-5236-49B5-A1A8-36D1DE82389D}" type="pres">
      <dgm:prSet presAssocID="{4E136FB4-0BE6-483B-B5B6-2ECE67FD5E0E}" presName="connTx" presStyleLbl="parChTrans1D3" presStyleIdx="2" presStyleCnt="12"/>
      <dgm:spPr/>
    </dgm:pt>
    <dgm:pt modelId="{109B9990-D9C3-4BB0-98A2-907B5308E2D7}" type="pres">
      <dgm:prSet presAssocID="{D504F366-5192-4F0D-87CF-25C6A8DBA209}" presName="root2" presStyleCnt="0"/>
      <dgm:spPr/>
    </dgm:pt>
    <dgm:pt modelId="{4B0E72EB-3BC4-4979-981D-BE596C7A6BA4}" type="pres">
      <dgm:prSet presAssocID="{D504F366-5192-4F0D-87CF-25C6A8DBA209}" presName="LevelTwoTextNode" presStyleLbl="node3" presStyleIdx="2" presStyleCnt="12">
        <dgm:presLayoutVars>
          <dgm:chPref val="3"/>
        </dgm:presLayoutVars>
      </dgm:prSet>
      <dgm:spPr/>
    </dgm:pt>
    <dgm:pt modelId="{DF6DF1B2-197A-4A17-8913-065F6353323D}" type="pres">
      <dgm:prSet presAssocID="{D504F366-5192-4F0D-87CF-25C6A8DBA209}" presName="level3hierChild" presStyleCnt="0"/>
      <dgm:spPr/>
    </dgm:pt>
    <dgm:pt modelId="{8D190B6A-B6AA-4727-81B4-57AB67B98E1D}" type="pres">
      <dgm:prSet presAssocID="{C13C3A58-C8F4-470D-8332-682097336E5F}" presName="conn2-1" presStyleLbl="parChTrans1D3" presStyleIdx="3" presStyleCnt="12"/>
      <dgm:spPr/>
    </dgm:pt>
    <dgm:pt modelId="{9FA15611-6FE4-4BEB-A88A-6B348FB6DA8A}" type="pres">
      <dgm:prSet presAssocID="{C13C3A58-C8F4-470D-8332-682097336E5F}" presName="connTx" presStyleLbl="parChTrans1D3" presStyleIdx="3" presStyleCnt="12"/>
      <dgm:spPr/>
    </dgm:pt>
    <dgm:pt modelId="{C5B08CC8-C910-4A22-81FB-3B1A57F3C93B}" type="pres">
      <dgm:prSet presAssocID="{013A180B-F98C-4E26-B5FC-CB846B485D66}" presName="root2" presStyleCnt="0"/>
      <dgm:spPr/>
    </dgm:pt>
    <dgm:pt modelId="{414BAAC5-B01F-43F2-96D0-F2AE740C711C}" type="pres">
      <dgm:prSet presAssocID="{013A180B-F98C-4E26-B5FC-CB846B485D66}" presName="LevelTwoTextNode" presStyleLbl="node3" presStyleIdx="3" presStyleCnt="12">
        <dgm:presLayoutVars>
          <dgm:chPref val="3"/>
        </dgm:presLayoutVars>
      </dgm:prSet>
      <dgm:spPr/>
    </dgm:pt>
    <dgm:pt modelId="{30B13C52-F466-4FE9-AC38-A9C4BA6AA0D1}" type="pres">
      <dgm:prSet presAssocID="{013A180B-F98C-4E26-B5FC-CB846B485D66}" presName="level3hierChild" presStyleCnt="0"/>
      <dgm:spPr/>
    </dgm:pt>
    <dgm:pt modelId="{D67AE8EE-5EE0-4108-9CA3-913940D42EC2}" type="pres">
      <dgm:prSet presAssocID="{C91F2425-280B-41C6-BF71-894027C0C67E}" presName="conn2-1" presStyleLbl="parChTrans1D3" presStyleIdx="4" presStyleCnt="12"/>
      <dgm:spPr/>
    </dgm:pt>
    <dgm:pt modelId="{DCCD9625-2FB3-427F-B9D9-642F31F54E43}" type="pres">
      <dgm:prSet presAssocID="{C91F2425-280B-41C6-BF71-894027C0C67E}" presName="connTx" presStyleLbl="parChTrans1D3" presStyleIdx="4" presStyleCnt="12"/>
      <dgm:spPr/>
    </dgm:pt>
    <dgm:pt modelId="{E7CBCE11-AE64-483F-942C-991C61C815C8}" type="pres">
      <dgm:prSet presAssocID="{00F4F7CB-6585-4A48-8C2B-238DA3CB3C9C}" presName="root2" presStyleCnt="0"/>
      <dgm:spPr/>
    </dgm:pt>
    <dgm:pt modelId="{972285DD-DDCE-480D-A8DA-81FF64822019}" type="pres">
      <dgm:prSet presAssocID="{00F4F7CB-6585-4A48-8C2B-238DA3CB3C9C}" presName="LevelTwoTextNode" presStyleLbl="node3" presStyleIdx="4" presStyleCnt="12">
        <dgm:presLayoutVars>
          <dgm:chPref val="3"/>
        </dgm:presLayoutVars>
      </dgm:prSet>
      <dgm:spPr/>
    </dgm:pt>
    <dgm:pt modelId="{54F78BB3-72A4-4A12-924E-81CFA15A4F7E}" type="pres">
      <dgm:prSet presAssocID="{00F4F7CB-6585-4A48-8C2B-238DA3CB3C9C}" presName="level3hierChild" presStyleCnt="0"/>
      <dgm:spPr/>
    </dgm:pt>
    <dgm:pt modelId="{58F72690-AD02-4E02-A22D-4042B853820A}" type="pres">
      <dgm:prSet presAssocID="{922982EE-5131-4817-B108-83651B510C42}" presName="conn2-1" presStyleLbl="parChTrans1D2" presStyleIdx="1" presStyleCnt="3"/>
      <dgm:spPr/>
    </dgm:pt>
    <dgm:pt modelId="{8E835AD9-15B1-42F6-9341-295F540ABEEA}" type="pres">
      <dgm:prSet presAssocID="{922982EE-5131-4817-B108-83651B510C42}" presName="connTx" presStyleLbl="parChTrans1D2" presStyleIdx="1" presStyleCnt="3"/>
      <dgm:spPr/>
    </dgm:pt>
    <dgm:pt modelId="{03797023-80FF-473A-8284-AF8EE463A33B}" type="pres">
      <dgm:prSet presAssocID="{8191CD96-6A5A-4CEA-A3E2-80635ABEBA66}" presName="root2" presStyleCnt="0"/>
      <dgm:spPr/>
    </dgm:pt>
    <dgm:pt modelId="{4A9526A0-0011-4721-9869-EFCC0086CB0A}" type="pres">
      <dgm:prSet presAssocID="{8191CD96-6A5A-4CEA-A3E2-80635ABEBA66}" presName="LevelTwoTextNode" presStyleLbl="node2" presStyleIdx="1" presStyleCnt="3">
        <dgm:presLayoutVars>
          <dgm:chPref val="3"/>
        </dgm:presLayoutVars>
      </dgm:prSet>
      <dgm:spPr/>
    </dgm:pt>
    <dgm:pt modelId="{5E261329-C9FA-4C0B-97EB-E594C391BB99}" type="pres">
      <dgm:prSet presAssocID="{8191CD96-6A5A-4CEA-A3E2-80635ABEBA66}" presName="level3hierChild" presStyleCnt="0"/>
      <dgm:spPr/>
    </dgm:pt>
    <dgm:pt modelId="{D8A52D7A-3D58-4CA1-9D21-FE8768183FED}" type="pres">
      <dgm:prSet presAssocID="{14E18D9A-C93B-4504-9F9A-4A4BD616CB0F}" presName="conn2-1" presStyleLbl="parChTrans1D3" presStyleIdx="5" presStyleCnt="12"/>
      <dgm:spPr/>
    </dgm:pt>
    <dgm:pt modelId="{1BE6EE97-2A98-4803-AA8D-34E41EBA1589}" type="pres">
      <dgm:prSet presAssocID="{14E18D9A-C93B-4504-9F9A-4A4BD616CB0F}" presName="connTx" presStyleLbl="parChTrans1D3" presStyleIdx="5" presStyleCnt="12"/>
      <dgm:spPr/>
    </dgm:pt>
    <dgm:pt modelId="{BF13D599-4959-47CB-9B92-63B2DAB61698}" type="pres">
      <dgm:prSet presAssocID="{F657C2C0-ED25-4ACD-808A-20F3A3D3E400}" presName="root2" presStyleCnt="0"/>
      <dgm:spPr/>
    </dgm:pt>
    <dgm:pt modelId="{ED1E3AC4-4CAF-4C11-96DA-739FB2BAD061}" type="pres">
      <dgm:prSet presAssocID="{F657C2C0-ED25-4ACD-808A-20F3A3D3E400}" presName="LevelTwoTextNode" presStyleLbl="node3" presStyleIdx="5" presStyleCnt="12">
        <dgm:presLayoutVars>
          <dgm:chPref val="3"/>
        </dgm:presLayoutVars>
      </dgm:prSet>
      <dgm:spPr/>
    </dgm:pt>
    <dgm:pt modelId="{71F7AE2F-6D1E-4FB3-AC0B-04848C9ADC74}" type="pres">
      <dgm:prSet presAssocID="{F657C2C0-ED25-4ACD-808A-20F3A3D3E400}" presName="level3hierChild" presStyleCnt="0"/>
      <dgm:spPr/>
    </dgm:pt>
    <dgm:pt modelId="{CBC0592C-24DD-4A07-A318-4949E669A215}" type="pres">
      <dgm:prSet presAssocID="{DA383AD8-7CDF-4D34-9523-6AADB92FFDFE}" presName="conn2-1" presStyleLbl="parChTrans1D3" presStyleIdx="6" presStyleCnt="12"/>
      <dgm:spPr/>
    </dgm:pt>
    <dgm:pt modelId="{FFE51890-8217-45A7-B9F0-C0AECE1F0469}" type="pres">
      <dgm:prSet presAssocID="{DA383AD8-7CDF-4D34-9523-6AADB92FFDFE}" presName="connTx" presStyleLbl="parChTrans1D3" presStyleIdx="6" presStyleCnt="12"/>
      <dgm:spPr/>
    </dgm:pt>
    <dgm:pt modelId="{F3E9AA75-3FA2-457E-B383-047198CB69F8}" type="pres">
      <dgm:prSet presAssocID="{53E2493A-FC49-4A7D-91C7-6C033EB362D9}" presName="root2" presStyleCnt="0"/>
      <dgm:spPr/>
    </dgm:pt>
    <dgm:pt modelId="{88A98893-35F4-4815-AD1B-284E00065615}" type="pres">
      <dgm:prSet presAssocID="{53E2493A-FC49-4A7D-91C7-6C033EB362D9}" presName="LevelTwoTextNode" presStyleLbl="node3" presStyleIdx="6" presStyleCnt="12">
        <dgm:presLayoutVars>
          <dgm:chPref val="3"/>
        </dgm:presLayoutVars>
      </dgm:prSet>
      <dgm:spPr/>
    </dgm:pt>
    <dgm:pt modelId="{E295E24B-76C1-4B70-942A-B3B898E09F42}" type="pres">
      <dgm:prSet presAssocID="{53E2493A-FC49-4A7D-91C7-6C033EB362D9}" presName="level3hierChild" presStyleCnt="0"/>
      <dgm:spPr/>
    </dgm:pt>
    <dgm:pt modelId="{C996E904-1255-47B7-AB95-652582C9E0EF}" type="pres">
      <dgm:prSet presAssocID="{89CD8E81-8884-4AC0-ABD7-77BB41744731}" presName="conn2-1" presStyleLbl="parChTrans1D3" presStyleIdx="7" presStyleCnt="12"/>
      <dgm:spPr/>
    </dgm:pt>
    <dgm:pt modelId="{89E314A7-53C1-41BF-9D03-1424E5D43CFA}" type="pres">
      <dgm:prSet presAssocID="{89CD8E81-8884-4AC0-ABD7-77BB41744731}" presName="connTx" presStyleLbl="parChTrans1D3" presStyleIdx="7" presStyleCnt="12"/>
      <dgm:spPr/>
    </dgm:pt>
    <dgm:pt modelId="{45548D76-631B-4B5C-AF1D-BDDCB66D9D15}" type="pres">
      <dgm:prSet presAssocID="{52806F59-34EF-4448-8CF4-4911586D089A}" presName="root2" presStyleCnt="0"/>
      <dgm:spPr/>
    </dgm:pt>
    <dgm:pt modelId="{2F532426-5F49-42F7-B68D-0272B4111DFA}" type="pres">
      <dgm:prSet presAssocID="{52806F59-34EF-4448-8CF4-4911586D089A}" presName="LevelTwoTextNode" presStyleLbl="node3" presStyleIdx="7" presStyleCnt="12">
        <dgm:presLayoutVars>
          <dgm:chPref val="3"/>
        </dgm:presLayoutVars>
      </dgm:prSet>
      <dgm:spPr/>
    </dgm:pt>
    <dgm:pt modelId="{C3A7F812-B469-4ED4-89D5-342BDF7B8A11}" type="pres">
      <dgm:prSet presAssocID="{52806F59-34EF-4448-8CF4-4911586D089A}" presName="level3hierChild" presStyleCnt="0"/>
      <dgm:spPr/>
    </dgm:pt>
    <dgm:pt modelId="{9D9798B3-8D07-4794-91E2-A204FCF39837}" type="pres">
      <dgm:prSet presAssocID="{BB224B26-77D1-4B8E-8628-E04DB46029D2}" presName="conn2-1" presStyleLbl="parChTrans1D2" presStyleIdx="2" presStyleCnt="3"/>
      <dgm:spPr/>
    </dgm:pt>
    <dgm:pt modelId="{CCADD60A-995C-4362-BE86-8257A234F5F0}" type="pres">
      <dgm:prSet presAssocID="{BB224B26-77D1-4B8E-8628-E04DB46029D2}" presName="connTx" presStyleLbl="parChTrans1D2" presStyleIdx="2" presStyleCnt="3"/>
      <dgm:spPr/>
    </dgm:pt>
    <dgm:pt modelId="{03D4B9EF-8B79-4579-865B-EB57A0A827A9}" type="pres">
      <dgm:prSet presAssocID="{EB12194E-45AE-4DB0-9AA2-F8085F72E2ED}" presName="root2" presStyleCnt="0"/>
      <dgm:spPr/>
    </dgm:pt>
    <dgm:pt modelId="{2FC17E03-62C3-43C0-AF49-9F523DAD4FF3}" type="pres">
      <dgm:prSet presAssocID="{EB12194E-45AE-4DB0-9AA2-F8085F72E2ED}" presName="LevelTwoTextNode" presStyleLbl="node2" presStyleIdx="2" presStyleCnt="3">
        <dgm:presLayoutVars>
          <dgm:chPref val="3"/>
        </dgm:presLayoutVars>
      </dgm:prSet>
      <dgm:spPr/>
    </dgm:pt>
    <dgm:pt modelId="{8FBB7B7E-B58A-4A61-A17C-87C8CCE28BEE}" type="pres">
      <dgm:prSet presAssocID="{EB12194E-45AE-4DB0-9AA2-F8085F72E2ED}" presName="level3hierChild" presStyleCnt="0"/>
      <dgm:spPr/>
    </dgm:pt>
    <dgm:pt modelId="{CDEC1EF9-2239-4B3F-961B-39B43A7218FC}" type="pres">
      <dgm:prSet presAssocID="{5C31C923-25CC-46B1-AC68-EE8DCF56EAA4}" presName="conn2-1" presStyleLbl="parChTrans1D3" presStyleIdx="8" presStyleCnt="12"/>
      <dgm:spPr/>
    </dgm:pt>
    <dgm:pt modelId="{6D5F531B-510A-4179-875F-4395C43C717D}" type="pres">
      <dgm:prSet presAssocID="{5C31C923-25CC-46B1-AC68-EE8DCF56EAA4}" presName="connTx" presStyleLbl="parChTrans1D3" presStyleIdx="8" presStyleCnt="12"/>
      <dgm:spPr/>
    </dgm:pt>
    <dgm:pt modelId="{FC6E5F2F-527C-4511-A1D7-8D6CB329DE16}" type="pres">
      <dgm:prSet presAssocID="{F7148CBC-D706-41C8-AB16-C0C0AED52347}" presName="root2" presStyleCnt="0"/>
      <dgm:spPr/>
    </dgm:pt>
    <dgm:pt modelId="{01307129-AD99-46A2-80AA-893A1944E9FB}" type="pres">
      <dgm:prSet presAssocID="{F7148CBC-D706-41C8-AB16-C0C0AED52347}" presName="LevelTwoTextNode" presStyleLbl="node3" presStyleIdx="8" presStyleCnt="12">
        <dgm:presLayoutVars>
          <dgm:chPref val="3"/>
        </dgm:presLayoutVars>
      </dgm:prSet>
      <dgm:spPr/>
    </dgm:pt>
    <dgm:pt modelId="{42393451-BD22-498F-84E4-458D8F029978}" type="pres">
      <dgm:prSet presAssocID="{F7148CBC-D706-41C8-AB16-C0C0AED52347}" presName="level3hierChild" presStyleCnt="0"/>
      <dgm:spPr/>
    </dgm:pt>
    <dgm:pt modelId="{E8B9D078-30A7-411C-B4B2-9A1073563188}" type="pres">
      <dgm:prSet presAssocID="{360672F4-E27F-4997-9BB9-BC1B59148FD7}" presName="conn2-1" presStyleLbl="parChTrans1D3" presStyleIdx="9" presStyleCnt="12"/>
      <dgm:spPr/>
    </dgm:pt>
    <dgm:pt modelId="{8E57965E-3321-4AC2-8213-F2DB699BE8C5}" type="pres">
      <dgm:prSet presAssocID="{360672F4-E27F-4997-9BB9-BC1B59148FD7}" presName="connTx" presStyleLbl="parChTrans1D3" presStyleIdx="9" presStyleCnt="12"/>
      <dgm:spPr/>
    </dgm:pt>
    <dgm:pt modelId="{AA3390BF-1C19-4A8C-BF6A-B21C4ADEBAED}" type="pres">
      <dgm:prSet presAssocID="{705BF72F-7E1C-428F-BFED-AE2C7264E91A}" presName="root2" presStyleCnt="0"/>
      <dgm:spPr/>
    </dgm:pt>
    <dgm:pt modelId="{A240134E-D6E6-41B5-BFFB-73B594DF34E8}" type="pres">
      <dgm:prSet presAssocID="{705BF72F-7E1C-428F-BFED-AE2C7264E91A}" presName="LevelTwoTextNode" presStyleLbl="node3" presStyleIdx="9" presStyleCnt="12">
        <dgm:presLayoutVars>
          <dgm:chPref val="3"/>
        </dgm:presLayoutVars>
      </dgm:prSet>
      <dgm:spPr/>
    </dgm:pt>
    <dgm:pt modelId="{4E9DD243-8804-4E0B-B6C3-694FB222B769}" type="pres">
      <dgm:prSet presAssocID="{705BF72F-7E1C-428F-BFED-AE2C7264E91A}" presName="level3hierChild" presStyleCnt="0"/>
      <dgm:spPr/>
    </dgm:pt>
    <dgm:pt modelId="{87F6B5AA-0A78-4209-A6DC-86FF5E160190}" type="pres">
      <dgm:prSet presAssocID="{22F9B634-BDEB-4C34-8CB3-602BB086302C}" presName="conn2-1" presStyleLbl="parChTrans1D3" presStyleIdx="10" presStyleCnt="12"/>
      <dgm:spPr/>
    </dgm:pt>
    <dgm:pt modelId="{95624A27-589B-4810-8357-8F39D90CF949}" type="pres">
      <dgm:prSet presAssocID="{22F9B634-BDEB-4C34-8CB3-602BB086302C}" presName="connTx" presStyleLbl="parChTrans1D3" presStyleIdx="10" presStyleCnt="12"/>
      <dgm:spPr/>
    </dgm:pt>
    <dgm:pt modelId="{2230CF74-E87A-4AD8-87E4-5A83F481147E}" type="pres">
      <dgm:prSet presAssocID="{7BDE16AA-929B-45A5-B36E-D60A47488750}" presName="root2" presStyleCnt="0"/>
      <dgm:spPr/>
    </dgm:pt>
    <dgm:pt modelId="{77845925-3F1A-4221-8517-165AC24AB34D}" type="pres">
      <dgm:prSet presAssocID="{7BDE16AA-929B-45A5-B36E-D60A47488750}" presName="LevelTwoTextNode" presStyleLbl="node3" presStyleIdx="10" presStyleCnt="12">
        <dgm:presLayoutVars>
          <dgm:chPref val="3"/>
        </dgm:presLayoutVars>
      </dgm:prSet>
      <dgm:spPr/>
    </dgm:pt>
    <dgm:pt modelId="{F32DC9CC-6A66-4AB5-AA24-BF3E11E549E8}" type="pres">
      <dgm:prSet presAssocID="{7BDE16AA-929B-45A5-B36E-D60A47488750}" presName="level3hierChild" presStyleCnt="0"/>
      <dgm:spPr/>
    </dgm:pt>
    <dgm:pt modelId="{54171B91-2BC4-44A7-BE80-C62656B09EFF}" type="pres">
      <dgm:prSet presAssocID="{6AAF71B3-A3DA-4A75-AB16-84C17484072A}" presName="conn2-1" presStyleLbl="parChTrans1D3" presStyleIdx="11" presStyleCnt="12"/>
      <dgm:spPr/>
    </dgm:pt>
    <dgm:pt modelId="{AF584DDA-4C04-46D9-9DF2-1645E80EC43F}" type="pres">
      <dgm:prSet presAssocID="{6AAF71B3-A3DA-4A75-AB16-84C17484072A}" presName="connTx" presStyleLbl="parChTrans1D3" presStyleIdx="11" presStyleCnt="12"/>
      <dgm:spPr/>
    </dgm:pt>
    <dgm:pt modelId="{707AC7ED-C93A-4ABF-B398-EA88FD68E907}" type="pres">
      <dgm:prSet presAssocID="{D801BFA3-4093-447B-A0F2-7FCE05C15F91}" presName="root2" presStyleCnt="0"/>
      <dgm:spPr/>
    </dgm:pt>
    <dgm:pt modelId="{992D0257-BC48-4A26-B179-89AF4DCBEDDB}" type="pres">
      <dgm:prSet presAssocID="{D801BFA3-4093-447B-A0F2-7FCE05C15F91}" presName="LevelTwoTextNode" presStyleLbl="node3" presStyleIdx="11" presStyleCnt="12">
        <dgm:presLayoutVars>
          <dgm:chPref val="3"/>
        </dgm:presLayoutVars>
      </dgm:prSet>
      <dgm:spPr/>
    </dgm:pt>
    <dgm:pt modelId="{D4127B7F-3614-4FAE-BD02-0590CE49434D}" type="pres">
      <dgm:prSet presAssocID="{D801BFA3-4093-447B-A0F2-7FCE05C15F91}" presName="level3hierChild" presStyleCnt="0"/>
      <dgm:spPr/>
    </dgm:pt>
  </dgm:ptLst>
  <dgm:cxnLst>
    <dgm:cxn modelId="{03407406-AA91-46F9-9BB7-1815BC9D32CF}" type="presOf" srcId="{D801BFA3-4093-447B-A0F2-7FCE05C15F91}" destId="{992D0257-BC48-4A26-B179-89AF4DCBEDDB}" srcOrd="0" destOrd="0" presId="urn:microsoft.com/office/officeart/2008/layout/HorizontalMultiLevelHierarchy"/>
    <dgm:cxn modelId="{62FF9D07-9649-43E6-AAE2-BBA945FBCC5F}" type="presOf" srcId="{00A370DD-D7D6-435E-A43A-9F291F7206E7}" destId="{52467F7D-BA26-4269-9CD6-64B93F442CA2}" srcOrd="0" destOrd="0" presId="urn:microsoft.com/office/officeart/2008/layout/HorizontalMultiLevelHierarchy"/>
    <dgm:cxn modelId="{BA95E10D-7659-42E6-B3FD-4B7724E7FE5E}" type="presOf" srcId="{14E18D9A-C93B-4504-9F9A-4A4BD616CB0F}" destId="{D8A52D7A-3D58-4CA1-9D21-FE8768183FED}" srcOrd="0" destOrd="0" presId="urn:microsoft.com/office/officeart/2008/layout/HorizontalMultiLevelHierarchy"/>
    <dgm:cxn modelId="{3D8A5C12-A90A-4EB6-9BD2-20408E1EA68C}" srcId="{0D07ECC8-6150-4AE9-A9CC-EFCAD0F7CA47}" destId="{013A180B-F98C-4E26-B5FC-CB846B485D66}" srcOrd="3" destOrd="0" parTransId="{C13C3A58-C8F4-470D-8332-682097336E5F}" sibTransId="{D8062A4B-A32C-48B3-88B6-0C024D0FC59A}"/>
    <dgm:cxn modelId="{5505FD1A-A4B7-44C0-9379-3CFE8CBD18AB}" type="presOf" srcId="{DA383AD8-7CDF-4D34-9523-6AADB92FFDFE}" destId="{FFE51890-8217-45A7-B9F0-C0AECE1F0469}" srcOrd="1" destOrd="0" presId="urn:microsoft.com/office/officeart/2008/layout/HorizontalMultiLevelHierarchy"/>
    <dgm:cxn modelId="{CAC8BB1E-36AD-4886-9F95-CFE0B4FF20E5}" type="presOf" srcId="{6AAF71B3-A3DA-4A75-AB16-84C17484072A}" destId="{54171B91-2BC4-44A7-BE80-C62656B09EFF}" srcOrd="0" destOrd="0" presId="urn:microsoft.com/office/officeart/2008/layout/HorizontalMultiLevelHierarchy"/>
    <dgm:cxn modelId="{24EDCD1E-8FE7-407A-904F-CBDAB072A785}" srcId="{EB12194E-45AE-4DB0-9AA2-F8085F72E2ED}" destId="{705BF72F-7E1C-428F-BFED-AE2C7264E91A}" srcOrd="1" destOrd="0" parTransId="{360672F4-E27F-4997-9BB9-BC1B59148FD7}" sibTransId="{CC1CD99D-603E-4229-8FCA-7AB8905364F3}"/>
    <dgm:cxn modelId="{B6DADC1E-9657-482A-ACD3-B8CBD47AEC20}" srcId="{EB12194E-45AE-4DB0-9AA2-F8085F72E2ED}" destId="{F7148CBC-D706-41C8-AB16-C0C0AED52347}" srcOrd="0" destOrd="0" parTransId="{5C31C923-25CC-46B1-AC68-EE8DCF56EAA4}" sibTransId="{A692E7F8-40B9-4060-B07E-BE0D51352B03}"/>
    <dgm:cxn modelId="{B9ADBA26-C011-43A1-9606-3E440ED77F39}" type="presOf" srcId="{5C31C923-25CC-46B1-AC68-EE8DCF56EAA4}" destId="{CDEC1EF9-2239-4B3F-961B-39B43A7218FC}" srcOrd="0" destOrd="0" presId="urn:microsoft.com/office/officeart/2008/layout/HorizontalMultiLevelHierarchy"/>
    <dgm:cxn modelId="{09E46332-6666-4AC8-9468-504FBB462233}" type="presOf" srcId="{C2424C16-A981-4D44-829E-F8431C17B00B}" destId="{27AA9CF4-85D7-4130-B5E3-EDC3A3B18317}" srcOrd="0" destOrd="0" presId="urn:microsoft.com/office/officeart/2008/layout/HorizontalMultiLevelHierarchy"/>
    <dgm:cxn modelId="{DE4FC032-5798-4BF7-84D9-EDF3AB9AB9ED}" srcId="{8191CD96-6A5A-4CEA-A3E2-80635ABEBA66}" destId="{53E2493A-FC49-4A7D-91C7-6C033EB362D9}" srcOrd="1" destOrd="0" parTransId="{DA383AD8-7CDF-4D34-9523-6AADB92FFDFE}" sibTransId="{9511D3E2-05D0-4C32-A55C-1D1D5DC19229}"/>
    <dgm:cxn modelId="{D49BF432-EA79-427A-90E0-4CE32BCDF765}" srcId="{8191CD96-6A5A-4CEA-A3E2-80635ABEBA66}" destId="{F657C2C0-ED25-4ACD-808A-20F3A3D3E400}" srcOrd="0" destOrd="0" parTransId="{14E18D9A-C93B-4504-9F9A-4A4BD616CB0F}" sibTransId="{72DE14F9-66EE-49DC-B343-8AADB210BBD6}"/>
    <dgm:cxn modelId="{48A0A338-1293-4CAA-901B-174AF2BA4736}" type="presOf" srcId="{774B4199-4593-4008-A161-CCE80F0DB3BD}" destId="{1E4FA16A-A3AA-46BA-BE25-9640464B7B3B}" srcOrd="0" destOrd="0" presId="urn:microsoft.com/office/officeart/2008/layout/HorizontalMultiLevelHierarchy"/>
    <dgm:cxn modelId="{44F7793B-55F3-49D5-A5E9-C7EFF550C4F2}" type="presOf" srcId="{6AAF71B3-A3DA-4A75-AB16-84C17484072A}" destId="{AF584DDA-4C04-46D9-9DF2-1645E80EC43F}" srcOrd="1" destOrd="0" presId="urn:microsoft.com/office/officeart/2008/layout/HorizontalMultiLevelHierarchy"/>
    <dgm:cxn modelId="{3858B13D-47E8-4106-97CD-61422A1B0AE5}" srcId="{00A370DD-D7D6-435E-A43A-9F291F7206E7}" destId="{EB12194E-45AE-4DB0-9AA2-F8085F72E2ED}" srcOrd="2" destOrd="0" parTransId="{BB224B26-77D1-4B8E-8628-E04DB46029D2}" sibTransId="{929F9E27-B390-4505-B979-89ADE8A019E4}"/>
    <dgm:cxn modelId="{E93D7D3F-F3CB-4020-9616-B83BF50F7DA3}" type="presOf" srcId="{0D07ECC8-6150-4AE9-A9CC-EFCAD0F7CA47}" destId="{134C9855-DC2B-4D5A-8031-C6CAAA574193}" srcOrd="0" destOrd="0" presId="urn:microsoft.com/office/officeart/2008/layout/HorizontalMultiLevelHierarchy"/>
    <dgm:cxn modelId="{484C8162-C5E7-4CED-BABE-06B02E86F29C}" type="presOf" srcId="{4E136FB4-0BE6-483B-B5B6-2ECE67FD5E0E}" destId="{17A32812-1E5A-4A69-959D-3CD8D93C7714}" srcOrd="0" destOrd="0" presId="urn:microsoft.com/office/officeart/2008/layout/HorizontalMultiLevelHierarchy"/>
    <dgm:cxn modelId="{C36CC443-9D8B-45C9-9A7C-6E9575621153}" type="presOf" srcId="{14E18D9A-C93B-4504-9F9A-4A4BD616CB0F}" destId="{1BE6EE97-2A98-4803-AA8D-34E41EBA1589}" srcOrd="1" destOrd="0" presId="urn:microsoft.com/office/officeart/2008/layout/HorizontalMultiLevelHierarchy"/>
    <dgm:cxn modelId="{B8D8DE65-8C2A-4424-A553-2844F338F7B8}" type="presOf" srcId="{C13C3A58-C8F4-470D-8332-682097336E5F}" destId="{9FA15611-6FE4-4BEB-A88A-6B348FB6DA8A}" srcOrd="1" destOrd="0" presId="urn:microsoft.com/office/officeart/2008/layout/HorizontalMultiLevelHierarchy"/>
    <dgm:cxn modelId="{4DF0E666-6D8C-4A9B-A4B3-0A58BE53D913}" srcId="{0D07ECC8-6150-4AE9-A9CC-EFCAD0F7CA47}" destId="{D504F366-5192-4F0D-87CF-25C6A8DBA209}" srcOrd="2" destOrd="0" parTransId="{4E136FB4-0BE6-483B-B5B6-2ECE67FD5E0E}" sibTransId="{B3E8FCC6-5C42-4EEA-B4DC-FAD00D8CEDA8}"/>
    <dgm:cxn modelId="{F4F5AB67-40A2-45C6-96E8-08CEBB99CFEC}" type="presOf" srcId="{D4862514-68DF-4C0C-A0AA-8D9DE0FD8C32}" destId="{80C9EC5A-F76A-449C-BD67-0B5C49B0A81C}" srcOrd="0" destOrd="0" presId="urn:microsoft.com/office/officeart/2008/layout/HorizontalMultiLevelHierarchy"/>
    <dgm:cxn modelId="{83F48149-3BA2-406B-B527-8CAAE5C7AEBE}" srcId="{00A370DD-D7D6-435E-A43A-9F291F7206E7}" destId="{0D07ECC8-6150-4AE9-A9CC-EFCAD0F7CA47}" srcOrd="0" destOrd="0" parTransId="{C7F47EA9-A291-4757-B012-4638B5CE888A}" sibTransId="{4D89AC29-E260-411A-97C8-C6CA595D77F1}"/>
    <dgm:cxn modelId="{60CB5E4B-AA3D-482D-B3A4-4D48E6E955D5}" srcId="{EB12194E-45AE-4DB0-9AA2-F8085F72E2ED}" destId="{D801BFA3-4093-447B-A0F2-7FCE05C15F91}" srcOrd="3" destOrd="0" parTransId="{6AAF71B3-A3DA-4A75-AB16-84C17484072A}" sibTransId="{0E081091-E422-47B5-A596-007F8088D182}"/>
    <dgm:cxn modelId="{2F82E46B-081D-4990-9543-0E56B162B202}" type="presOf" srcId="{9E4BFAFD-FC1E-434F-AB32-71930AE1F20D}" destId="{C6083F2B-4A09-4322-AD45-032DDF8714AB}" srcOrd="0" destOrd="0" presId="urn:microsoft.com/office/officeart/2008/layout/HorizontalMultiLevelHierarchy"/>
    <dgm:cxn modelId="{BFC7D26C-F92B-44A7-93DE-197D23468D69}" type="presOf" srcId="{922982EE-5131-4817-B108-83651B510C42}" destId="{8E835AD9-15B1-42F6-9341-295F540ABEEA}" srcOrd="1" destOrd="0" presId="urn:microsoft.com/office/officeart/2008/layout/HorizontalMultiLevelHierarchy"/>
    <dgm:cxn modelId="{358CC04E-EE80-4167-B85C-31D9842D6AB6}" type="presOf" srcId="{F7148CBC-D706-41C8-AB16-C0C0AED52347}" destId="{01307129-AD99-46A2-80AA-893A1944E9FB}" srcOrd="0" destOrd="0" presId="urn:microsoft.com/office/officeart/2008/layout/HorizontalMultiLevelHierarchy"/>
    <dgm:cxn modelId="{65ED4874-F368-456F-B522-249B3C139255}" type="presOf" srcId="{C7F47EA9-A291-4757-B012-4638B5CE888A}" destId="{BE363740-5507-4F93-AF85-317D82940C91}" srcOrd="0" destOrd="0" presId="urn:microsoft.com/office/officeart/2008/layout/HorizontalMultiLevelHierarchy"/>
    <dgm:cxn modelId="{31EB7556-444B-4988-986C-E80D245B2052}" type="presOf" srcId="{705BF72F-7E1C-428F-BFED-AE2C7264E91A}" destId="{A240134E-D6E6-41B5-BFFB-73B594DF34E8}" srcOrd="0" destOrd="0" presId="urn:microsoft.com/office/officeart/2008/layout/HorizontalMultiLevelHierarchy"/>
    <dgm:cxn modelId="{04534D5A-ADA1-48D6-97D7-C5063141E495}" type="presOf" srcId="{D504F366-5192-4F0D-87CF-25C6A8DBA209}" destId="{4B0E72EB-3BC4-4979-981D-BE596C7A6BA4}" srcOrd="0" destOrd="0" presId="urn:microsoft.com/office/officeart/2008/layout/HorizontalMultiLevelHierarchy"/>
    <dgm:cxn modelId="{FA6BFF7B-F612-460E-98E9-430D8541A281}" type="presOf" srcId="{5C31C923-25CC-46B1-AC68-EE8DCF56EAA4}" destId="{6D5F531B-510A-4179-875F-4395C43C717D}" srcOrd="1" destOrd="0" presId="urn:microsoft.com/office/officeart/2008/layout/HorizontalMultiLevelHierarchy"/>
    <dgm:cxn modelId="{40B1907D-5E88-4DA0-9EF6-4E2DEB804231}" srcId="{0D07ECC8-6150-4AE9-A9CC-EFCAD0F7CA47}" destId="{00F4F7CB-6585-4A48-8C2B-238DA3CB3C9C}" srcOrd="4" destOrd="0" parTransId="{C91F2425-280B-41C6-BF71-894027C0C67E}" sibTransId="{3827DE6A-5EFD-47D0-88C0-3BEBB34A9B96}"/>
    <dgm:cxn modelId="{56F6497E-3014-48E6-AA7D-B0C02C485E0E}" type="presOf" srcId="{360672F4-E27F-4997-9BB9-BC1B59148FD7}" destId="{8E57965E-3321-4AC2-8213-F2DB699BE8C5}" srcOrd="1" destOrd="0" presId="urn:microsoft.com/office/officeart/2008/layout/HorizontalMultiLevelHierarchy"/>
    <dgm:cxn modelId="{B032867E-F07B-4ED7-BE12-8C10A9DFD4ED}" type="presOf" srcId="{013A180B-F98C-4E26-B5FC-CB846B485D66}" destId="{414BAAC5-B01F-43F2-96D0-F2AE740C711C}" srcOrd="0" destOrd="0" presId="urn:microsoft.com/office/officeart/2008/layout/HorizontalMultiLevelHierarchy"/>
    <dgm:cxn modelId="{107C8080-B387-4F30-B1E9-71E0F3911AF2}" srcId="{0D07ECC8-6150-4AE9-A9CC-EFCAD0F7CA47}" destId="{774B4199-4593-4008-A161-CCE80F0DB3BD}" srcOrd="1" destOrd="0" parTransId="{C80EE159-7A03-4838-8D47-F4C1A581AE0A}" sibTransId="{8F9503AD-70B2-4551-B5DC-8972BD09FF4A}"/>
    <dgm:cxn modelId="{62B3E280-D7A5-48C6-AA57-A78CCB3756CB}" type="presOf" srcId="{BB224B26-77D1-4B8E-8628-E04DB46029D2}" destId="{CCADD60A-995C-4362-BE86-8257A234F5F0}" srcOrd="1" destOrd="0" presId="urn:microsoft.com/office/officeart/2008/layout/HorizontalMultiLevelHierarchy"/>
    <dgm:cxn modelId="{50688E83-5B51-47DD-A62F-F758FC73DDA6}" type="presOf" srcId="{8191CD96-6A5A-4CEA-A3E2-80635ABEBA66}" destId="{4A9526A0-0011-4721-9869-EFCC0086CB0A}" srcOrd="0" destOrd="0" presId="urn:microsoft.com/office/officeart/2008/layout/HorizontalMultiLevelHierarchy"/>
    <dgm:cxn modelId="{60A9E683-D1F2-4B1F-A629-4DC7E0645C0C}" srcId="{8191CD96-6A5A-4CEA-A3E2-80635ABEBA66}" destId="{52806F59-34EF-4448-8CF4-4911586D089A}" srcOrd="2" destOrd="0" parTransId="{89CD8E81-8884-4AC0-ABD7-77BB41744731}" sibTransId="{4693690E-5029-4BA7-9E74-6B4633D9B3DD}"/>
    <dgm:cxn modelId="{B986B1A0-5DEA-4824-BF48-8A2E06D8609A}" type="presOf" srcId="{C2424C16-A981-4D44-829E-F8431C17B00B}" destId="{A885F99D-30DC-4414-B394-1E6958744212}" srcOrd="1" destOrd="0" presId="urn:microsoft.com/office/officeart/2008/layout/HorizontalMultiLevelHierarchy"/>
    <dgm:cxn modelId="{2AF881A4-F28A-454E-A34E-B53B0BA4E16B}" type="presOf" srcId="{4E136FB4-0BE6-483B-B5B6-2ECE67FD5E0E}" destId="{E5F837B5-5236-49B5-A1A8-36D1DE82389D}" srcOrd="1" destOrd="0" presId="urn:microsoft.com/office/officeart/2008/layout/HorizontalMultiLevelHierarchy"/>
    <dgm:cxn modelId="{5D285EA5-C533-4B1C-A353-3F603A51E23A}" type="presOf" srcId="{C91F2425-280B-41C6-BF71-894027C0C67E}" destId="{DCCD9625-2FB3-427F-B9D9-642F31F54E43}" srcOrd="1" destOrd="0" presId="urn:microsoft.com/office/officeart/2008/layout/HorizontalMultiLevelHierarchy"/>
    <dgm:cxn modelId="{F26B30AB-4589-4454-9CC6-225CA3A2F6E9}" type="presOf" srcId="{53E2493A-FC49-4A7D-91C7-6C033EB362D9}" destId="{88A98893-35F4-4815-AD1B-284E00065615}" srcOrd="0" destOrd="0" presId="urn:microsoft.com/office/officeart/2008/layout/HorizontalMultiLevelHierarchy"/>
    <dgm:cxn modelId="{5A782AAC-62FB-4097-9E45-83CB761C79BE}" type="presOf" srcId="{C13C3A58-C8F4-470D-8332-682097336E5F}" destId="{8D190B6A-B6AA-4727-81B4-57AB67B98E1D}" srcOrd="0" destOrd="0" presId="urn:microsoft.com/office/officeart/2008/layout/HorizontalMultiLevelHierarchy"/>
    <dgm:cxn modelId="{558CCBAE-5161-4538-9C42-DAB1D6690E93}" type="presOf" srcId="{22F9B634-BDEB-4C34-8CB3-602BB086302C}" destId="{87F6B5AA-0A78-4209-A6DC-86FF5E160190}" srcOrd="0" destOrd="0" presId="urn:microsoft.com/office/officeart/2008/layout/HorizontalMultiLevelHierarchy"/>
    <dgm:cxn modelId="{86349EB0-C66F-4000-A136-BE100312DDEE}" type="presOf" srcId="{BB224B26-77D1-4B8E-8628-E04DB46029D2}" destId="{9D9798B3-8D07-4794-91E2-A204FCF39837}" srcOrd="0" destOrd="0" presId="urn:microsoft.com/office/officeart/2008/layout/HorizontalMultiLevelHierarchy"/>
    <dgm:cxn modelId="{32D05AB5-AE2F-4E40-BB20-7C44A8F80B91}" type="presOf" srcId="{C7F47EA9-A291-4757-B012-4638B5CE888A}" destId="{A1C72DAA-34C2-4976-AA81-F55C3DC36CFE}" srcOrd="1" destOrd="0" presId="urn:microsoft.com/office/officeart/2008/layout/HorizontalMultiLevelHierarchy"/>
    <dgm:cxn modelId="{41B5D4BB-C2AA-4631-8A1D-72CCA803B5D0}" type="presOf" srcId="{EB12194E-45AE-4DB0-9AA2-F8085F72E2ED}" destId="{2FC17E03-62C3-43C0-AF49-9F523DAD4FF3}" srcOrd="0" destOrd="0" presId="urn:microsoft.com/office/officeart/2008/layout/HorizontalMultiLevelHierarchy"/>
    <dgm:cxn modelId="{E01B32BF-4671-463B-86E8-2FCD494B9AA8}" type="presOf" srcId="{00F4F7CB-6585-4A48-8C2B-238DA3CB3C9C}" destId="{972285DD-DDCE-480D-A8DA-81FF64822019}" srcOrd="0" destOrd="0" presId="urn:microsoft.com/office/officeart/2008/layout/HorizontalMultiLevelHierarchy"/>
    <dgm:cxn modelId="{A19512C0-A082-4E44-A298-6C9487CBAE19}" srcId="{0D07ECC8-6150-4AE9-A9CC-EFCAD0F7CA47}" destId="{D4862514-68DF-4C0C-A0AA-8D9DE0FD8C32}" srcOrd="0" destOrd="0" parTransId="{C2424C16-A981-4D44-829E-F8431C17B00B}" sibTransId="{AE501D0C-B7A2-4C1F-83E5-F3213934970A}"/>
    <dgm:cxn modelId="{166E55C0-0734-4A56-B30B-65E80CA34710}" srcId="{EB12194E-45AE-4DB0-9AA2-F8085F72E2ED}" destId="{7BDE16AA-929B-45A5-B36E-D60A47488750}" srcOrd="2" destOrd="0" parTransId="{22F9B634-BDEB-4C34-8CB3-602BB086302C}" sibTransId="{03A26AE8-5AF8-4A9E-BBF5-E9B5E0F1F26D}"/>
    <dgm:cxn modelId="{BA49E7C4-685D-4B46-9A6F-48B0ECC1B54D}" type="presOf" srcId="{52806F59-34EF-4448-8CF4-4911586D089A}" destId="{2F532426-5F49-42F7-B68D-0272B4111DFA}" srcOrd="0" destOrd="0" presId="urn:microsoft.com/office/officeart/2008/layout/HorizontalMultiLevelHierarchy"/>
    <dgm:cxn modelId="{0F874BC9-6950-49F9-BBAA-444B794D071A}" type="presOf" srcId="{360672F4-E27F-4997-9BB9-BC1B59148FD7}" destId="{E8B9D078-30A7-411C-B4B2-9A1073563188}" srcOrd="0" destOrd="0" presId="urn:microsoft.com/office/officeart/2008/layout/HorizontalMultiLevelHierarchy"/>
    <dgm:cxn modelId="{900BB6CB-0901-47F2-A6DA-006A2D7CE46D}" srcId="{00A370DD-D7D6-435E-A43A-9F291F7206E7}" destId="{8191CD96-6A5A-4CEA-A3E2-80635ABEBA66}" srcOrd="1" destOrd="0" parTransId="{922982EE-5131-4817-B108-83651B510C42}" sibTransId="{F7475DC2-3582-4862-89C7-A46C3255A1A8}"/>
    <dgm:cxn modelId="{3F6600D1-6D04-44F3-8406-698B32E98B76}" type="presOf" srcId="{C91F2425-280B-41C6-BF71-894027C0C67E}" destId="{D67AE8EE-5EE0-4108-9CA3-913940D42EC2}" srcOrd="0" destOrd="0" presId="urn:microsoft.com/office/officeart/2008/layout/HorizontalMultiLevelHierarchy"/>
    <dgm:cxn modelId="{12B1DCD3-4962-4F0F-9DC0-7B7ED5C4BE22}" srcId="{9E4BFAFD-FC1E-434F-AB32-71930AE1F20D}" destId="{00A370DD-D7D6-435E-A43A-9F291F7206E7}" srcOrd="0" destOrd="0" parTransId="{DFB29832-FD44-4E03-9F7F-188CB30A34BC}" sibTransId="{2292ECF4-8F5E-4F0B-A6B8-1E61D82A69FE}"/>
    <dgm:cxn modelId="{323884D6-52B2-42F5-94BA-BE667B10051D}" type="presOf" srcId="{7BDE16AA-929B-45A5-B36E-D60A47488750}" destId="{77845925-3F1A-4221-8517-165AC24AB34D}" srcOrd="0" destOrd="0" presId="urn:microsoft.com/office/officeart/2008/layout/HorizontalMultiLevelHierarchy"/>
    <dgm:cxn modelId="{834BD2D6-C3FA-4298-BEF8-C653F16353B9}" type="presOf" srcId="{F657C2C0-ED25-4ACD-808A-20F3A3D3E400}" destId="{ED1E3AC4-4CAF-4C11-96DA-739FB2BAD061}" srcOrd="0" destOrd="0" presId="urn:microsoft.com/office/officeart/2008/layout/HorizontalMultiLevelHierarchy"/>
    <dgm:cxn modelId="{A34349DC-8AFF-42D4-8490-9888B8DDFAEE}" type="presOf" srcId="{C80EE159-7A03-4838-8D47-F4C1A581AE0A}" destId="{8141BF3A-AEF6-45EF-9218-7EC59C2EAD4B}" srcOrd="0" destOrd="0" presId="urn:microsoft.com/office/officeart/2008/layout/HorizontalMultiLevelHierarchy"/>
    <dgm:cxn modelId="{50C70CDE-AEF2-403E-A7C3-D22972219C63}" type="presOf" srcId="{89CD8E81-8884-4AC0-ABD7-77BB41744731}" destId="{C996E904-1255-47B7-AB95-652582C9E0EF}" srcOrd="0" destOrd="0" presId="urn:microsoft.com/office/officeart/2008/layout/HorizontalMultiLevelHierarchy"/>
    <dgm:cxn modelId="{C15DD3DF-5048-4AB3-AD20-273F3A3D458D}" type="presOf" srcId="{22F9B634-BDEB-4C34-8CB3-602BB086302C}" destId="{95624A27-589B-4810-8357-8F39D90CF949}" srcOrd="1" destOrd="0" presId="urn:microsoft.com/office/officeart/2008/layout/HorizontalMultiLevelHierarchy"/>
    <dgm:cxn modelId="{E98F5CE3-5EA8-47A5-8567-6F00215D5622}" type="presOf" srcId="{DA383AD8-7CDF-4D34-9523-6AADB92FFDFE}" destId="{CBC0592C-24DD-4A07-A318-4949E669A215}" srcOrd="0" destOrd="0" presId="urn:microsoft.com/office/officeart/2008/layout/HorizontalMultiLevelHierarchy"/>
    <dgm:cxn modelId="{771A19E5-9DF2-44E4-A2F8-93F22E7DAA5A}" type="presOf" srcId="{922982EE-5131-4817-B108-83651B510C42}" destId="{58F72690-AD02-4E02-A22D-4042B853820A}" srcOrd="0" destOrd="0" presId="urn:microsoft.com/office/officeart/2008/layout/HorizontalMultiLevelHierarchy"/>
    <dgm:cxn modelId="{2F3B94E6-7EEF-4A16-A123-53FF0C2471D6}" type="presOf" srcId="{C80EE159-7A03-4838-8D47-F4C1A581AE0A}" destId="{A8D5B8EA-3995-4B04-84E8-1CAD40434045}" srcOrd="1" destOrd="0" presId="urn:microsoft.com/office/officeart/2008/layout/HorizontalMultiLevelHierarchy"/>
    <dgm:cxn modelId="{2E7608F7-A12E-4E9B-BBE5-F7DEE771F34D}" type="presOf" srcId="{89CD8E81-8884-4AC0-ABD7-77BB41744731}" destId="{89E314A7-53C1-41BF-9D03-1424E5D43CFA}" srcOrd="1" destOrd="0" presId="urn:microsoft.com/office/officeart/2008/layout/HorizontalMultiLevelHierarchy"/>
    <dgm:cxn modelId="{2F5E2A3D-D039-47CA-89E6-C8443F7EDFA6}" type="presParOf" srcId="{C6083F2B-4A09-4322-AD45-032DDF8714AB}" destId="{1D423E77-F59C-40A6-ABE8-F45AD713A21F}" srcOrd="0" destOrd="0" presId="urn:microsoft.com/office/officeart/2008/layout/HorizontalMultiLevelHierarchy"/>
    <dgm:cxn modelId="{99911ADD-532F-4511-A803-B26E276F56FA}" type="presParOf" srcId="{1D423E77-F59C-40A6-ABE8-F45AD713A21F}" destId="{52467F7D-BA26-4269-9CD6-64B93F442CA2}" srcOrd="0" destOrd="0" presId="urn:microsoft.com/office/officeart/2008/layout/HorizontalMultiLevelHierarchy"/>
    <dgm:cxn modelId="{18E4C573-71C3-429E-A2A0-BD752AFFBE3C}" type="presParOf" srcId="{1D423E77-F59C-40A6-ABE8-F45AD713A21F}" destId="{F9C85C15-5EFB-424D-B574-9DCDBA0F81CB}" srcOrd="1" destOrd="0" presId="urn:microsoft.com/office/officeart/2008/layout/HorizontalMultiLevelHierarchy"/>
    <dgm:cxn modelId="{9C89E24B-814C-464A-B9A6-8F6DCB87D43D}" type="presParOf" srcId="{F9C85C15-5EFB-424D-B574-9DCDBA0F81CB}" destId="{BE363740-5507-4F93-AF85-317D82940C91}" srcOrd="0" destOrd="0" presId="urn:microsoft.com/office/officeart/2008/layout/HorizontalMultiLevelHierarchy"/>
    <dgm:cxn modelId="{5028F436-6A95-42ED-A5AB-564BCEBCEEE9}" type="presParOf" srcId="{BE363740-5507-4F93-AF85-317D82940C91}" destId="{A1C72DAA-34C2-4976-AA81-F55C3DC36CFE}" srcOrd="0" destOrd="0" presId="urn:microsoft.com/office/officeart/2008/layout/HorizontalMultiLevelHierarchy"/>
    <dgm:cxn modelId="{C4F7D473-476A-4B2F-BC4A-0A408B96CC7D}" type="presParOf" srcId="{F9C85C15-5EFB-424D-B574-9DCDBA0F81CB}" destId="{D568E2F2-B8D0-42E1-9A8F-2103DCC9FCE5}" srcOrd="1" destOrd="0" presId="urn:microsoft.com/office/officeart/2008/layout/HorizontalMultiLevelHierarchy"/>
    <dgm:cxn modelId="{4A4AF9FE-09B0-48B4-8326-F068671542B1}" type="presParOf" srcId="{D568E2F2-B8D0-42E1-9A8F-2103DCC9FCE5}" destId="{134C9855-DC2B-4D5A-8031-C6CAAA574193}" srcOrd="0" destOrd="0" presId="urn:microsoft.com/office/officeart/2008/layout/HorizontalMultiLevelHierarchy"/>
    <dgm:cxn modelId="{7D163DAA-6C64-4226-B00C-6AD0E120B304}" type="presParOf" srcId="{D568E2F2-B8D0-42E1-9A8F-2103DCC9FCE5}" destId="{D3BE3155-DE18-4164-A89A-F4DC2CB681FB}" srcOrd="1" destOrd="0" presId="urn:microsoft.com/office/officeart/2008/layout/HorizontalMultiLevelHierarchy"/>
    <dgm:cxn modelId="{A6645969-9BA3-49A3-94E9-3AFEAB965065}" type="presParOf" srcId="{D3BE3155-DE18-4164-A89A-F4DC2CB681FB}" destId="{27AA9CF4-85D7-4130-B5E3-EDC3A3B18317}" srcOrd="0" destOrd="0" presId="urn:microsoft.com/office/officeart/2008/layout/HorizontalMultiLevelHierarchy"/>
    <dgm:cxn modelId="{88D0E017-94F2-4265-8069-6D9830E01CF2}" type="presParOf" srcId="{27AA9CF4-85D7-4130-B5E3-EDC3A3B18317}" destId="{A885F99D-30DC-4414-B394-1E6958744212}" srcOrd="0" destOrd="0" presId="urn:microsoft.com/office/officeart/2008/layout/HorizontalMultiLevelHierarchy"/>
    <dgm:cxn modelId="{FD52C4C8-ACE2-4ED6-97C3-EC1D1CCE832D}" type="presParOf" srcId="{D3BE3155-DE18-4164-A89A-F4DC2CB681FB}" destId="{074EDF47-6B96-45A3-8A6E-50FD45B9CFCE}" srcOrd="1" destOrd="0" presId="urn:microsoft.com/office/officeart/2008/layout/HorizontalMultiLevelHierarchy"/>
    <dgm:cxn modelId="{9E405677-F228-4A48-9BFC-563186543A3A}" type="presParOf" srcId="{074EDF47-6B96-45A3-8A6E-50FD45B9CFCE}" destId="{80C9EC5A-F76A-449C-BD67-0B5C49B0A81C}" srcOrd="0" destOrd="0" presId="urn:microsoft.com/office/officeart/2008/layout/HorizontalMultiLevelHierarchy"/>
    <dgm:cxn modelId="{8A718AE1-3E3B-48D9-A810-A0481ABA5FB9}" type="presParOf" srcId="{074EDF47-6B96-45A3-8A6E-50FD45B9CFCE}" destId="{9196BB35-F716-400F-AC9F-4C0F71B881D8}" srcOrd="1" destOrd="0" presId="urn:microsoft.com/office/officeart/2008/layout/HorizontalMultiLevelHierarchy"/>
    <dgm:cxn modelId="{4B04675D-3600-4B2F-B75B-0293A01076EA}" type="presParOf" srcId="{D3BE3155-DE18-4164-A89A-F4DC2CB681FB}" destId="{8141BF3A-AEF6-45EF-9218-7EC59C2EAD4B}" srcOrd="2" destOrd="0" presId="urn:microsoft.com/office/officeart/2008/layout/HorizontalMultiLevelHierarchy"/>
    <dgm:cxn modelId="{DD6B1678-C3FC-46F8-9DBE-F68B4650E5F4}" type="presParOf" srcId="{8141BF3A-AEF6-45EF-9218-7EC59C2EAD4B}" destId="{A8D5B8EA-3995-4B04-84E8-1CAD40434045}" srcOrd="0" destOrd="0" presId="urn:microsoft.com/office/officeart/2008/layout/HorizontalMultiLevelHierarchy"/>
    <dgm:cxn modelId="{0DF51EE1-2C8F-4F6E-9D5F-A10C40C6A9B6}" type="presParOf" srcId="{D3BE3155-DE18-4164-A89A-F4DC2CB681FB}" destId="{C8D416B5-050F-4D7B-98CC-B6F0A6F933E4}" srcOrd="3" destOrd="0" presId="urn:microsoft.com/office/officeart/2008/layout/HorizontalMultiLevelHierarchy"/>
    <dgm:cxn modelId="{5349D235-5DA5-4465-9AE0-9B9D9C6998E9}" type="presParOf" srcId="{C8D416B5-050F-4D7B-98CC-B6F0A6F933E4}" destId="{1E4FA16A-A3AA-46BA-BE25-9640464B7B3B}" srcOrd="0" destOrd="0" presId="urn:microsoft.com/office/officeart/2008/layout/HorizontalMultiLevelHierarchy"/>
    <dgm:cxn modelId="{1BF8ECE5-4649-451F-B66A-3D7165C97135}" type="presParOf" srcId="{C8D416B5-050F-4D7B-98CC-B6F0A6F933E4}" destId="{DE01BFCB-EF40-49EB-A6FE-3E66B5B54581}" srcOrd="1" destOrd="0" presId="urn:microsoft.com/office/officeart/2008/layout/HorizontalMultiLevelHierarchy"/>
    <dgm:cxn modelId="{3AF934AD-23AE-44A0-A6C8-11ABF1C46767}" type="presParOf" srcId="{D3BE3155-DE18-4164-A89A-F4DC2CB681FB}" destId="{17A32812-1E5A-4A69-959D-3CD8D93C7714}" srcOrd="4" destOrd="0" presId="urn:microsoft.com/office/officeart/2008/layout/HorizontalMultiLevelHierarchy"/>
    <dgm:cxn modelId="{8334A716-B314-4A2F-A1AF-3B4EA849F607}" type="presParOf" srcId="{17A32812-1E5A-4A69-959D-3CD8D93C7714}" destId="{E5F837B5-5236-49B5-A1A8-36D1DE82389D}" srcOrd="0" destOrd="0" presId="urn:microsoft.com/office/officeart/2008/layout/HorizontalMultiLevelHierarchy"/>
    <dgm:cxn modelId="{E4CE0C98-9CD9-444C-9586-6BD8743B9AF4}" type="presParOf" srcId="{D3BE3155-DE18-4164-A89A-F4DC2CB681FB}" destId="{109B9990-D9C3-4BB0-98A2-907B5308E2D7}" srcOrd="5" destOrd="0" presId="urn:microsoft.com/office/officeart/2008/layout/HorizontalMultiLevelHierarchy"/>
    <dgm:cxn modelId="{4D50D2F6-B526-45BF-A8E6-82B7A18DCE6C}" type="presParOf" srcId="{109B9990-D9C3-4BB0-98A2-907B5308E2D7}" destId="{4B0E72EB-3BC4-4979-981D-BE596C7A6BA4}" srcOrd="0" destOrd="0" presId="urn:microsoft.com/office/officeart/2008/layout/HorizontalMultiLevelHierarchy"/>
    <dgm:cxn modelId="{CA8A9B0E-6DEE-4F19-AC89-5CEEE35DFF1B}" type="presParOf" srcId="{109B9990-D9C3-4BB0-98A2-907B5308E2D7}" destId="{DF6DF1B2-197A-4A17-8913-065F6353323D}" srcOrd="1" destOrd="0" presId="urn:microsoft.com/office/officeart/2008/layout/HorizontalMultiLevelHierarchy"/>
    <dgm:cxn modelId="{4B3FC262-130C-449E-A539-DF9DDAEC19B6}" type="presParOf" srcId="{D3BE3155-DE18-4164-A89A-F4DC2CB681FB}" destId="{8D190B6A-B6AA-4727-81B4-57AB67B98E1D}" srcOrd="6" destOrd="0" presId="urn:microsoft.com/office/officeart/2008/layout/HorizontalMultiLevelHierarchy"/>
    <dgm:cxn modelId="{5BD47F49-7D46-4935-A009-81B3D4884956}" type="presParOf" srcId="{8D190B6A-B6AA-4727-81B4-57AB67B98E1D}" destId="{9FA15611-6FE4-4BEB-A88A-6B348FB6DA8A}" srcOrd="0" destOrd="0" presId="urn:microsoft.com/office/officeart/2008/layout/HorizontalMultiLevelHierarchy"/>
    <dgm:cxn modelId="{7DC9A786-BD0D-4243-9330-B7DFDF5D6C6B}" type="presParOf" srcId="{D3BE3155-DE18-4164-A89A-F4DC2CB681FB}" destId="{C5B08CC8-C910-4A22-81FB-3B1A57F3C93B}" srcOrd="7" destOrd="0" presId="urn:microsoft.com/office/officeart/2008/layout/HorizontalMultiLevelHierarchy"/>
    <dgm:cxn modelId="{7FF48C12-DFA5-4A26-B527-C76570600DFA}" type="presParOf" srcId="{C5B08CC8-C910-4A22-81FB-3B1A57F3C93B}" destId="{414BAAC5-B01F-43F2-96D0-F2AE740C711C}" srcOrd="0" destOrd="0" presId="urn:microsoft.com/office/officeart/2008/layout/HorizontalMultiLevelHierarchy"/>
    <dgm:cxn modelId="{D5D64AF1-7F60-4C05-8E6C-245374FAD039}" type="presParOf" srcId="{C5B08CC8-C910-4A22-81FB-3B1A57F3C93B}" destId="{30B13C52-F466-4FE9-AC38-A9C4BA6AA0D1}" srcOrd="1" destOrd="0" presId="urn:microsoft.com/office/officeart/2008/layout/HorizontalMultiLevelHierarchy"/>
    <dgm:cxn modelId="{EF5A4919-C655-4534-A91B-A9A71F90F8E5}" type="presParOf" srcId="{D3BE3155-DE18-4164-A89A-F4DC2CB681FB}" destId="{D67AE8EE-5EE0-4108-9CA3-913940D42EC2}" srcOrd="8" destOrd="0" presId="urn:microsoft.com/office/officeart/2008/layout/HorizontalMultiLevelHierarchy"/>
    <dgm:cxn modelId="{BCBE3307-0709-4DD4-B0A3-1E7194256780}" type="presParOf" srcId="{D67AE8EE-5EE0-4108-9CA3-913940D42EC2}" destId="{DCCD9625-2FB3-427F-B9D9-642F31F54E43}" srcOrd="0" destOrd="0" presId="urn:microsoft.com/office/officeart/2008/layout/HorizontalMultiLevelHierarchy"/>
    <dgm:cxn modelId="{9945C147-EBF3-49A4-A883-42F7DFCD62A7}" type="presParOf" srcId="{D3BE3155-DE18-4164-A89A-F4DC2CB681FB}" destId="{E7CBCE11-AE64-483F-942C-991C61C815C8}" srcOrd="9" destOrd="0" presId="urn:microsoft.com/office/officeart/2008/layout/HorizontalMultiLevelHierarchy"/>
    <dgm:cxn modelId="{78DF00B5-A6E4-4D10-946B-F0A14FC4192D}" type="presParOf" srcId="{E7CBCE11-AE64-483F-942C-991C61C815C8}" destId="{972285DD-DDCE-480D-A8DA-81FF64822019}" srcOrd="0" destOrd="0" presId="urn:microsoft.com/office/officeart/2008/layout/HorizontalMultiLevelHierarchy"/>
    <dgm:cxn modelId="{F4D8FC71-151A-4769-A691-70CE3A075309}" type="presParOf" srcId="{E7CBCE11-AE64-483F-942C-991C61C815C8}" destId="{54F78BB3-72A4-4A12-924E-81CFA15A4F7E}" srcOrd="1" destOrd="0" presId="urn:microsoft.com/office/officeart/2008/layout/HorizontalMultiLevelHierarchy"/>
    <dgm:cxn modelId="{ED89788C-CD7A-4A76-85D1-A31CA72C1D13}" type="presParOf" srcId="{F9C85C15-5EFB-424D-B574-9DCDBA0F81CB}" destId="{58F72690-AD02-4E02-A22D-4042B853820A}" srcOrd="2" destOrd="0" presId="urn:microsoft.com/office/officeart/2008/layout/HorizontalMultiLevelHierarchy"/>
    <dgm:cxn modelId="{5CCE648E-B817-4510-8E2D-CA1EC30464B3}" type="presParOf" srcId="{58F72690-AD02-4E02-A22D-4042B853820A}" destId="{8E835AD9-15B1-42F6-9341-295F540ABEEA}" srcOrd="0" destOrd="0" presId="urn:microsoft.com/office/officeart/2008/layout/HorizontalMultiLevelHierarchy"/>
    <dgm:cxn modelId="{9821E0B8-9BC1-431B-91D5-49716D83163C}" type="presParOf" srcId="{F9C85C15-5EFB-424D-B574-9DCDBA0F81CB}" destId="{03797023-80FF-473A-8284-AF8EE463A33B}" srcOrd="3" destOrd="0" presId="urn:microsoft.com/office/officeart/2008/layout/HorizontalMultiLevelHierarchy"/>
    <dgm:cxn modelId="{9FB30362-C412-4CCA-BE0C-43A904E6CEAC}" type="presParOf" srcId="{03797023-80FF-473A-8284-AF8EE463A33B}" destId="{4A9526A0-0011-4721-9869-EFCC0086CB0A}" srcOrd="0" destOrd="0" presId="urn:microsoft.com/office/officeart/2008/layout/HorizontalMultiLevelHierarchy"/>
    <dgm:cxn modelId="{98070274-0918-407F-92E9-994DA47C4598}" type="presParOf" srcId="{03797023-80FF-473A-8284-AF8EE463A33B}" destId="{5E261329-C9FA-4C0B-97EB-E594C391BB99}" srcOrd="1" destOrd="0" presId="urn:microsoft.com/office/officeart/2008/layout/HorizontalMultiLevelHierarchy"/>
    <dgm:cxn modelId="{A1442E01-7F07-445C-8118-665DD075E1D8}" type="presParOf" srcId="{5E261329-C9FA-4C0B-97EB-E594C391BB99}" destId="{D8A52D7A-3D58-4CA1-9D21-FE8768183FED}" srcOrd="0" destOrd="0" presId="urn:microsoft.com/office/officeart/2008/layout/HorizontalMultiLevelHierarchy"/>
    <dgm:cxn modelId="{605CC8BD-7099-48BC-B184-EF1DCCDB7C86}" type="presParOf" srcId="{D8A52D7A-3D58-4CA1-9D21-FE8768183FED}" destId="{1BE6EE97-2A98-4803-AA8D-34E41EBA1589}" srcOrd="0" destOrd="0" presId="urn:microsoft.com/office/officeart/2008/layout/HorizontalMultiLevelHierarchy"/>
    <dgm:cxn modelId="{B01EC4EB-B4B1-4A55-9C03-9AC90A3DC2E2}" type="presParOf" srcId="{5E261329-C9FA-4C0B-97EB-E594C391BB99}" destId="{BF13D599-4959-47CB-9B92-63B2DAB61698}" srcOrd="1" destOrd="0" presId="urn:microsoft.com/office/officeart/2008/layout/HorizontalMultiLevelHierarchy"/>
    <dgm:cxn modelId="{424C2787-E12E-4F70-A957-B71F0F067BB9}" type="presParOf" srcId="{BF13D599-4959-47CB-9B92-63B2DAB61698}" destId="{ED1E3AC4-4CAF-4C11-96DA-739FB2BAD061}" srcOrd="0" destOrd="0" presId="urn:microsoft.com/office/officeart/2008/layout/HorizontalMultiLevelHierarchy"/>
    <dgm:cxn modelId="{17265A96-AB3F-4AC2-A7EB-FAF82D87AB31}" type="presParOf" srcId="{BF13D599-4959-47CB-9B92-63B2DAB61698}" destId="{71F7AE2F-6D1E-4FB3-AC0B-04848C9ADC74}" srcOrd="1" destOrd="0" presId="urn:microsoft.com/office/officeart/2008/layout/HorizontalMultiLevelHierarchy"/>
    <dgm:cxn modelId="{5EA930C8-ED3D-45C8-B75D-F0E1474AEEE6}" type="presParOf" srcId="{5E261329-C9FA-4C0B-97EB-E594C391BB99}" destId="{CBC0592C-24DD-4A07-A318-4949E669A215}" srcOrd="2" destOrd="0" presId="urn:microsoft.com/office/officeart/2008/layout/HorizontalMultiLevelHierarchy"/>
    <dgm:cxn modelId="{60ABA7D7-018A-420E-B193-191B2333E652}" type="presParOf" srcId="{CBC0592C-24DD-4A07-A318-4949E669A215}" destId="{FFE51890-8217-45A7-B9F0-C0AECE1F0469}" srcOrd="0" destOrd="0" presId="urn:microsoft.com/office/officeart/2008/layout/HorizontalMultiLevelHierarchy"/>
    <dgm:cxn modelId="{BF964399-3F28-4DCC-BB0D-AF5DB7D503CB}" type="presParOf" srcId="{5E261329-C9FA-4C0B-97EB-E594C391BB99}" destId="{F3E9AA75-3FA2-457E-B383-047198CB69F8}" srcOrd="3" destOrd="0" presId="urn:microsoft.com/office/officeart/2008/layout/HorizontalMultiLevelHierarchy"/>
    <dgm:cxn modelId="{084D98E3-584F-4D7B-985C-36D39E8D11B3}" type="presParOf" srcId="{F3E9AA75-3FA2-457E-B383-047198CB69F8}" destId="{88A98893-35F4-4815-AD1B-284E00065615}" srcOrd="0" destOrd="0" presId="urn:microsoft.com/office/officeart/2008/layout/HorizontalMultiLevelHierarchy"/>
    <dgm:cxn modelId="{76697D32-AF64-4C64-B477-045BA371739B}" type="presParOf" srcId="{F3E9AA75-3FA2-457E-B383-047198CB69F8}" destId="{E295E24B-76C1-4B70-942A-B3B898E09F42}" srcOrd="1" destOrd="0" presId="urn:microsoft.com/office/officeart/2008/layout/HorizontalMultiLevelHierarchy"/>
    <dgm:cxn modelId="{A1D9F759-2404-48F5-A976-62324E9E9B0C}" type="presParOf" srcId="{5E261329-C9FA-4C0B-97EB-E594C391BB99}" destId="{C996E904-1255-47B7-AB95-652582C9E0EF}" srcOrd="4" destOrd="0" presId="urn:microsoft.com/office/officeart/2008/layout/HorizontalMultiLevelHierarchy"/>
    <dgm:cxn modelId="{34622526-DD8B-4828-AE9A-5E2B82BFE2F6}" type="presParOf" srcId="{C996E904-1255-47B7-AB95-652582C9E0EF}" destId="{89E314A7-53C1-41BF-9D03-1424E5D43CFA}" srcOrd="0" destOrd="0" presId="urn:microsoft.com/office/officeart/2008/layout/HorizontalMultiLevelHierarchy"/>
    <dgm:cxn modelId="{61C9EC71-B728-4E05-A03C-397D975F8A2C}" type="presParOf" srcId="{5E261329-C9FA-4C0B-97EB-E594C391BB99}" destId="{45548D76-631B-4B5C-AF1D-BDDCB66D9D15}" srcOrd="5" destOrd="0" presId="urn:microsoft.com/office/officeart/2008/layout/HorizontalMultiLevelHierarchy"/>
    <dgm:cxn modelId="{A699CF73-4921-41BF-A88C-4A3E7B11878F}" type="presParOf" srcId="{45548D76-631B-4B5C-AF1D-BDDCB66D9D15}" destId="{2F532426-5F49-42F7-B68D-0272B4111DFA}" srcOrd="0" destOrd="0" presId="urn:microsoft.com/office/officeart/2008/layout/HorizontalMultiLevelHierarchy"/>
    <dgm:cxn modelId="{DADF9CE6-E9FB-46DA-B18D-AB52942B1105}" type="presParOf" srcId="{45548D76-631B-4B5C-AF1D-BDDCB66D9D15}" destId="{C3A7F812-B469-4ED4-89D5-342BDF7B8A11}" srcOrd="1" destOrd="0" presId="urn:microsoft.com/office/officeart/2008/layout/HorizontalMultiLevelHierarchy"/>
    <dgm:cxn modelId="{E09FD7F8-5B33-4BAD-BC65-67DE94A8ABF6}" type="presParOf" srcId="{F9C85C15-5EFB-424D-B574-9DCDBA0F81CB}" destId="{9D9798B3-8D07-4794-91E2-A204FCF39837}" srcOrd="4" destOrd="0" presId="urn:microsoft.com/office/officeart/2008/layout/HorizontalMultiLevelHierarchy"/>
    <dgm:cxn modelId="{08D10F75-D2F6-4686-97E7-F07B85F7352B}" type="presParOf" srcId="{9D9798B3-8D07-4794-91E2-A204FCF39837}" destId="{CCADD60A-995C-4362-BE86-8257A234F5F0}" srcOrd="0" destOrd="0" presId="urn:microsoft.com/office/officeart/2008/layout/HorizontalMultiLevelHierarchy"/>
    <dgm:cxn modelId="{A7090FD2-472E-495B-80D2-7809650E1647}" type="presParOf" srcId="{F9C85C15-5EFB-424D-B574-9DCDBA0F81CB}" destId="{03D4B9EF-8B79-4579-865B-EB57A0A827A9}" srcOrd="5" destOrd="0" presId="urn:microsoft.com/office/officeart/2008/layout/HorizontalMultiLevelHierarchy"/>
    <dgm:cxn modelId="{35E4AF7D-28D4-432B-84F6-2D7838EBBC52}" type="presParOf" srcId="{03D4B9EF-8B79-4579-865B-EB57A0A827A9}" destId="{2FC17E03-62C3-43C0-AF49-9F523DAD4FF3}" srcOrd="0" destOrd="0" presId="urn:microsoft.com/office/officeart/2008/layout/HorizontalMultiLevelHierarchy"/>
    <dgm:cxn modelId="{7B80BE58-D11E-4158-B1B7-F9E442160664}" type="presParOf" srcId="{03D4B9EF-8B79-4579-865B-EB57A0A827A9}" destId="{8FBB7B7E-B58A-4A61-A17C-87C8CCE28BEE}" srcOrd="1" destOrd="0" presId="urn:microsoft.com/office/officeart/2008/layout/HorizontalMultiLevelHierarchy"/>
    <dgm:cxn modelId="{E056419C-4A69-4479-A156-B106F7867C3A}" type="presParOf" srcId="{8FBB7B7E-B58A-4A61-A17C-87C8CCE28BEE}" destId="{CDEC1EF9-2239-4B3F-961B-39B43A7218FC}" srcOrd="0" destOrd="0" presId="urn:microsoft.com/office/officeart/2008/layout/HorizontalMultiLevelHierarchy"/>
    <dgm:cxn modelId="{533EDB0E-E49E-403C-A3A2-45C35AF1A682}" type="presParOf" srcId="{CDEC1EF9-2239-4B3F-961B-39B43A7218FC}" destId="{6D5F531B-510A-4179-875F-4395C43C717D}" srcOrd="0" destOrd="0" presId="urn:microsoft.com/office/officeart/2008/layout/HorizontalMultiLevelHierarchy"/>
    <dgm:cxn modelId="{52C05DBB-E08F-4267-B1A6-94D3059552EF}" type="presParOf" srcId="{8FBB7B7E-B58A-4A61-A17C-87C8CCE28BEE}" destId="{FC6E5F2F-527C-4511-A1D7-8D6CB329DE16}" srcOrd="1" destOrd="0" presId="urn:microsoft.com/office/officeart/2008/layout/HorizontalMultiLevelHierarchy"/>
    <dgm:cxn modelId="{A428AF16-772C-4D0D-97E3-8DEA5607EA3F}" type="presParOf" srcId="{FC6E5F2F-527C-4511-A1D7-8D6CB329DE16}" destId="{01307129-AD99-46A2-80AA-893A1944E9FB}" srcOrd="0" destOrd="0" presId="urn:microsoft.com/office/officeart/2008/layout/HorizontalMultiLevelHierarchy"/>
    <dgm:cxn modelId="{34261171-6E97-47F0-A9C1-949761272B53}" type="presParOf" srcId="{FC6E5F2F-527C-4511-A1D7-8D6CB329DE16}" destId="{42393451-BD22-498F-84E4-458D8F029978}" srcOrd="1" destOrd="0" presId="urn:microsoft.com/office/officeart/2008/layout/HorizontalMultiLevelHierarchy"/>
    <dgm:cxn modelId="{AE2A8FBD-9289-421E-8878-EC3EEE357774}" type="presParOf" srcId="{8FBB7B7E-B58A-4A61-A17C-87C8CCE28BEE}" destId="{E8B9D078-30A7-411C-B4B2-9A1073563188}" srcOrd="2" destOrd="0" presId="urn:microsoft.com/office/officeart/2008/layout/HorizontalMultiLevelHierarchy"/>
    <dgm:cxn modelId="{0F5CAD1A-AF99-4BFC-8D41-46407961366C}" type="presParOf" srcId="{E8B9D078-30A7-411C-B4B2-9A1073563188}" destId="{8E57965E-3321-4AC2-8213-F2DB699BE8C5}" srcOrd="0" destOrd="0" presId="urn:microsoft.com/office/officeart/2008/layout/HorizontalMultiLevelHierarchy"/>
    <dgm:cxn modelId="{76D53C7C-0CFA-44AC-B3DD-ED5F2BF97DC1}" type="presParOf" srcId="{8FBB7B7E-B58A-4A61-A17C-87C8CCE28BEE}" destId="{AA3390BF-1C19-4A8C-BF6A-B21C4ADEBAED}" srcOrd="3" destOrd="0" presId="urn:microsoft.com/office/officeart/2008/layout/HorizontalMultiLevelHierarchy"/>
    <dgm:cxn modelId="{084F04C8-5C89-457B-95BF-D31DF6EEFF50}" type="presParOf" srcId="{AA3390BF-1C19-4A8C-BF6A-B21C4ADEBAED}" destId="{A240134E-D6E6-41B5-BFFB-73B594DF34E8}" srcOrd="0" destOrd="0" presId="urn:microsoft.com/office/officeart/2008/layout/HorizontalMultiLevelHierarchy"/>
    <dgm:cxn modelId="{2B51FECC-2D4F-49E6-B025-06BC7FA4605E}" type="presParOf" srcId="{AA3390BF-1C19-4A8C-BF6A-B21C4ADEBAED}" destId="{4E9DD243-8804-4E0B-B6C3-694FB222B769}" srcOrd="1" destOrd="0" presId="urn:microsoft.com/office/officeart/2008/layout/HorizontalMultiLevelHierarchy"/>
    <dgm:cxn modelId="{703A386F-03C7-420C-90F3-005DD5D9460C}" type="presParOf" srcId="{8FBB7B7E-B58A-4A61-A17C-87C8CCE28BEE}" destId="{87F6B5AA-0A78-4209-A6DC-86FF5E160190}" srcOrd="4" destOrd="0" presId="urn:microsoft.com/office/officeart/2008/layout/HorizontalMultiLevelHierarchy"/>
    <dgm:cxn modelId="{06DF1DB4-D098-4D30-B18D-F02933AC15CF}" type="presParOf" srcId="{87F6B5AA-0A78-4209-A6DC-86FF5E160190}" destId="{95624A27-589B-4810-8357-8F39D90CF949}" srcOrd="0" destOrd="0" presId="urn:microsoft.com/office/officeart/2008/layout/HorizontalMultiLevelHierarchy"/>
    <dgm:cxn modelId="{916DAFA1-F5E0-4231-A6E7-82F3628ACC6A}" type="presParOf" srcId="{8FBB7B7E-B58A-4A61-A17C-87C8CCE28BEE}" destId="{2230CF74-E87A-4AD8-87E4-5A83F481147E}" srcOrd="5" destOrd="0" presId="urn:microsoft.com/office/officeart/2008/layout/HorizontalMultiLevelHierarchy"/>
    <dgm:cxn modelId="{66F66E7B-0F84-4119-AD06-93DAD8ADE689}" type="presParOf" srcId="{2230CF74-E87A-4AD8-87E4-5A83F481147E}" destId="{77845925-3F1A-4221-8517-165AC24AB34D}" srcOrd="0" destOrd="0" presId="urn:microsoft.com/office/officeart/2008/layout/HorizontalMultiLevelHierarchy"/>
    <dgm:cxn modelId="{0ABAD52C-45DA-4390-807E-F784101057CB}" type="presParOf" srcId="{2230CF74-E87A-4AD8-87E4-5A83F481147E}" destId="{F32DC9CC-6A66-4AB5-AA24-BF3E11E549E8}" srcOrd="1" destOrd="0" presId="urn:microsoft.com/office/officeart/2008/layout/HorizontalMultiLevelHierarchy"/>
    <dgm:cxn modelId="{95066BBF-9CFC-494E-AFC5-5EC6523A8A81}" type="presParOf" srcId="{8FBB7B7E-B58A-4A61-A17C-87C8CCE28BEE}" destId="{54171B91-2BC4-44A7-BE80-C62656B09EFF}" srcOrd="6" destOrd="0" presId="urn:microsoft.com/office/officeart/2008/layout/HorizontalMultiLevelHierarchy"/>
    <dgm:cxn modelId="{796EEE69-4D67-4AA5-8037-294DE4DE7C0B}" type="presParOf" srcId="{54171B91-2BC4-44A7-BE80-C62656B09EFF}" destId="{AF584DDA-4C04-46D9-9DF2-1645E80EC43F}" srcOrd="0" destOrd="0" presId="urn:microsoft.com/office/officeart/2008/layout/HorizontalMultiLevelHierarchy"/>
    <dgm:cxn modelId="{EAAB3E0C-4E47-4464-84CE-0C36E344263B}" type="presParOf" srcId="{8FBB7B7E-B58A-4A61-A17C-87C8CCE28BEE}" destId="{707AC7ED-C93A-4ABF-B398-EA88FD68E907}" srcOrd="7" destOrd="0" presId="urn:microsoft.com/office/officeart/2008/layout/HorizontalMultiLevelHierarchy"/>
    <dgm:cxn modelId="{54D27C4E-D5BF-45E7-82EB-C9D5F4690BBE}" type="presParOf" srcId="{707AC7ED-C93A-4ABF-B398-EA88FD68E907}" destId="{992D0257-BC48-4A26-B179-89AF4DCBEDDB}" srcOrd="0" destOrd="0" presId="urn:microsoft.com/office/officeart/2008/layout/HorizontalMultiLevelHierarchy"/>
    <dgm:cxn modelId="{2198D41D-45B7-4EA0-91A8-D148FF781AB3}" type="presParOf" srcId="{707AC7ED-C93A-4ABF-B398-EA88FD68E907}" destId="{D4127B7F-3614-4FAE-BD02-0590CE49434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8F3FF81-BB2C-4DE2-A3DE-E9B8772872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528B2E-28E4-4E7E-B43D-3A628C545963}">
      <dgm:prSet/>
      <dgm:spPr/>
      <dgm:t>
        <a:bodyPr/>
        <a:lstStyle/>
        <a:p>
          <a:r>
            <a:rPr lang="en-US"/>
            <a:t>[E01] Countries</a:t>
          </a:r>
        </a:p>
      </dgm:t>
    </dgm:pt>
    <dgm:pt modelId="{AECA4FEE-E8D4-4DB8-A56A-8C20F7D268EC}" type="parTrans" cxnId="{001AF678-7629-4C5D-BD2D-8557EF093DE2}">
      <dgm:prSet/>
      <dgm:spPr/>
      <dgm:t>
        <a:bodyPr/>
        <a:lstStyle/>
        <a:p>
          <a:endParaRPr lang="en-US"/>
        </a:p>
      </dgm:t>
    </dgm:pt>
    <dgm:pt modelId="{20AE0F1C-5E14-419F-A81C-F742781FF454}" type="sibTrans" cxnId="{001AF678-7629-4C5D-BD2D-8557EF093DE2}">
      <dgm:prSet/>
      <dgm:spPr/>
      <dgm:t>
        <a:bodyPr/>
        <a:lstStyle/>
        <a:p>
          <a:endParaRPr lang="en-US"/>
        </a:p>
      </dgm:t>
    </dgm:pt>
    <dgm:pt modelId="{899707BE-97DB-46A3-9EAE-E0801334E853}">
      <dgm:prSet/>
      <dgm:spPr/>
      <dgm:t>
        <a:bodyPr/>
        <a:lstStyle/>
        <a:p>
          <a:r>
            <a:rPr lang="en-US"/>
            <a:t>[E02] Airports</a:t>
          </a:r>
        </a:p>
      </dgm:t>
    </dgm:pt>
    <dgm:pt modelId="{D5454CF6-5934-41A2-9B59-44B70AE20382}" type="parTrans" cxnId="{77F12652-FBE1-40B0-9861-E44F129E056F}">
      <dgm:prSet/>
      <dgm:spPr/>
      <dgm:t>
        <a:bodyPr/>
        <a:lstStyle/>
        <a:p>
          <a:endParaRPr lang="en-US"/>
        </a:p>
      </dgm:t>
    </dgm:pt>
    <dgm:pt modelId="{7150AEED-AEF9-4E03-981D-4FEDC8FD8D72}" type="sibTrans" cxnId="{77F12652-FBE1-40B0-9861-E44F129E056F}">
      <dgm:prSet/>
      <dgm:spPr/>
      <dgm:t>
        <a:bodyPr/>
        <a:lstStyle/>
        <a:p>
          <a:endParaRPr lang="en-US"/>
        </a:p>
      </dgm:t>
    </dgm:pt>
    <dgm:pt modelId="{683696D4-108E-4026-BC38-074494944545}">
      <dgm:prSet/>
      <dgm:spPr/>
      <dgm:t>
        <a:bodyPr/>
        <a:lstStyle/>
        <a:p>
          <a:r>
            <a:rPr lang="en-US"/>
            <a:t>[E03] Airlines</a:t>
          </a:r>
        </a:p>
      </dgm:t>
    </dgm:pt>
    <dgm:pt modelId="{A5013386-5F85-4E76-894E-08F63B0192E9}" type="parTrans" cxnId="{C6CF9EE4-4136-48A2-819E-5EC473AD655C}">
      <dgm:prSet/>
      <dgm:spPr/>
      <dgm:t>
        <a:bodyPr/>
        <a:lstStyle/>
        <a:p>
          <a:endParaRPr lang="en-US"/>
        </a:p>
      </dgm:t>
    </dgm:pt>
    <dgm:pt modelId="{35B2B8B7-E742-4DD6-A679-E472A14C8D66}" type="sibTrans" cxnId="{C6CF9EE4-4136-48A2-819E-5EC473AD655C}">
      <dgm:prSet/>
      <dgm:spPr/>
      <dgm:t>
        <a:bodyPr/>
        <a:lstStyle/>
        <a:p>
          <a:endParaRPr lang="en-US"/>
        </a:p>
      </dgm:t>
    </dgm:pt>
    <dgm:pt modelId="{6C034415-4A94-457E-A53D-05A83E73074C}">
      <dgm:prSet/>
      <dgm:spPr/>
      <dgm:t>
        <a:bodyPr/>
        <a:lstStyle/>
        <a:p>
          <a:r>
            <a:rPr lang="en-US"/>
            <a:t>[E04] Aircraft</a:t>
          </a:r>
        </a:p>
      </dgm:t>
    </dgm:pt>
    <dgm:pt modelId="{F8C352FF-D262-4643-A061-EA55309EB484}" type="parTrans" cxnId="{49FD1A12-1FD1-4568-A7FE-7A7B0584F1B4}">
      <dgm:prSet/>
      <dgm:spPr/>
      <dgm:t>
        <a:bodyPr/>
        <a:lstStyle/>
        <a:p>
          <a:endParaRPr lang="en-US"/>
        </a:p>
      </dgm:t>
    </dgm:pt>
    <dgm:pt modelId="{27563DBA-F702-48BF-AC3C-5EB5FE60E6F8}" type="sibTrans" cxnId="{49FD1A12-1FD1-4568-A7FE-7A7B0584F1B4}">
      <dgm:prSet/>
      <dgm:spPr/>
      <dgm:t>
        <a:bodyPr/>
        <a:lstStyle/>
        <a:p>
          <a:endParaRPr lang="en-US"/>
        </a:p>
      </dgm:t>
    </dgm:pt>
    <dgm:pt modelId="{3D46966C-0A11-479A-81BB-D39772094080}">
      <dgm:prSet/>
      <dgm:spPr/>
      <dgm:t>
        <a:bodyPr/>
        <a:lstStyle/>
        <a:p>
          <a:r>
            <a:rPr lang="en-US"/>
            <a:t>[E05] Runways</a:t>
          </a:r>
        </a:p>
      </dgm:t>
    </dgm:pt>
    <dgm:pt modelId="{C8DC2B9D-8F16-4BFC-9327-B583C2E8961F}" type="parTrans" cxnId="{755B9592-834B-4921-978E-E8FFBF49AEA1}">
      <dgm:prSet/>
      <dgm:spPr/>
      <dgm:t>
        <a:bodyPr/>
        <a:lstStyle/>
        <a:p>
          <a:endParaRPr lang="en-US"/>
        </a:p>
      </dgm:t>
    </dgm:pt>
    <dgm:pt modelId="{3BFA0C7A-5949-4E79-A12B-BCE335A49EA4}" type="sibTrans" cxnId="{755B9592-834B-4921-978E-E8FFBF49AEA1}">
      <dgm:prSet/>
      <dgm:spPr/>
      <dgm:t>
        <a:bodyPr/>
        <a:lstStyle/>
        <a:p>
          <a:endParaRPr lang="en-US"/>
        </a:p>
      </dgm:t>
    </dgm:pt>
    <dgm:pt modelId="{42FEFAE3-00E3-40DF-8D2E-52C7B597AF47}">
      <dgm:prSet/>
      <dgm:spPr/>
      <dgm:t>
        <a:bodyPr/>
        <a:lstStyle/>
        <a:p>
          <a:r>
            <a:rPr lang="en-US"/>
            <a:t>[E06] Terminals</a:t>
          </a:r>
        </a:p>
      </dgm:t>
    </dgm:pt>
    <dgm:pt modelId="{349602C8-A0FA-4FBC-8D4D-4F091CBCC14F}" type="parTrans" cxnId="{F7A7DDB7-4485-4858-8403-1656BC567534}">
      <dgm:prSet/>
      <dgm:spPr/>
      <dgm:t>
        <a:bodyPr/>
        <a:lstStyle/>
        <a:p>
          <a:endParaRPr lang="en-US"/>
        </a:p>
      </dgm:t>
    </dgm:pt>
    <dgm:pt modelId="{B02CD11F-4DF9-438A-B97F-B0AF25182A3B}" type="sibTrans" cxnId="{F7A7DDB7-4485-4858-8403-1656BC567534}">
      <dgm:prSet/>
      <dgm:spPr/>
      <dgm:t>
        <a:bodyPr/>
        <a:lstStyle/>
        <a:p>
          <a:endParaRPr lang="en-US"/>
        </a:p>
      </dgm:t>
    </dgm:pt>
    <dgm:pt modelId="{76D7FB29-8C07-4820-BB48-016DAC8E401D}">
      <dgm:prSet/>
      <dgm:spPr/>
      <dgm:t>
        <a:bodyPr/>
        <a:lstStyle/>
        <a:p>
          <a:r>
            <a:rPr lang="en-US"/>
            <a:t>[E07] Gates</a:t>
          </a:r>
        </a:p>
      </dgm:t>
    </dgm:pt>
    <dgm:pt modelId="{44C2A03A-63F3-42D6-ACE6-C066582E6CEE}" type="parTrans" cxnId="{4B45EBDC-ADF4-4361-B5B5-9DBD312E424F}">
      <dgm:prSet/>
      <dgm:spPr/>
      <dgm:t>
        <a:bodyPr/>
        <a:lstStyle/>
        <a:p>
          <a:endParaRPr lang="en-US"/>
        </a:p>
      </dgm:t>
    </dgm:pt>
    <dgm:pt modelId="{2B767F42-C10F-4D32-970E-87DF4E93F524}" type="sibTrans" cxnId="{4B45EBDC-ADF4-4361-B5B5-9DBD312E424F}">
      <dgm:prSet/>
      <dgm:spPr/>
      <dgm:t>
        <a:bodyPr/>
        <a:lstStyle/>
        <a:p>
          <a:endParaRPr lang="en-US"/>
        </a:p>
      </dgm:t>
    </dgm:pt>
    <dgm:pt modelId="{EED7824A-5BDA-489C-AB96-B238183E36E1}">
      <dgm:prSet/>
      <dgm:spPr/>
      <dgm:t>
        <a:bodyPr/>
        <a:lstStyle/>
        <a:p>
          <a:r>
            <a:rPr lang="en-US"/>
            <a:t>[E08] Flight crew</a:t>
          </a:r>
        </a:p>
      </dgm:t>
    </dgm:pt>
    <dgm:pt modelId="{5F8B0F92-380B-447F-ADEE-80D339B851DC}" type="parTrans" cxnId="{E0986874-0081-4EB1-B865-3887C84E59BA}">
      <dgm:prSet/>
      <dgm:spPr/>
      <dgm:t>
        <a:bodyPr/>
        <a:lstStyle/>
        <a:p>
          <a:endParaRPr lang="en-US"/>
        </a:p>
      </dgm:t>
    </dgm:pt>
    <dgm:pt modelId="{44DE6110-5F96-45AD-AEFB-409696D9BE6A}" type="sibTrans" cxnId="{E0986874-0081-4EB1-B865-3887C84E59BA}">
      <dgm:prSet/>
      <dgm:spPr/>
      <dgm:t>
        <a:bodyPr/>
        <a:lstStyle/>
        <a:p>
          <a:endParaRPr lang="en-US"/>
        </a:p>
      </dgm:t>
    </dgm:pt>
    <dgm:pt modelId="{3FE41C5E-A954-4609-842C-D060BD1A8668}">
      <dgm:prSet/>
      <dgm:spPr/>
      <dgm:t>
        <a:bodyPr/>
        <a:lstStyle/>
        <a:p>
          <a:r>
            <a:rPr lang="en-US"/>
            <a:t>[E09] Flights</a:t>
          </a:r>
        </a:p>
      </dgm:t>
    </dgm:pt>
    <dgm:pt modelId="{8778A1F9-7EF2-4BD3-9513-78BC63C46786}" type="parTrans" cxnId="{ED74A5F5-ED2E-4594-BC58-3E70E6099FC0}">
      <dgm:prSet/>
      <dgm:spPr/>
      <dgm:t>
        <a:bodyPr/>
        <a:lstStyle/>
        <a:p>
          <a:endParaRPr lang="en-US"/>
        </a:p>
      </dgm:t>
    </dgm:pt>
    <dgm:pt modelId="{F83A7BA9-57B8-4C3F-B1C9-5C2080B8E0D1}" type="sibTrans" cxnId="{ED74A5F5-ED2E-4594-BC58-3E70E6099FC0}">
      <dgm:prSet/>
      <dgm:spPr/>
      <dgm:t>
        <a:bodyPr/>
        <a:lstStyle/>
        <a:p>
          <a:endParaRPr lang="en-US"/>
        </a:p>
      </dgm:t>
    </dgm:pt>
    <dgm:pt modelId="{B919E701-E2A1-400D-8F3D-7114D4006479}">
      <dgm:prSet/>
      <dgm:spPr/>
      <dgm:t>
        <a:bodyPr/>
        <a:lstStyle/>
        <a:p>
          <a:r>
            <a:rPr lang="en-US"/>
            <a:t>[E10] Flight schedule</a:t>
          </a:r>
        </a:p>
      </dgm:t>
    </dgm:pt>
    <dgm:pt modelId="{6930F45E-B402-4CC4-A2AF-F642D0CB2B53}" type="parTrans" cxnId="{20CC03D8-65C8-4230-950C-1C857E6B1157}">
      <dgm:prSet/>
      <dgm:spPr/>
      <dgm:t>
        <a:bodyPr/>
        <a:lstStyle/>
        <a:p>
          <a:endParaRPr lang="en-US"/>
        </a:p>
      </dgm:t>
    </dgm:pt>
    <dgm:pt modelId="{AD48D24B-91B4-4ECF-9361-5500D9CECDE4}" type="sibTrans" cxnId="{20CC03D8-65C8-4230-950C-1C857E6B1157}">
      <dgm:prSet/>
      <dgm:spPr/>
      <dgm:t>
        <a:bodyPr/>
        <a:lstStyle/>
        <a:p>
          <a:endParaRPr lang="en-US"/>
        </a:p>
      </dgm:t>
    </dgm:pt>
    <dgm:pt modelId="{F862F7AE-5B33-439F-B367-2784AE6118D6}">
      <dgm:prSet/>
      <dgm:spPr/>
      <dgm:t>
        <a:bodyPr/>
        <a:lstStyle/>
        <a:p>
          <a:r>
            <a:rPr lang="en-US"/>
            <a:t>[E11] Aircraft types</a:t>
          </a:r>
        </a:p>
      </dgm:t>
    </dgm:pt>
    <dgm:pt modelId="{8CD79EBF-4F92-4443-B0BB-BF5C4A2AA70F}" type="parTrans" cxnId="{DBABABDC-876D-418A-857F-67DD0FCA355D}">
      <dgm:prSet/>
      <dgm:spPr/>
      <dgm:t>
        <a:bodyPr/>
        <a:lstStyle/>
        <a:p>
          <a:endParaRPr lang="en-US"/>
        </a:p>
      </dgm:t>
    </dgm:pt>
    <dgm:pt modelId="{7136C2E8-E533-4558-ADCC-CE7DD5A50740}" type="sibTrans" cxnId="{DBABABDC-876D-418A-857F-67DD0FCA355D}">
      <dgm:prSet/>
      <dgm:spPr/>
      <dgm:t>
        <a:bodyPr/>
        <a:lstStyle/>
        <a:p>
          <a:endParaRPr lang="en-US"/>
        </a:p>
      </dgm:t>
    </dgm:pt>
    <dgm:pt modelId="{32488BC3-B23F-4A1B-A559-BD2A69570BC1}" type="pres">
      <dgm:prSet presAssocID="{98F3FF81-BB2C-4DE2-A3DE-E9B8772872B6}" presName="linear" presStyleCnt="0">
        <dgm:presLayoutVars>
          <dgm:animLvl val="lvl"/>
          <dgm:resizeHandles val="exact"/>
        </dgm:presLayoutVars>
      </dgm:prSet>
      <dgm:spPr/>
    </dgm:pt>
    <dgm:pt modelId="{66D45377-06BF-4A5C-A344-6DCC0EF90A98}" type="pres">
      <dgm:prSet presAssocID="{63528B2E-28E4-4E7E-B43D-3A628C545963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9456A0CA-F362-406F-AFAE-52E0F8287D7D}" type="pres">
      <dgm:prSet presAssocID="{20AE0F1C-5E14-419F-A81C-F742781FF454}" presName="spacer" presStyleCnt="0"/>
      <dgm:spPr/>
    </dgm:pt>
    <dgm:pt modelId="{E9E12F5C-1F98-43A0-8C83-A1C98976343D}" type="pres">
      <dgm:prSet presAssocID="{899707BE-97DB-46A3-9EAE-E0801334E853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EC4345E6-5D4E-4AE6-BDA8-C675337B50A1}" type="pres">
      <dgm:prSet presAssocID="{7150AEED-AEF9-4E03-981D-4FEDC8FD8D72}" presName="spacer" presStyleCnt="0"/>
      <dgm:spPr/>
    </dgm:pt>
    <dgm:pt modelId="{3F2B088C-D312-40F4-9227-5962BDFE8490}" type="pres">
      <dgm:prSet presAssocID="{683696D4-108E-4026-BC38-074494944545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CF230FA1-DA4C-46D8-B37E-9A38931CD7B9}" type="pres">
      <dgm:prSet presAssocID="{35B2B8B7-E742-4DD6-A679-E472A14C8D66}" presName="spacer" presStyleCnt="0"/>
      <dgm:spPr/>
    </dgm:pt>
    <dgm:pt modelId="{1AB643A5-610B-44FB-9C6A-796F46724872}" type="pres">
      <dgm:prSet presAssocID="{6C034415-4A94-457E-A53D-05A83E73074C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21495FCB-C546-49AE-AE33-21929999D01C}" type="pres">
      <dgm:prSet presAssocID="{27563DBA-F702-48BF-AC3C-5EB5FE60E6F8}" presName="spacer" presStyleCnt="0"/>
      <dgm:spPr/>
    </dgm:pt>
    <dgm:pt modelId="{9B5076C8-A91A-4D29-9F2F-DEA224CA41FA}" type="pres">
      <dgm:prSet presAssocID="{3D46966C-0A11-479A-81BB-D39772094080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4805CE31-DDE2-44E3-BC40-DDBF93CBE3CC}" type="pres">
      <dgm:prSet presAssocID="{3BFA0C7A-5949-4E79-A12B-BCE335A49EA4}" presName="spacer" presStyleCnt="0"/>
      <dgm:spPr/>
    </dgm:pt>
    <dgm:pt modelId="{370B1291-EEF5-49EF-963D-AEE634FF48DD}" type="pres">
      <dgm:prSet presAssocID="{42FEFAE3-00E3-40DF-8D2E-52C7B597AF47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960EF1DD-D332-4C27-9DB9-FEB2BF5842B5}" type="pres">
      <dgm:prSet presAssocID="{B02CD11F-4DF9-438A-B97F-B0AF25182A3B}" presName="spacer" presStyleCnt="0"/>
      <dgm:spPr/>
    </dgm:pt>
    <dgm:pt modelId="{466D6D5C-BCCD-4AAD-BD33-5B07AED80F2E}" type="pres">
      <dgm:prSet presAssocID="{76D7FB29-8C07-4820-BB48-016DAC8E401D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39E730EB-B747-4169-BC13-7AE60A81B1BC}" type="pres">
      <dgm:prSet presAssocID="{2B767F42-C10F-4D32-970E-87DF4E93F524}" presName="spacer" presStyleCnt="0"/>
      <dgm:spPr/>
    </dgm:pt>
    <dgm:pt modelId="{3D8D1315-40D2-43BF-8783-F0D514E02E68}" type="pres">
      <dgm:prSet presAssocID="{EED7824A-5BDA-489C-AB96-B238183E36E1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83EBBB4D-0CEE-4929-922D-A3C084A957A8}" type="pres">
      <dgm:prSet presAssocID="{44DE6110-5F96-45AD-AEFB-409696D9BE6A}" presName="spacer" presStyleCnt="0"/>
      <dgm:spPr/>
    </dgm:pt>
    <dgm:pt modelId="{E588A847-EC51-4C13-B11F-EC551BD47C63}" type="pres">
      <dgm:prSet presAssocID="{3FE41C5E-A954-4609-842C-D060BD1A8668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75D0BEC5-FDC1-4790-B7A1-331D243533E4}" type="pres">
      <dgm:prSet presAssocID="{F83A7BA9-57B8-4C3F-B1C9-5C2080B8E0D1}" presName="spacer" presStyleCnt="0"/>
      <dgm:spPr/>
    </dgm:pt>
    <dgm:pt modelId="{EB4520BC-0EAE-42D0-BA5A-C7A3D0A6B185}" type="pres">
      <dgm:prSet presAssocID="{B919E701-E2A1-400D-8F3D-7114D4006479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29394568-BB90-461D-B048-61836075EA23}" type="pres">
      <dgm:prSet presAssocID="{AD48D24B-91B4-4ECF-9361-5500D9CECDE4}" presName="spacer" presStyleCnt="0"/>
      <dgm:spPr/>
    </dgm:pt>
    <dgm:pt modelId="{BEA4A362-7F2E-4362-8A26-1C11DA7196A5}" type="pres">
      <dgm:prSet presAssocID="{F862F7AE-5B33-439F-B367-2784AE6118D6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49FD1A12-1FD1-4568-A7FE-7A7B0584F1B4}" srcId="{98F3FF81-BB2C-4DE2-A3DE-E9B8772872B6}" destId="{6C034415-4A94-457E-A53D-05A83E73074C}" srcOrd="3" destOrd="0" parTransId="{F8C352FF-D262-4643-A061-EA55309EB484}" sibTransId="{27563DBA-F702-48BF-AC3C-5EB5FE60E6F8}"/>
    <dgm:cxn modelId="{31BE7B12-965E-4C95-B33B-567A7149C0F2}" type="presOf" srcId="{683696D4-108E-4026-BC38-074494944545}" destId="{3F2B088C-D312-40F4-9227-5962BDFE8490}" srcOrd="0" destOrd="0" presId="urn:microsoft.com/office/officeart/2005/8/layout/vList2"/>
    <dgm:cxn modelId="{0ADD5126-53ED-4E8D-BABD-96CE8B1EE4A2}" type="presOf" srcId="{76D7FB29-8C07-4820-BB48-016DAC8E401D}" destId="{466D6D5C-BCCD-4AAD-BD33-5B07AED80F2E}" srcOrd="0" destOrd="0" presId="urn:microsoft.com/office/officeart/2005/8/layout/vList2"/>
    <dgm:cxn modelId="{5FD2A22D-538A-4B34-9F5D-FC5FD7E7610A}" type="presOf" srcId="{42FEFAE3-00E3-40DF-8D2E-52C7B597AF47}" destId="{370B1291-EEF5-49EF-963D-AEE634FF48DD}" srcOrd="0" destOrd="0" presId="urn:microsoft.com/office/officeart/2005/8/layout/vList2"/>
    <dgm:cxn modelId="{F8CD1135-8A34-46CB-A465-BAB5E5A19CA4}" type="presOf" srcId="{EED7824A-5BDA-489C-AB96-B238183E36E1}" destId="{3D8D1315-40D2-43BF-8783-F0D514E02E68}" srcOrd="0" destOrd="0" presId="urn:microsoft.com/office/officeart/2005/8/layout/vList2"/>
    <dgm:cxn modelId="{2A9A3E66-F2AD-4558-B1D3-9B7B0174C927}" type="presOf" srcId="{F862F7AE-5B33-439F-B367-2784AE6118D6}" destId="{BEA4A362-7F2E-4362-8A26-1C11DA7196A5}" srcOrd="0" destOrd="0" presId="urn:microsoft.com/office/officeart/2005/8/layout/vList2"/>
    <dgm:cxn modelId="{F241F448-2FB0-4363-958A-647C23C52236}" type="presOf" srcId="{98F3FF81-BB2C-4DE2-A3DE-E9B8772872B6}" destId="{32488BC3-B23F-4A1B-A559-BD2A69570BC1}" srcOrd="0" destOrd="0" presId="urn:microsoft.com/office/officeart/2005/8/layout/vList2"/>
    <dgm:cxn modelId="{4238086C-B86E-4264-8F42-2188C46B17EB}" type="presOf" srcId="{6C034415-4A94-457E-A53D-05A83E73074C}" destId="{1AB643A5-610B-44FB-9C6A-796F46724872}" srcOrd="0" destOrd="0" presId="urn:microsoft.com/office/officeart/2005/8/layout/vList2"/>
    <dgm:cxn modelId="{77F12652-FBE1-40B0-9861-E44F129E056F}" srcId="{98F3FF81-BB2C-4DE2-A3DE-E9B8772872B6}" destId="{899707BE-97DB-46A3-9EAE-E0801334E853}" srcOrd="1" destOrd="0" parTransId="{D5454CF6-5934-41A2-9B59-44B70AE20382}" sibTransId="{7150AEED-AEF9-4E03-981D-4FEDC8FD8D72}"/>
    <dgm:cxn modelId="{E0986874-0081-4EB1-B865-3887C84E59BA}" srcId="{98F3FF81-BB2C-4DE2-A3DE-E9B8772872B6}" destId="{EED7824A-5BDA-489C-AB96-B238183E36E1}" srcOrd="7" destOrd="0" parTransId="{5F8B0F92-380B-447F-ADEE-80D339B851DC}" sibTransId="{44DE6110-5F96-45AD-AEFB-409696D9BE6A}"/>
    <dgm:cxn modelId="{001AF678-7629-4C5D-BD2D-8557EF093DE2}" srcId="{98F3FF81-BB2C-4DE2-A3DE-E9B8772872B6}" destId="{63528B2E-28E4-4E7E-B43D-3A628C545963}" srcOrd="0" destOrd="0" parTransId="{AECA4FEE-E8D4-4DB8-A56A-8C20F7D268EC}" sibTransId="{20AE0F1C-5E14-419F-A81C-F742781FF454}"/>
    <dgm:cxn modelId="{F3F7D580-B7B9-4049-AF35-D5C3444FA156}" type="presOf" srcId="{63528B2E-28E4-4E7E-B43D-3A628C545963}" destId="{66D45377-06BF-4A5C-A344-6DCC0EF90A98}" srcOrd="0" destOrd="0" presId="urn:microsoft.com/office/officeart/2005/8/layout/vList2"/>
    <dgm:cxn modelId="{F7A1CC83-2F3D-4268-8D04-3E16F511EB5F}" type="presOf" srcId="{3FE41C5E-A954-4609-842C-D060BD1A8668}" destId="{E588A847-EC51-4C13-B11F-EC551BD47C63}" srcOrd="0" destOrd="0" presId="urn:microsoft.com/office/officeart/2005/8/layout/vList2"/>
    <dgm:cxn modelId="{755B9592-834B-4921-978E-E8FFBF49AEA1}" srcId="{98F3FF81-BB2C-4DE2-A3DE-E9B8772872B6}" destId="{3D46966C-0A11-479A-81BB-D39772094080}" srcOrd="4" destOrd="0" parTransId="{C8DC2B9D-8F16-4BFC-9327-B583C2E8961F}" sibTransId="{3BFA0C7A-5949-4E79-A12B-BCE335A49EA4}"/>
    <dgm:cxn modelId="{B597F6AC-C666-4478-8B66-F6E8481AE252}" type="presOf" srcId="{3D46966C-0A11-479A-81BB-D39772094080}" destId="{9B5076C8-A91A-4D29-9F2F-DEA224CA41FA}" srcOrd="0" destOrd="0" presId="urn:microsoft.com/office/officeart/2005/8/layout/vList2"/>
    <dgm:cxn modelId="{F7A7DDB7-4485-4858-8403-1656BC567534}" srcId="{98F3FF81-BB2C-4DE2-A3DE-E9B8772872B6}" destId="{42FEFAE3-00E3-40DF-8D2E-52C7B597AF47}" srcOrd="5" destOrd="0" parTransId="{349602C8-A0FA-4FBC-8D4D-4F091CBCC14F}" sibTransId="{B02CD11F-4DF9-438A-B97F-B0AF25182A3B}"/>
    <dgm:cxn modelId="{A2CD37D2-69A4-484A-B7CB-B40C15F5B597}" type="presOf" srcId="{B919E701-E2A1-400D-8F3D-7114D4006479}" destId="{EB4520BC-0EAE-42D0-BA5A-C7A3D0A6B185}" srcOrd="0" destOrd="0" presId="urn:microsoft.com/office/officeart/2005/8/layout/vList2"/>
    <dgm:cxn modelId="{20CC03D8-65C8-4230-950C-1C857E6B1157}" srcId="{98F3FF81-BB2C-4DE2-A3DE-E9B8772872B6}" destId="{B919E701-E2A1-400D-8F3D-7114D4006479}" srcOrd="9" destOrd="0" parTransId="{6930F45E-B402-4CC4-A2AF-F642D0CB2B53}" sibTransId="{AD48D24B-91B4-4ECF-9361-5500D9CECDE4}"/>
    <dgm:cxn modelId="{DBABABDC-876D-418A-857F-67DD0FCA355D}" srcId="{98F3FF81-BB2C-4DE2-A3DE-E9B8772872B6}" destId="{F862F7AE-5B33-439F-B367-2784AE6118D6}" srcOrd="10" destOrd="0" parTransId="{8CD79EBF-4F92-4443-B0BB-BF5C4A2AA70F}" sibTransId="{7136C2E8-E533-4558-ADCC-CE7DD5A50740}"/>
    <dgm:cxn modelId="{4B45EBDC-ADF4-4361-B5B5-9DBD312E424F}" srcId="{98F3FF81-BB2C-4DE2-A3DE-E9B8772872B6}" destId="{76D7FB29-8C07-4820-BB48-016DAC8E401D}" srcOrd="6" destOrd="0" parTransId="{44C2A03A-63F3-42D6-ACE6-C066582E6CEE}" sibTransId="{2B767F42-C10F-4D32-970E-87DF4E93F524}"/>
    <dgm:cxn modelId="{D66519E4-0D7B-4D63-AD2D-7E22ADECE3F6}" type="presOf" srcId="{899707BE-97DB-46A3-9EAE-E0801334E853}" destId="{E9E12F5C-1F98-43A0-8C83-A1C98976343D}" srcOrd="0" destOrd="0" presId="urn:microsoft.com/office/officeart/2005/8/layout/vList2"/>
    <dgm:cxn modelId="{C6CF9EE4-4136-48A2-819E-5EC473AD655C}" srcId="{98F3FF81-BB2C-4DE2-A3DE-E9B8772872B6}" destId="{683696D4-108E-4026-BC38-074494944545}" srcOrd="2" destOrd="0" parTransId="{A5013386-5F85-4E76-894E-08F63B0192E9}" sibTransId="{35B2B8B7-E742-4DD6-A679-E472A14C8D66}"/>
    <dgm:cxn modelId="{ED74A5F5-ED2E-4594-BC58-3E70E6099FC0}" srcId="{98F3FF81-BB2C-4DE2-A3DE-E9B8772872B6}" destId="{3FE41C5E-A954-4609-842C-D060BD1A8668}" srcOrd="8" destOrd="0" parTransId="{8778A1F9-7EF2-4BD3-9513-78BC63C46786}" sibTransId="{F83A7BA9-57B8-4C3F-B1C9-5C2080B8E0D1}"/>
    <dgm:cxn modelId="{4D1B493F-3866-4E17-80B5-A21CFED34BF2}" type="presParOf" srcId="{32488BC3-B23F-4A1B-A559-BD2A69570BC1}" destId="{66D45377-06BF-4A5C-A344-6DCC0EF90A98}" srcOrd="0" destOrd="0" presId="urn:microsoft.com/office/officeart/2005/8/layout/vList2"/>
    <dgm:cxn modelId="{4AB394CB-0463-4751-96CF-8F23C360F891}" type="presParOf" srcId="{32488BC3-B23F-4A1B-A559-BD2A69570BC1}" destId="{9456A0CA-F362-406F-AFAE-52E0F8287D7D}" srcOrd="1" destOrd="0" presId="urn:microsoft.com/office/officeart/2005/8/layout/vList2"/>
    <dgm:cxn modelId="{BD361058-D3C3-4A6D-8CDD-8B60D7CE3906}" type="presParOf" srcId="{32488BC3-B23F-4A1B-A559-BD2A69570BC1}" destId="{E9E12F5C-1F98-43A0-8C83-A1C98976343D}" srcOrd="2" destOrd="0" presId="urn:microsoft.com/office/officeart/2005/8/layout/vList2"/>
    <dgm:cxn modelId="{D27BA900-D3EF-414F-A440-D63364F3846D}" type="presParOf" srcId="{32488BC3-B23F-4A1B-A559-BD2A69570BC1}" destId="{EC4345E6-5D4E-4AE6-BDA8-C675337B50A1}" srcOrd="3" destOrd="0" presId="urn:microsoft.com/office/officeart/2005/8/layout/vList2"/>
    <dgm:cxn modelId="{4A037B46-6769-437C-839D-3607C6AD05DB}" type="presParOf" srcId="{32488BC3-B23F-4A1B-A559-BD2A69570BC1}" destId="{3F2B088C-D312-40F4-9227-5962BDFE8490}" srcOrd="4" destOrd="0" presId="urn:microsoft.com/office/officeart/2005/8/layout/vList2"/>
    <dgm:cxn modelId="{477BDD71-C495-43DB-95CB-D739B014D6D8}" type="presParOf" srcId="{32488BC3-B23F-4A1B-A559-BD2A69570BC1}" destId="{CF230FA1-DA4C-46D8-B37E-9A38931CD7B9}" srcOrd="5" destOrd="0" presId="urn:microsoft.com/office/officeart/2005/8/layout/vList2"/>
    <dgm:cxn modelId="{F589B226-33B5-4543-88CA-0768044EC674}" type="presParOf" srcId="{32488BC3-B23F-4A1B-A559-BD2A69570BC1}" destId="{1AB643A5-610B-44FB-9C6A-796F46724872}" srcOrd="6" destOrd="0" presId="urn:microsoft.com/office/officeart/2005/8/layout/vList2"/>
    <dgm:cxn modelId="{3BECD4BF-6641-4841-8AA4-383725D167FD}" type="presParOf" srcId="{32488BC3-B23F-4A1B-A559-BD2A69570BC1}" destId="{21495FCB-C546-49AE-AE33-21929999D01C}" srcOrd="7" destOrd="0" presId="urn:microsoft.com/office/officeart/2005/8/layout/vList2"/>
    <dgm:cxn modelId="{AE910559-718C-4C2F-A73A-F7F599403AAE}" type="presParOf" srcId="{32488BC3-B23F-4A1B-A559-BD2A69570BC1}" destId="{9B5076C8-A91A-4D29-9F2F-DEA224CA41FA}" srcOrd="8" destOrd="0" presId="urn:microsoft.com/office/officeart/2005/8/layout/vList2"/>
    <dgm:cxn modelId="{77B8C168-4CFA-41F7-B5FC-3F4C65803AAC}" type="presParOf" srcId="{32488BC3-B23F-4A1B-A559-BD2A69570BC1}" destId="{4805CE31-DDE2-44E3-BC40-DDBF93CBE3CC}" srcOrd="9" destOrd="0" presId="urn:microsoft.com/office/officeart/2005/8/layout/vList2"/>
    <dgm:cxn modelId="{FEF479B9-8469-4264-B601-184E8A504B2D}" type="presParOf" srcId="{32488BC3-B23F-4A1B-A559-BD2A69570BC1}" destId="{370B1291-EEF5-49EF-963D-AEE634FF48DD}" srcOrd="10" destOrd="0" presId="urn:microsoft.com/office/officeart/2005/8/layout/vList2"/>
    <dgm:cxn modelId="{5A069E11-CAB2-4BF7-B8C2-5A179081C33E}" type="presParOf" srcId="{32488BC3-B23F-4A1B-A559-BD2A69570BC1}" destId="{960EF1DD-D332-4C27-9DB9-FEB2BF5842B5}" srcOrd="11" destOrd="0" presId="urn:microsoft.com/office/officeart/2005/8/layout/vList2"/>
    <dgm:cxn modelId="{57435173-38EB-418D-9E71-07A7831B7650}" type="presParOf" srcId="{32488BC3-B23F-4A1B-A559-BD2A69570BC1}" destId="{466D6D5C-BCCD-4AAD-BD33-5B07AED80F2E}" srcOrd="12" destOrd="0" presId="urn:microsoft.com/office/officeart/2005/8/layout/vList2"/>
    <dgm:cxn modelId="{6F19CA66-5EC4-44E7-A033-23261C862D3D}" type="presParOf" srcId="{32488BC3-B23F-4A1B-A559-BD2A69570BC1}" destId="{39E730EB-B747-4169-BC13-7AE60A81B1BC}" srcOrd="13" destOrd="0" presId="urn:microsoft.com/office/officeart/2005/8/layout/vList2"/>
    <dgm:cxn modelId="{EE545C31-053E-4B80-A542-DB9576777501}" type="presParOf" srcId="{32488BC3-B23F-4A1B-A559-BD2A69570BC1}" destId="{3D8D1315-40D2-43BF-8783-F0D514E02E68}" srcOrd="14" destOrd="0" presId="urn:microsoft.com/office/officeart/2005/8/layout/vList2"/>
    <dgm:cxn modelId="{D8715A46-685A-4ECE-B053-957A244D6BF8}" type="presParOf" srcId="{32488BC3-B23F-4A1B-A559-BD2A69570BC1}" destId="{83EBBB4D-0CEE-4929-922D-A3C084A957A8}" srcOrd="15" destOrd="0" presId="urn:microsoft.com/office/officeart/2005/8/layout/vList2"/>
    <dgm:cxn modelId="{0717E2C3-365E-4A7B-871C-0A677F8FD8CB}" type="presParOf" srcId="{32488BC3-B23F-4A1B-A559-BD2A69570BC1}" destId="{E588A847-EC51-4C13-B11F-EC551BD47C63}" srcOrd="16" destOrd="0" presId="urn:microsoft.com/office/officeart/2005/8/layout/vList2"/>
    <dgm:cxn modelId="{85C1C7D7-23DC-4410-B135-8380E09E5827}" type="presParOf" srcId="{32488BC3-B23F-4A1B-A559-BD2A69570BC1}" destId="{75D0BEC5-FDC1-4790-B7A1-331D243533E4}" srcOrd="17" destOrd="0" presId="urn:microsoft.com/office/officeart/2005/8/layout/vList2"/>
    <dgm:cxn modelId="{D478DA93-337D-434F-AA64-B0FA4BE5B2AC}" type="presParOf" srcId="{32488BC3-B23F-4A1B-A559-BD2A69570BC1}" destId="{EB4520BC-0EAE-42D0-BA5A-C7A3D0A6B185}" srcOrd="18" destOrd="0" presId="urn:microsoft.com/office/officeart/2005/8/layout/vList2"/>
    <dgm:cxn modelId="{9C522FCE-D738-4D9A-B6F8-E17EF66ABD50}" type="presParOf" srcId="{32488BC3-B23F-4A1B-A559-BD2A69570BC1}" destId="{29394568-BB90-461D-B048-61836075EA23}" srcOrd="19" destOrd="0" presId="urn:microsoft.com/office/officeart/2005/8/layout/vList2"/>
    <dgm:cxn modelId="{5F993DB7-FB5D-4A80-8713-B0B3F12FDE98}" type="presParOf" srcId="{32488BC3-B23F-4A1B-A559-BD2A69570BC1}" destId="{BEA4A362-7F2E-4362-8A26-1C11DA7196A5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7B608-389A-4BDF-AFCD-F6F7600C514C}">
      <dsp:nvSpPr>
        <dsp:cNvPr id="0" name=""/>
        <dsp:cNvSpPr/>
      </dsp:nvSpPr>
      <dsp:spPr>
        <a:xfrm>
          <a:off x="0" y="79635"/>
          <a:ext cx="5983606" cy="1158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Significant challenges to airlines due to changes in consumer demand &amp; staffing</a:t>
          </a:r>
        </a:p>
      </dsp:txBody>
      <dsp:txXfrm>
        <a:off x="56544" y="136179"/>
        <a:ext cx="5870518" cy="1045212"/>
      </dsp:txXfrm>
    </dsp:sp>
    <dsp:sp modelId="{C57BFE9C-0374-4BEC-9D2B-96FE04D0CA9A}">
      <dsp:nvSpPr>
        <dsp:cNvPr id="0" name=""/>
        <dsp:cNvSpPr/>
      </dsp:nvSpPr>
      <dsp:spPr>
        <a:xfrm>
          <a:off x="0" y="1301295"/>
          <a:ext cx="5983606" cy="1158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Efficient processes must be maintained across several connected systems in a high-hazard environment</a:t>
          </a:r>
        </a:p>
      </dsp:txBody>
      <dsp:txXfrm>
        <a:off x="56544" y="1357839"/>
        <a:ext cx="5870518" cy="1045212"/>
      </dsp:txXfrm>
    </dsp:sp>
    <dsp:sp modelId="{94F3D92F-F568-45DC-BAEA-5DFD584796A0}">
      <dsp:nvSpPr>
        <dsp:cNvPr id="0" name=""/>
        <dsp:cNvSpPr/>
      </dsp:nvSpPr>
      <dsp:spPr>
        <a:xfrm>
          <a:off x="0" y="2522955"/>
          <a:ext cx="5983606" cy="1158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Public demand for status of these processes, anger at delayed flights</a:t>
          </a:r>
        </a:p>
      </dsp:txBody>
      <dsp:txXfrm>
        <a:off x="56544" y="2579499"/>
        <a:ext cx="5870518" cy="10452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8A604-AAD2-40B6-828E-30DFF2F2E882}">
      <dsp:nvSpPr>
        <dsp:cNvPr id="0" name=""/>
        <dsp:cNvSpPr/>
      </dsp:nvSpPr>
      <dsp:spPr>
        <a:xfrm>
          <a:off x="0" y="689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177E4-BBD5-4667-9557-CFD887D9C3DF}">
      <dsp:nvSpPr>
        <dsp:cNvPr id="0" name=""/>
        <dsp:cNvSpPr/>
      </dsp:nvSpPr>
      <dsp:spPr>
        <a:xfrm>
          <a:off x="488194" y="363809"/>
          <a:ext cx="887626" cy="887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62E9F-BF8B-4B50-9EFC-9C7F3BEBD65E}">
      <dsp:nvSpPr>
        <dsp:cNvPr id="0" name=""/>
        <dsp:cNvSpPr/>
      </dsp:nvSpPr>
      <dsp:spPr>
        <a:xfrm>
          <a:off x="1864015" y="689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Managing incoming &amp; outgoing flights through integration with a modern software system</a:t>
          </a:r>
        </a:p>
      </dsp:txBody>
      <dsp:txXfrm>
        <a:off x="1864015" y="689"/>
        <a:ext cx="4933659" cy="1613866"/>
      </dsp:txXfrm>
    </dsp:sp>
    <dsp:sp modelId="{0D63CC95-5AC7-4F02-8427-5A7682BDC564}">
      <dsp:nvSpPr>
        <dsp:cNvPr id="0" name=""/>
        <dsp:cNvSpPr/>
      </dsp:nvSpPr>
      <dsp:spPr>
        <a:xfrm>
          <a:off x="0" y="2018022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5FDD16-D799-4B03-8A6A-973C4BA2C0C7}">
      <dsp:nvSpPr>
        <dsp:cNvPr id="0" name=""/>
        <dsp:cNvSpPr/>
      </dsp:nvSpPr>
      <dsp:spPr>
        <a:xfrm>
          <a:off x="488194" y="2381142"/>
          <a:ext cx="887626" cy="887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0A4E8-3E40-462F-A506-AC6FEC120F01}">
      <dsp:nvSpPr>
        <dsp:cNvPr id="0" name=""/>
        <dsp:cNvSpPr/>
      </dsp:nvSpPr>
      <dsp:spPr>
        <a:xfrm>
          <a:off x="1864015" y="2018022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Increase revenue by increasing efficiency and throughput</a:t>
          </a:r>
        </a:p>
      </dsp:txBody>
      <dsp:txXfrm>
        <a:off x="1864015" y="2018022"/>
        <a:ext cx="4933659" cy="1613866"/>
      </dsp:txXfrm>
    </dsp:sp>
    <dsp:sp modelId="{B50B7084-9B48-4DDD-B2D3-D3538B50F5AB}">
      <dsp:nvSpPr>
        <dsp:cNvPr id="0" name=""/>
        <dsp:cNvSpPr/>
      </dsp:nvSpPr>
      <dsp:spPr>
        <a:xfrm>
          <a:off x="0" y="4035355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FF0CE5-D9AB-4787-95B0-CE018D94ECAC}">
      <dsp:nvSpPr>
        <dsp:cNvPr id="0" name=""/>
        <dsp:cNvSpPr/>
      </dsp:nvSpPr>
      <dsp:spPr>
        <a:xfrm>
          <a:off x="488194" y="4398475"/>
          <a:ext cx="887626" cy="887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870BEB-05CD-4AE5-B86C-F34A787683D7}">
      <dsp:nvSpPr>
        <dsp:cNvPr id="0" name=""/>
        <dsp:cNvSpPr/>
      </dsp:nvSpPr>
      <dsp:spPr>
        <a:xfrm>
          <a:off x="1864015" y="4035355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Minimize lost time for arriving and departing passengers, maximizing customer satisfaction</a:t>
          </a:r>
        </a:p>
      </dsp:txBody>
      <dsp:txXfrm>
        <a:off x="1864015" y="4035355"/>
        <a:ext cx="4933659" cy="16138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234D38-4628-4125-A346-D7323D1B51C5}">
      <dsp:nvSpPr>
        <dsp:cNvPr id="0" name=""/>
        <dsp:cNvSpPr/>
      </dsp:nvSpPr>
      <dsp:spPr>
        <a:xfrm>
          <a:off x="0" y="2197"/>
          <a:ext cx="5928344" cy="11137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8D086F-0165-403D-A5B9-CEA4B546E1EA}">
      <dsp:nvSpPr>
        <dsp:cNvPr id="0" name=""/>
        <dsp:cNvSpPr/>
      </dsp:nvSpPr>
      <dsp:spPr>
        <a:xfrm>
          <a:off x="336912" y="252793"/>
          <a:ext cx="612568" cy="6125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D7609B-5C69-4F08-BE1A-7844EFCB4E11}">
      <dsp:nvSpPr>
        <dsp:cNvPr id="0" name=""/>
        <dsp:cNvSpPr/>
      </dsp:nvSpPr>
      <dsp:spPr>
        <a:xfrm>
          <a:off x="1286393" y="2197"/>
          <a:ext cx="4641950" cy="1113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873" tIns="117873" rIns="117873" bIns="11787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Develop an integrated Flight Management System (FMS)</a:t>
          </a:r>
        </a:p>
      </dsp:txBody>
      <dsp:txXfrm>
        <a:off x="1286393" y="2197"/>
        <a:ext cx="4641950" cy="1113760"/>
      </dsp:txXfrm>
    </dsp:sp>
    <dsp:sp modelId="{88F01A4F-0846-4537-AAA5-64D189772316}">
      <dsp:nvSpPr>
        <dsp:cNvPr id="0" name=""/>
        <dsp:cNvSpPr/>
      </dsp:nvSpPr>
      <dsp:spPr>
        <a:xfrm>
          <a:off x="0" y="1394398"/>
          <a:ext cx="5928344" cy="11137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EA3C80-89AA-4254-9DBE-AA9D848C445E}">
      <dsp:nvSpPr>
        <dsp:cNvPr id="0" name=""/>
        <dsp:cNvSpPr/>
      </dsp:nvSpPr>
      <dsp:spPr>
        <a:xfrm>
          <a:off x="336912" y="1644994"/>
          <a:ext cx="612568" cy="6125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07AA2-EB5B-46B8-A3E6-F51D473259D4}">
      <dsp:nvSpPr>
        <dsp:cNvPr id="0" name=""/>
        <dsp:cNvSpPr/>
      </dsp:nvSpPr>
      <dsp:spPr>
        <a:xfrm>
          <a:off x="1286393" y="1394398"/>
          <a:ext cx="4641950" cy="1113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873" tIns="117873" rIns="117873" bIns="11787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Streamline workflow for data entry &amp; making decisions from data</a:t>
          </a:r>
        </a:p>
      </dsp:txBody>
      <dsp:txXfrm>
        <a:off x="1286393" y="1394398"/>
        <a:ext cx="4641950" cy="1113760"/>
      </dsp:txXfrm>
    </dsp:sp>
    <dsp:sp modelId="{4BA093BA-04C9-4307-ACAC-119A12C8215C}">
      <dsp:nvSpPr>
        <dsp:cNvPr id="0" name=""/>
        <dsp:cNvSpPr/>
      </dsp:nvSpPr>
      <dsp:spPr>
        <a:xfrm>
          <a:off x="0" y="2786598"/>
          <a:ext cx="5928344" cy="11137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446EDD-CFFA-41B0-9965-71E8AEBA44E5}">
      <dsp:nvSpPr>
        <dsp:cNvPr id="0" name=""/>
        <dsp:cNvSpPr/>
      </dsp:nvSpPr>
      <dsp:spPr>
        <a:xfrm>
          <a:off x="336912" y="3037194"/>
          <a:ext cx="612568" cy="6125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1EED2-DC00-4FF1-8871-9DA0C2489D0C}">
      <dsp:nvSpPr>
        <dsp:cNvPr id="0" name=""/>
        <dsp:cNvSpPr/>
      </dsp:nvSpPr>
      <dsp:spPr>
        <a:xfrm>
          <a:off x="1286393" y="2786598"/>
          <a:ext cx="4641950" cy="1113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873" tIns="117873" rIns="117873" bIns="11787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Guarantee up-to-date, relevant data for management &amp; customers</a:t>
          </a:r>
        </a:p>
      </dsp:txBody>
      <dsp:txXfrm>
        <a:off x="1286393" y="2786598"/>
        <a:ext cx="4641950" cy="1113760"/>
      </dsp:txXfrm>
    </dsp:sp>
    <dsp:sp modelId="{FF71915B-3153-4603-BDCB-9C46D9D972B5}">
      <dsp:nvSpPr>
        <dsp:cNvPr id="0" name=""/>
        <dsp:cNvSpPr/>
      </dsp:nvSpPr>
      <dsp:spPr>
        <a:xfrm>
          <a:off x="0" y="4178799"/>
          <a:ext cx="5928344" cy="11137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3A359B-DE06-48B3-9E0C-0252DE514FD7}">
      <dsp:nvSpPr>
        <dsp:cNvPr id="0" name=""/>
        <dsp:cNvSpPr/>
      </dsp:nvSpPr>
      <dsp:spPr>
        <a:xfrm>
          <a:off x="336912" y="4429395"/>
          <a:ext cx="612568" cy="6125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D200BA-501F-4D30-B55D-2E8A1AD06E6E}">
      <dsp:nvSpPr>
        <dsp:cNvPr id="0" name=""/>
        <dsp:cNvSpPr/>
      </dsp:nvSpPr>
      <dsp:spPr>
        <a:xfrm>
          <a:off x="1286393" y="4178799"/>
          <a:ext cx="4641950" cy="1113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873" tIns="117873" rIns="117873" bIns="11787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Allow communication &amp; cooperation with in-network airports</a:t>
          </a:r>
        </a:p>
      </dsp:txBody>
      <dsp:txXfrm>
        <a:off x="1286393" y="4178799"/>
        <a:ext cx="4641950" cy="11137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0737E-E2C3-4F1B-9093-86FC6D7CBC22}">
      <dsp:nvSpPr>
        <dsp:cNvPr id="0" name=""/>
        <dsp:cNvSpPr/>
      </dsp:nvSpPr>
      <dsp:spPr>
        <a:xfrm>
          <a:off x="0" y="303696"/>
          <a:ext cx="6797675" cy="12109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Relational database system to store data of all subsystems</a:t>
          </a:r>
        </a:p>
      </dsp:txBody>
      <dsp:txXfrm>
        <a:off x="59114" y="362810"/>
        <a:ext cx="6679447" cy="1092721"/>
      </dsp:txXfrm>
    </dsp:sp>
    <dsp:sp modelId="{AD7CF97E-5878-40EB-A01B-EC2846BEA0EC}">
      <dsp:nvSpPr>
        <dsp:cNvPr id="0" name=""/>
        <dsp:cNvSpPr/>
      </dsp:nvSpPr>
      <dsp:spPr>
        <a:xfrm>
          <a:off x="0" y="1580886"/>
          <a:ext cx="6797675" cy="1210949"/>
        </a:xfrm>
        <a:prstGeom prst="roundRect">
          <a:avLst/>
        </a:prstGeom>
        <a:solidFill>
          <a:schemeClr val="accent5">
            <a:hueOff val="-942505"/>
            <a:satOff val="-26613"/>
            <a:lumOff val="-6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Arrival/Departure Subsystem (ADS) to collate data of all scheduled arrivals and departures as well as delays and cancellations</a:t>
          </a:r>
        </a:p>
      </dsp:txBody>
      <dsp:txXfrm>
        <a:off x="59114" y="1640000"/>
        <a:ext cx="6679447" cy="1092721"/>
      </dsp:txXfrm>
    </dsp:sp>
    <dsp:sp modelId="{6A52E570-9BDD-4B04-8133-A869148AD03F}">
      <dsp:nvSpPr>
        <dsp:cNvPr id="0" name=""/>
        <dsp:cNvSpPr/>
      </dsp:nvSpPr>
      <dsp:spPr>
        <a:xfrm>
          <a:off x="0" y="2858076"/>
          <a:ext cx="6797675" cy="1210949"/>
        </a:xfrm>
        <a:prstGeom prst="roundRect">
          <a:avLst/>
        </a:prstGeom>
        <a:solidFill>
          <a:schemeClr val="accent5">
            <a:hueOff val="-1885010"/>
            <a:satOff val="-53226"/>
            <a:lumOff val="-1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Port Information Subsystem (PIS) to retrieve and organize information on airports, terminals, runways, and gates</a:t>
          </a:r>
        </a:p>
      </dsp:txBody>
      <dsp:txXfrm>
        <a:off x="59114" y="2917190"/>
        <a:ext cx="6679447" cy="1092721"/>
      </dsp:txXfrm>
    </dsp:sp>
    <dsp:sp modelId="{B51906C3-AF71-4BDF-80BE-3DDE46CB40FA}">
      <dsp:nvSpPr>
        <dsp:cNvPr id="0" name=""/>
        <dsp:cNvSpPr/>
      </dsp:nvSpPr>
      <dsp:spPr>
        <a:xfrm>
          <a:off x="0" y="4135266"/>
          <a:ext cx="6797675" cy="1210949"/>
        </a:xfrm>
        <a:prstGeom prst="roundRect">
          <a:avLst/>
        </a:prstGeom>
        <a:solidFill>
          <a:schemeClr val="accent5">
            <a:hueOff val="-2827515"/>
            <a:satOff val="-79839"/>
            <a:lumOff val="-19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Aircraft &amp; Airline Subsystem (AAS) to process information regarding participating airlines and their aircraft, as well as flight routes and flight crew</a:t>
          </a:r>
        </a:p>
      </dsp:txBody>
      <dsp:txXfrm>
        <a:off x="59114" y="4194380"/>
        <a:ext cx="6679447" cy="10927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491270-EBD0-45C5-80EF-3CC1BCF378C0}">
      <dsp:nvSpPr>
        <dsp:cNvPr id="0" name=""/>
        <dsp:cNvSpPr/>
      </dsp:nvSpPr>
      <dsp:spPr>
        <a:xfrm>
          <a:off x="2320374" y="2217460"/>
          <a:ext cx="1783080" cy="1783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Relational Database</a:t>
          </a:r>
        </a:p>
      </dsp:txBody>
      <dsp:txXfrm>
        <a:off x="2407417" y="2304503"/>
        <a:ext cx="1608994" cy="1608994"/>
      </dsp:txXfrm>
    </dsp:sp>
    <dsp:sp modelId="{365D2EF2-DEF6-41EE-B685-E88D8CEE7510}">
      <dsp:nvSpPr>
        <dsp:cNvPr id="0" name=""/>
        <dsp:cNvSpPr/>
      </dsp:nvSpPr>
      <dsp:spPr>
        <a:xfrm rot="16200000">
          <a:off x="2860389" y="1865935"/>
          <a:ext cx="70304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3049" y="0"/>
              </a:lnTo>
            </a:path>
          </a:pathLst>
        </a:custGeom>
        <a:noFill/>
        <a:ln w="28575" cap="flat" cmpd="sng" algn="ctr">
          <a:solidFill>
            <a:schemeClr val="accent1"/>
          </a:solidFill>
          <a:prstDash val="solid"/>
          <a:round/>
          <a:headEnd type="arrow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04A0A89-89FD-451E-B45D-64699901D7A9}">
      <dsp:nvSpPr>
        <dsp:cNvPr id="0" name=""/>
        <dsp:cNvSpPr/>
      </dsp:nvSpPr>
      <dsp:spPr>
        <a:xfrm>
          <a:off x="1425294" y="319747"/>
          <a:ext cx="3573238" cy="11946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Port Information Subsystem</a:t>
          </a:r>
        </a:p>
      </dsp:txBody>
      <dsp:txXfrm>
        <a:off x="1483613" y="378066"/>
        <a:ext cx="3456600" cy="1078025"/>
      </dsp:txXfrm>
    </dsp:sp>
    <dsp:sp modelId="{2E8E902B-F078-4D43-96F1-57E657A35A82}">
      <dsp:nvSpPr>
        <dsp:cNvPr id="0" name=""/>
        <dsp:cNvSpPr/>
      </dsp:nvSpPr>
      <dsp:spPr>
        <a:xfrm rot="2970498">
          <a:off x="3859168" y="4247712"/>
          <a:ext cx="65002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0024" y="0"/>
              </a:lnTo>
            </a:path>
          </a:pathLst>
        </a:custGeom>
        <a:noFill/>
        <a:ln w="28575" cap="flat" cmpd="sng" algn="ctr">
          <a:solidFill>
            <a:schemeClr val="accent1"/>
          </a:solidFill>
          <a:prstDash val="solid"/>
          <a:round/>
          <a:headEnd type="arrow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F8DA546-3C94-47B4-BBB6-0BA8A6C35A9B}">
      <dsp:nvSpPr>
        <dsp:cNvPr id="0" name=""/>
        <dsp:cNvSpPr/>
      </dsp:nvSpPr>
      <dsp:spPr>
        <a:xfrm>
          <a:off x="3169109" y="4494883"/>
          <a:ext cx="3472265" cy="11946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Arrival/Departure Subsystem</a:t>
          </a:r>
        </a:p>
      </dsp:txBody>
      <dsp:txXfrm>
        <a:off x="3227428" y="4553202"/>
        <a:ext cx="3355627" cy="1078025"/>
      </dsp:txXfrm>
    </dsp:sp>
    <dsp:sp modelId="{B5C9D8F7-574A-495D-B514-FFB671FBDCEA}">
      <dsp:nvSpPr>
        <dsp:cNvPr id="0" name=""/>
        <dsp:cNvSpPr/>
      </dsp:nvSpPr>
      <dsp:spPr>
        <a:xfrm rot="7945582">
          <a:off x="1836328" y="4247704"/>
          <a:ext cx="66968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69689" y="0"/>
              </a:lnTo>
            </a:path>
          </a:pathLst>
        </a:custGeom>
        <a:noFill/>
        <a:ln w="28575" cap="flat" cmpd="sng" algn="ctr">
          <a:solidFill>
            <a:schemeClr val="accent1"/>
          </a:solidFill>
          <a:prstDash val="solid"/>
          <a:round/>
          <a:headEnd type="arrow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4F68766-48C6-476B-B6B7-1AF0A407C8A4}">
      <dsp:nvSpPr>
        <dsp:cNvPr id="0" name=""/>
        <dsp:cNvSpPr/>
      </dsp:nvSpPr>
      <dsp:spPr>
        <a:xfrm>
          <a:off x="-176951" y="4494868"/>
          <a:ext cx="3152561" cy="11946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Aircraft &amp; Airline Subsystem</a:t>
          </a:r>
        </a:p>
      </dsp:txBody>
      <dsp:txXfrm>
        <a:off x="-118632" y="4553187"/>
        <a:ext cx="3035923" cy="10780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171B91-2BC4-44A7-BE80-C62656B09EFF}">
      <dsp:nvSpPr>
        <dsp:cNvPr id="0" name=""/>
        <dsp:cNvSpPr/>
      </dsp:nvSpPr>
      <dsp:spPr>
        <a:xfrm>
          <a:off x="3879975" y="5507282"/>
          <a:ext cx="291756" cy="8339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78" y="0"/>
              </a:lnTo>
              <a:lnTo>
                <a:pt x="145878" y="833908"/>
              </a:lnTo>
              <a:lnTo>
                <a:pt x="291756" y="83390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03767" y="5902150"/>
        <a:ext cx="44173" cy="44173"/>
      </dsp:txXfrm>
    </dsp:sp>
    <dsp:sp modelId="{87F6B5AA-0A78-4209-A6DC-86FF5E160190}">
      <dsp:nvSpPr>
        <dsp:cNvPr id="0" name=""/>
        <dsp:cNvSpPr/>
      </dsp:nvSpPr>
      <dsp:spPr>
        <a:xfrm>
          <a:off x="3879975" y="5507282"/>
          <a:ext cx="291756" cy="277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78" y="0"/>
              </a:lnTo>
              <a:lnTo>
                <a:pt x="145878" y="277969"/>
              </a:lnTo>
              <a:lnTo>
                <a:pt x="291756" y="27796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15779" y="5636193"/>
        <a:ext cx="20148" cy="20148"/>
      </dsp:txXfrm>
    </dsp:sp>
    <dsp:sp modelId="{E8B9D078-30A7-411C-B4B2-9A1073563188}">
      <dsp:nvSpPr>
        <dsp:cNvPr id="0" name=""/>
        <dsp:cNvSpPr/>
      </dsp:nvSpPr>
      <dsp:spPr>
        <a:xfrm>
          <a:off x="3879975" y="5229313"/>
          <a:ext cx="291756" cy="277969"/>
        </a:xfrm>
        <a:custGeom>
          <a:avLst/>
          <a:gdLst/>
          <a:ahLst/>
          <a:cxnLst/>
          <a:rect l="0" t="0" r="0" b="0"/>
          <a:pathLst>
            <a:path>
              <a:moveTo>
                <a:pt x="0" y="277969"/>
              </a:moveTo>
              <a:lnTo>
                <a:pt x="145878" y="277969"/>
              </a:lnTo>
              <a:lnTo>
                <a:pt x="145878" y="0"/>
              </a:lnTo>
              <a:lnTo>
                <a:pt x="291756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15779" y="5358223"/>
        <a:ext cx="20148" cy="20148"/>
      </dsp:txXfrm>
    </dsp:sp>
    <dsp:sp modelId="{CDEC1EF9-2239-4B3F-961B-39B43A7218FC}">
      <dsp:nvSpPr>
        <dsp:cNvPr id="0" name=""/>
        <dsp:cNvSpPr/>
      </dsp:nvSpPr>
      <dsp:spPr>
        <a:xfrm>
          <a:off x="3879975" y="4673374"/>
          <a:ext cx="291756" cy="833908"/>
        </a:xfrm>
        <a:custGeom>
          <a:avLst/>
          <a:gdLst/>
          <a:ahLst/>
          <a:cxnLst/>
          <a:rect l="0" t="0" r="0" b="0"/>
          <a:pathLst>
            <a:path>
              <a:moveTo>
                <a:pt x="0" y="833908"/>
              </a:moveTo>
              <a:lnTo>
                <a:pt x="145878" y="833908"/>
              </a:lnTo>
              <a:lnTo>
                <a:pt x="145878" y="0"/>
              </a:lnTo>
              <a:lnTo>
                <a:pt x="291756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03767" y="5068241"/>
        <a:ext cx="44173" cy="44173"/>
      </dsp:txXfrm>
    </dsp:sp>
    <dsp:sp modelId="{9D9798B3-8D07-4794-91E2-A204FCF39837}">
      <dsp:nvSpPr>
        <dsp:cNvPr id="0" name=""/>
        <dsp:cNvSpPr/>
      </dsp:nvSpPr>
      <dsp:spPr>
        <a:xfrm>
          <a:off x="2129434" y="3422511"/>
          <a:ext cx="291756" cy="2084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78" y="0"/>
              </a:lnTo>
              <a:lnTo>
                <a:pt x="145878" y="2084771"/>
              </a:lnTo>
              <a:lnTo>
                <a:pt x="291756" y="208477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222686" y="4412270"/>
        <a:ext cx="105254" cy="105254"/>
      </dsp:txXfrm>
    </dsp:sp>
    <dsp:sp modelId="{C996E904-1255-47B7-AB95-652582C9E0EF}">
      <dsp:nvSpPr>
        <dsp:cNvPr id="0" name=""/>
        <dsp:cNvSpPr/>
      </dsp:nvSpPr>
      <dsp:spPr>
        <a:xfrm>
          <a:off x="3879975" y="3561496"/>
          <a:ext cx="291756" cy="555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78" y="0"/>
              </a:lnTo>
              <a:lnTo>
                <a:pt x="145878" y="555938"/>
              </a:lnTo>
              <a:lnTo>
                <a:pt x="291756" y="55593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10157" y="3823769"/>
        <a:ext cx="31392" cy="31392"/>
      </dsp:txXfrm>
    </dsp:sp>
    <dsp:sp modelId="{CBC0592C-24DD-4A07-A318-4949E669A215}">
      <dsp:nvSpPr>
        <dsp:cNvPr id="0" name=""/>
        <dsp:cNvSpPr/>
      </dsp:nvSpPr>
      <dsp:spPr>
        <a:xfrm>
          <a:off x="3879975" y="3515776"/>
          <a:ext cx="2917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1756" y="457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18560" y="3554202"/>
        <a:ext cx="14587" cy="14587"/>
      </dsp:txXfrm>
    </dsp:sp>
    <dsp:sp modelId="{D8A52D7A-3D58-4CA1-9D21-FE8768183FED}">
      <dsp:nvSpPr>
        <dsp:cNvPr id="0" name=""/>
        <dsp:cNvSpPr/>
      </dsp:nvSpPr>
      <dsp:spPr>
        <a:xfrm>
          <a:off x="3879975" y="3005557"/>
          <a:ext cx="291756" cy="555938"/>
        </a:xfrm>
        <a:custGeom>
          <a:avLst/>
          <a:gdLst/>
          <a:ahLst/>
          <a:cxnLst/>
          <a:rect l="0" t="0" r="0" b="0"/>
          <a:pathLst>
            <a:path>
              <a:moveTo>
                <a:pt x="0" y="555938"/>
              </a:moveTo>
              <a:lnTo>
                <a:pt x="145878" y="555938"/>
              </a:lnTo>
              <a:lnTo>
                <a:pt x="145878" y="0"/>
              </a:lnTo>
              <a:lnTo>
                <a:pt x="291756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10157" y="3267830"/>
        <a:ext cx="31392" cy="31392"/>
      </dsp:txXfrm>
    </dsp:sp>
    <dsp:sp modelId="{58F72690-AD02-4E02-A22D-4042B853820A}">
      <dsp:nvSpPr>
        <dsp:cNvPr id="0" name=""/>
        <dsp:cNvSpPr/>
      </dsp:nvSpPr>
      <dsp:spPr>
        <a:xfrm>
          <a:off x="2129434" y="3422511"/>
          <a:ext cx="291756" cy="138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78" y="0"/>
              </a:lnTo>
              <a:lnTo>
                <a:pt x="145878" y="138984"/>
              </a:lnTo>
              <a:lnTo>
                <a:pt x="291756" y="13898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67234" y="3483924"/>
        <a:ext cx="16158" cy="16158"/>
      </dsp:txXfrm>
    </dsp:sp>
    <dsp:sp modelId="{D67AE8EE-5EE0-4108-9CA3-913940D42EC2}">
      <dsp:nvSpPr>
        <dsp:cNvPr id="0" name=""/>
        <dsp:cNvSpPr/>
      </dsp:nvSpPr>
      <dsp:spPr>
        <a:xfrm>
          <a:off x="3879975" y="1337740"/>
          <a:ext cx="291756" cy="1111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78" y="0"/>
              </a:lnTo>
              <a:lnTo>
                <a:pt x="145878" y="1111877"/>
              </a:lnTo>
              <a:lnTo>
                <a:pt x="291756" y="111187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97115" y="1864941"/>
        <a:ext cx="57475" cy="57475"/>
      </dsp:txXfrm>
    </dsp:sp>
    <dsp:sp modelId="{8D190B6A-B6AA-4727-81B4-57AB67B98E1D}">
      <dsp:nvSpPr>
        <dsp:cNvPr id="0" name=""/>
        <dsp:cNvSpPr/>
      </dsp:nvSpPr>
      <dsp:spPr>
        <a:xfrm>
          <a:off x="3879975" y="1337740"/>
          <a:ext cx="291756" cy="555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78" y="0"/>
              </a:lnTo>
              <a:lnTo>
                <a:pt x="145878" y="555938"/>
              </a:lnTo>
              <a:lnTo>
                <a:pt x="291756" y="55593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10157" y="1600013"/>
        <a:ext cx="31392" cy="31392"/>
      </dsp:txXfrm>
    </dsp:sp>
    <dsp:sp modelId="{17A32812-1E5A-4A69-959D-3CD8D93C7714}">
      <dsp:nvSpPr>
        <dsp:cNvPr id="0" name=""/>
        <dsp:cNvSpPr/>
      </dsp:nvSpPr>
      <dsp:spPr>
        <a:xfrm>
          <a:off x="3879975" y="1292020"/>
          <a:ext cx="2917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1756" y="457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18560" y="1330446"/>
        <a:ext cx="14587" cy="14587"/>
      </dsp:txXfrm>
    </dsp:sp>
    <dsp:sp modelId="{8141BF3A-AEF6-45EF-9218-7EC59C2EAD4B}">
      <dsp:nvSpPr>
        <dsp:cNvPr id="0" name=""/>
        <dsp:cNvSpPr/>
      </dsp:nvSpPr>
      <dsp:spPr>
        <a:xfrm>
          <a:off x="3879975" y="781801"/>
          <a:ext cx="291756" cy="555938"/>
        </a:xfrm>
        <a:custGeom>
          <a:avLst/>
          <a:gdLst/>
          <a:ahLst/>
          <a:cxnLst/>
          <a:rect l="0" t="0" r="0" b="0"/>
          <a:pathLst>
            <a:path>
              <a:moveTo>
                <a:pt x="0" y="555938"/>
              </a:moveTo>
              <a:lnTo>
                <a:pt x="145878" y="555938"/>
              </a:lnTo>
              <a:lnTo>
                <a:pt x="145878" y="0"/>
              </a:lnTo>
              <a:lnTo>
                <a:pt x="291756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10157" y="1044075"/>
        <a:ext cx="31392" cy="31392"/>
      </dsp:txXfrm>
    </dsp:sp>
    <dsp:sp modelId="{27AA9CF4-85D7-4130-B5E3-EDC3A3B18317}">
      <dsp:nvSpPr>
        <dsp:cNvPr id="0" name=""/>
        <dsp:cNvSpPr/>
      </dsp:nvSpPr>
      <dsp:spPr>
        <a:xfrm>
          <a:off x="3879975" y="225862"/>
          <a:ext cx="291756" cy="1111877"/>
        </a:xfrm>
        <a:custGeom>
          <a:avLst/>
          <a:gdLst/>
          <a:ahLst/>
          <a:cxnLst/>
          <a:rect l="0" t="0" r="0" b="0"/>
          <a:pathLst>
            <a:path>
              <a:moveTo>
                <a:pt x="0" y="1111877"/>
              </a:moveTo>
              <a:lnTo>
                <a:pt x="145878" y="1111877"/>
              </a:lnTo>
              <a:lnTo>
                <a:pt x="145878" y="0"/>
              </a:lnTo>
              <a:lnTo>
                <a:pt x="291756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97115" y="753063"/>
        <a:ext cx="57475" cy="57475"/>
      </dsp:txXfrm>
    </dsp:sp>
    <dsp:sp modelId="{BE363740-5507-4F93-AF85-317D82940C91}">
      <dsp:nvSpPr>
        <dsp:cNvPr id="0" name=""/>
        <dsp:cNvSpPr/>
      </dsp:nvSpPr>
      <dsp:spPr>
        <a:xfrm>
          <a:off x="2129434" y="1337740"/>
          <a:ext cx="291756" cy="2084771"/>
        </a:xfrm>
        <a:custGeom>
          <a:avLst/>
          <a:gdLst/>
          <a:ahLst/>
          <a:cxnLst/>
          <a:rect l="0" t="0" r="0" b="0"/>
          <a:pathLst>
            <a:path>
              <a:moveTo>
                <a:pt x="0" y="2084771"/>
              </a:moveTo>
              <a:lnTo>
                <a:pt x="145878" y="2084771"/>
              </a:lnTo>
              <a:lnTo>
                <a:pt x="145878" y="0"/>
              </a:lnTo>
              <a:lnTo>
                <a:pt x="291756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222686" y="2327499"/>
        <a:ext cx="105254" cy="105254"/>
      </dsp:txXfrm>
    </dsp:sp>
    <dsp:sp modelId="{52467F7D-BA26-4269-9CD6-64B93F442CA2}">
      <dsp:nvSpPr>
        <dsp:cNvPr id="0" name=""/>
        <dsp:cNvSpPr/>
      </dsp:nvSpPr>
      <dsp:spPr>
        <a:xfrm rot="16200000">
          <a:off x="736661" y="3200136"/>
          <a:ext cx="2340795" cy="444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Flight Management System</a:t>
          </a:r>
        </a:p>
      </dsp:txBody>
      <dsp:txXfrm>
        <a:off x="736661" y="3200136"/>
        <a:ext cx="2340795" cy="444751"/>
      </dsp:txXfrm>
    </dsp:sp>
    <dsp:sp modelId="{134C9855-DC2B-4D5A-8031-C6CAAA574193}">
      <dsp:nvSpPr>
        <dsp:cNvPr id="0" name=""/>
        <dsp:cNvSpPr/>
      </dsp:nvSpPr>
      <dsp:spPr>
        <a:xfrm>
          <a:off x="2421191" y="1115365"/>
          <a:ext cx="1458783" cy="444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Port Information Subsystem</a:t>
          </a:r>
        </a:p>
      </dsp:txBody>
      <dsp:txXfrm>
        <a:off x="2421191" y="1115365"/>
        <a:ext cx="1458783" cy="444751"/>
      </dsp:txXfrm>
    </dsp:sp>
    <dsp:sp modelId="{80C9EC5A-F76A-449C-BD67-0B5C49B0A81C}">
      <dsp:nvSpPr>
        <dsp:cNvPr id="0" name=""/>
        <dsp:cNvSpPr/>
      </dsp:nvSpPr>
      <dsp:spPr>
        <a:xfrm>
          <a:off x="4171732" y="3487"/>
          <a:ext cx="1458783" cy="444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Country</a:t>
          </a:r>
        </a:p>
      </dsp:txBody>
      <dsp:txXfrm>
        <a:off x="4171732" y="3487"/>
        <a:ext cx="1458783" cy="444751"/>
      </dsp:txXfrm>
    </dsp:sp>
    <dsp:sp modelId="{1E4FA16A-A3AA-46BA-BE25-9640464B7B3B}">
      <dsp:nvSpPr>
        <dsp:cNvPr id="0" name=""/>
        <dsp:cNvSpPr/>
      </dsp:nvSpPr>
      <dsp:spPr>
        <a:xfrm>
          <a:off x="4171732" y="559426"/>
          <a:ext cx="1458783" cy="444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Airport</a:t>
          </a:r>
        </a:p>
      </dsp:txBody>
      <dsp:txXfrm>
        <a:off x="4171732" y="559426"/>
        <a:ext cx="1458783" cy="444751"/>
      </dsp:txXfrm>
    </dsp:sp>
    <dsp:sp modelId="{4B0E72EB-3BC4-4979-981D-BE596C7A6BA4}">
      <dsp:nvSpPr>
        <dsp:cNvPr id="0" name=""/>
        <dsp:cNvSpPr/>
      </dsp:nvSpPr>
      <dsp:spPr>
        <a:xfrm>
          <a:off x="4171732" y="1115365"/>
          <a:ext cx="1458783" cy="444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Terminal</a:t>
          </a:r>
        </a:p>
      </dsp:txBody>
      <dsp:txXfrm>
        <a:off x="4171732" y="1115365"/>
        <a:ext cx="1458783" cy="444751"/>
      </dsp:txXfrm>
    </dsp:sp>
    <dsp:sp modelId="{414BAAC5-B01F-43F2-96D0-F2AE740C711C}">
      <dsp:nvSpPr>
        <dsp:cNvPr id="0" name=""/>
        <dsp:cNvSpPr/>
      </dsp:nvSpPr>
      <dsp:spPr>
        <a:xfrm>
          <a:off x="4171732" y="1671304"/>
          <a:ext cx="1458783" cy="444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Gate</a:t>
          </a:r>
        </a:p>
      </dsp:txBody>
      <dsp:txXfrm>
        <a:off x="4171732" y="1671304"/>
        <a:ext cx="1458783" cy="444751"/>
      </dsp:txXfrm>
    </dsp:sp>
    <dsp:sp modelId="{972285DD-DDCE-480D-A8DA-81FF64822019}">
      <dsp:nvSpPr>
        <dsp:cNvPr id="0" name=""/>
        <dsp:cNvSpPr/>
      </dsp:nvSpPr>
      <dsp:spPr>
        <a:xfrm>
          <a:off x="4171732" y="2227242"/>
          <a:ext cx="1458783" cy="444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Runway</a:t>
          </a:r>
        </a:p>
      </dsp:txBody>
      <dsp:txXfrm>
        <a:off x="4171732" y="2227242"/>
        <a:ext cx="1458783" cy="444751"/>
      </dsp:txXfrm>
    </dsp:sp>
    <dsp:sp modelId="{4A9526A0-0011-4721-9869-EFCC0086CB0A}">
      <dsp:nvSpPr>
        <dsp:cNvPr id="0" name=""/>
        <dsp:cNvSpPr/>
      </dsp:nvSpPr>
      <dsp:spPr>
        <a:xfrm>
          <a:off x="2421191" y="3339120"/>
          <a:ext cx="1458783" cy="444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Arrival/Departure Subsystem</a:t>
          </a:r>
        </a:p>
      </dsp:txBody>
      <dsp:txXfrm>
        <a:off x="2421191" y="3339120"/>
        <a:ext cx="1458783" cy="444751"/>
      </dsp:txXfrm>
    </dsp:sp>
    <dsp:sp modelId="{ED1E3AC4-4CAF-4C11-96DA-739FB2BAD061}">
      <dsp:nvSpPr>
        <dsp:cNvPr id="0" name=""/>
        <dsp:cNvSpPr/>
      </dsp:nvSpPr>
      <dsp:spPr>
        <a:xfrm>
          <a:off x="4171732" y="2783181"/>
          <a:ext cx="1458783" cy="444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Flights</a:t>
          </a:r>
        </a:p>
      </dsp:txBody>
      <dsp:txXfrm>
        <a:off x="4171732" y="2783181"/>
        <a:ext cx="1458783" cy="444751"/>
      </dsp:txXfrm>
    </dsp:sp>
    <dsp:sp modelId="{88A98893-35F4-4815-AD1B-284E00065615}">
      <dsp:nvSpPr>
        <dsp:cNvPr id="0" name=""/>
        <dsp:cNvSpPr/>
      </dsp:nvSpPr>
      <dsp:spPr>
        <a:xfrm>
          <a:off x="4171732" y="3339120"/>
          <a:ext cx="1458783" cy="444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Flight Schedules</a:t>
          </a:r>
        </a:p>
      </dsp:txBody>
      <dsp:txXfrm>
        <a:off x="4171732" y="3339120"/>
        <a:ext cx="1458783" cy="444751"/>
      </dsp:txXfrm>
    </dsp:sp>
    <dsp:sp modelId="{2F532426-5F49-42F7-B68D-0272B4111DFA}">
      <dsp:nvSpPr>
        <dsp:cNvPr id="0" name=""/>
        <dsp:cNvSpPr/>
      </dsp:nvSpPr>
      <dsp:spPr>
        <a:xfrm>
          <a:off x="4171732" y="3895059"/>
          <a:ext cx="1458783" cy="444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Flight Crew</a:t>
          </a:r>
        </a:p>
      </dsp:txBody>
      <dsp:txXfrm>
        <a:off x="4171732" y="3895059"/>
        <a:ext cx="1458783" cy="444751"/>
      </dsp:txXfrm>
    </dsp:sp>
    <dsp:sp modelId="{2FC17E03-62C3-43C0-AF49-9F523DAD4FF3}">
      <dsp:nvSpPr>
        <dsp:cNvPr id="0" name=""/>
        <dsp:cNvSpPr/>
      </dsp:nvSpPr>
      <dsp:spPr>
        <a:xfrm>
          <a:off x="2421191" y="5284907"/>
          <a:ext cx="1458783" cy="444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Aircraft &amp; Airline Subsystem</a:t>
          </a:r>
        </a:p>
      </dsp:txBody>
      <dsp:txXfrm>
        <a:off x="2421191" y="5284907"/>
        <a:ext cx="1458783" cy="444751"/>
      </dsp:txXfrm>
    </dsp:sp>
    <dsp:sp modelId="{01307129-AD99-46A2-80AA-893A1944E9FB}">
      <dsp:nvSpPr>
        <dsp:cNvPr id="0" name=""/>
        <dsp:cNvSpPr/>
      </dsp:nvSpPr>
      <dsp:spPr>
        <a:xfrm>
          <a:off x="4171732" y="4450998"/>
          <a:ext cx="1458783" cy="444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Airline</a:t>
          </a:r>
        </a:p>
      </dsp:txBody>
      <dsp:txXfrm>
        <a:off x="4171732" y="4450998"/>
        <a:ext cx="1458783" cy="444751"/>
      </dsp:txXfrm>
    </dsp:sp>
    <dsp:sp modelId="{A240134E-D6E6-41B5-BFFB-73B594DF34E8}">
      <dsp:nvSpPr>
        <dsp:cNvPr id="0" name=""/>
        <dsp:cNvSpPr/>
      </dsp:nvSpPr>
      <dsp:spPr>
        <a:xfrm>
          <a:off x="4171732" y="5006937"/>
          <a:ext cx="1458783" cy="444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Aircraft</a:t>
          </a:r>
        </a:p>
      </dsp:txBody>
      <dsp:txXfrm>
        <a:off x="4171732" y="5006937"/>
        <a:ext cx="1458783" cy="444751"/>
      </dsp:txXfrm>
    </dsp:sp>
    <dsp:sp modelId="{77845925-3F1A-4221-8517-165AC24AB34D}">
      <dsp:nvSpPr>
        <dsp:cNvPr id="0" name=""/>
        <dsp:cNvSpPr/>
      </dsp:nvSpPr>
      <dsp:spPr>
        <a:xfrm>
          <a:off x="4171732" y="5562876"/>
          <a:ext cx="1458783" cy="444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Aircraft Category</a:t>
          </a:r>
        </a:p>
      </dsp:txBody>
      <dsp:txXfrm>
        <a:off x="4171732" y="5562876"/>
        <a:ext cx="1458783" cy="444751"/>
      </dsp:txXfrm>
    </dsp:sp>
    <dsp:sp modelId="{992D0257-BC48-4A26-B179-89AF4DCBEDDB}">
      <dsp:nvSpPr>
        <dsp:cNvPr id="0" name=""/>
        <dsp:cNvSpPr/>
      </dsp:nvSpPr>
      <dsp:spPr>
        <a:xfrm>
          <a:off x="4171732" y="6118815"/>
          <a:ext cx="1458783" cy="444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Flight Crew</a:t>
          </a:r>
        </a:p>
      </dsp:txBody>
      <dsp:txXfrm>
        <a:off x="4171732" y="6118815"/>
        <a:ext cx="1458783" cy="44475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D45377-06BF-4A5C-A344-6DCC0EF90A98}">
      <dsp:nvSpPr>
        <dsp:cNvPr id="0" name=""/>
        <dsp:cNvSpPr/>
      </dsp:nvSpPr>
      <dsp:spPr>
        <a:xfrm>
          <a:off x="0" y="129493"/>
          <a:ext cx="5928344" cy="4106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[E01] Countries</a:t>
          </a:r>
        </a:p>
      </dsp:txBody>
      <dsp:txXfrm>
        <a:off x="20047" y="149540"/>
        <a:ext cx="5888250" cy="370575"/>
      </dsp:txXfrm>
    </dsp:sp>
    <dsp:sp modelId="{E9E12F5C-1F98-43A0-8C83-A1C98976343D}">
      <dsp:nvSpPr>
        <dsp:cNvPr id="0" name=""/>
        <dsp:cNvSpPr/>
      </dsp:nvSpPr>
      <dsp:spPr>
        <a:xfrm>
          <a:off x="0" y="592003"/>
          <a:ext cx="5928344" cy="4106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[E02] Airports</a:t>
          </a:r>
        </a:p>
      </dsp:txBody>
      <dsp:txXfrm>
        <a:off x="20047" y="612050"/>
        <a:ext cx="5888250" cy="370575"/>
      </dsp:txXfrm>
    </dsp:sp>
    <dsp:sp modelId="{3F2B088C-D312-40F4-9227-5962BDFE8490}">
      <dsp:nvSpPr>
        <dsp:cNvPr id="0" name=""/>
        <dsp:cNvSpPr/>
      </dsp:nvSpPr>
      <dsp:spPr>
        <a:xfrm>
          <a:off x="0" y="1054513"/>
          <a:ext cx="5928344" cy="4106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[E03] Airlines</a:t>
          </a:r>
        </a:p>
      </dsp:txBody>
      <dsp:txXfrm>
        <a:off x="20047" y="1074560"/>
        <a:ext cx="5888250" cy="370575"/>
      </dsp:txXfrm>
    </dsp:sp>
    <dsp:sp modelId="{1AB643A5-610B-44FB-9C6A-796F46724872}">
      <dsp:nvSpPr>
        <dsp:cNvPr id="0" name=""/>
        <dsp:cNvSpPr/>
      </dsp:nvSpPr>
      <dsp:spPr>
        <a:xfrm>
          <a:off x="0" y="1517023"/>
          <a:ext cx="5928344" cy="4106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[E04] Aircraft</a:t>
          </a:r>
        </a:p>
      </dsp:txBody>
      <dsp:txXfrm>
        <a:off x="20047" y="1537070"/>
        <a:ext cx="5888250" cy="370575"/>
      </dsp:txXfrm>
    </dsp:sp>
    <dsp:sp modelId="{9B5076C8-A91A-4D29-9F2F-DEA224CA41FA}">
      <dsp:nvSpPr>
        <dsp:cNvPr id="0" name=""/>
        <dsp:cNvSpPr/>
      </dsp:nvSpPr>
      <dsp:spPr>
        <a:xfrm>
          <a:off x="0" y="1979533"/>
          <a:ext cx="5928344" cy="4106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[E05] Runways</a:t>
          </a:r>
        </a:p>
      </dsp:txBody>
      <dsp:txXfrm>
        <a:off x="20047" y="1999580"/>
        <a:ext cx="5888250" cy="370575"/>
      </dsp:txXfrm>
    </dsp:sp>
    <dsp:sp modelId="{370B1291-EEF5-49EF-963D-AEE634FF48DD}">
      <dsp:nvSpPr>
        <dsp:cNvPr id="0" name=""/>
        <dsp:cNvSpPr/>
      </dsp:nvSpPr>
      <dsp:spPr>
        <a:xfrm>
          <a:off x="0" y="2442043"/>
          <a:ext cx="5928344" cy="4106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[E06] Terminals</a:t>
          </a:r>
        </a:p>
      </dsp:txBody>
      <dsp:txXfrm>
        <a:off x="20047" y="2462090"/>
        <a:ext cx="5888250" cy="370575"/>
      </dsp:txXfrm>
    </dsp:sp>
    <dsp:sp modelId="{466D6D5C-BCCD-4AAD-BD33-5B07AED80F2E}">
      <dsp:nvSpPr>
        <dsp:cNvPr id="0" name=""/>
        <dsp:cNvSpPr/>
      </dsp:nvSpPr>
      <dsp:spPr>
        <a:xfrm>
          <a:off x="0" y="2904553"/>
          <a:ext cx="5928344" cy="4106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[E07] Gates</a:t>
          </a:r>
        </a:p>
      </dsp:txBody>
      <dsp:txXfrm>
        <a:off x="20047" y="2924600"/>
        <a:ext cx="5888250" cy="370575"/>
      </dsp:txXfrm>
    </dsp:sp>
    <dsp:sp modelId="{3D8D1315-40D2-43BF-8783-F0D514E02E68}">
      <dsp:nvSpPr>
        <dsp:cNvPr id="0" name=""/>
        <dsp:cNvSpPr/>
      </dsp:nvSpPr>
      <dsp:spPr>
        <a:xfrm>
          <a:off x="0" y="3367063"/>
          <a:ext cx="5928344" cy="4106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[E08] Flight crew</a:t>
          </a:r>
        </a:p>
      </dsp:txBody>
      <dsp:txXfrm>
        <a:off x="20047" y="3387110"/>
        <a:ext cx="5888250" cy="370575"/>
      </dsp:txXfrm>
    </dsp:sp>
    <dsp:sp modelId="{E588A847-EC51-4C13-B11F-EC551BD47C63}">
      <dsp:nvSpPr>
        <dsp:cNvPr id="0" name=""/>
        <dsp:cNvSpPr/>
      </dsp:nvSpPr>
      <dsp:spPr>
        <a:xfrm>
          <a:off x="0" y="3829573"/>
          <a:ext cx="5928344" cy="4106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[E09] Flights</a:t>
          </a:r>
        </a:p>
      </dsp:txBody>
      <dsp:txXfrm>
        <a:off x="20047" y="3849620"/>
        <a:ext cx="5888250" cy="370575"/>
      </dsp:txXfrm>
    </dsp:sp>
    <dsp:sp modelId="{EB4520BC-0EAE-42D0-BA5A-C7A3D0A6B185}">
      <dsp:nvSpPr>
        <dsp:cNvPr id="0" name=""/>
        <dsp:cNvSpPr/>
      </dsp:nvSpPr>
      <dsp:spPr>
        <a:xfrm>
          <a:off x="0" y="4292083"/>
          <a:ext cx="5928344" cy="4106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[E10] Flight schedule</a:t>
          </a:r>
        </a:p>
      </dsp:txBody>
      <dsp:txXfrm>
        <a:off x="20047" y="4312130"/>
        <a:ext cx="5888250" cy="370575"/>
      </dsp:txXfrm>
    </dsp:sp>
    <dsp:sp modelId="{BEA4A362-7F2E-4362-8A26-1C11DA7196A5}">
      <dsp:nvSpPr>
        <dsp:cNvPr id="0" name=""/>
        <dsp:cNvSpPr/>
      </dsp:nvSpPr>
      <dsp:spPr>
        <a:xfrm>
          <a:off x="0" y="4754593"/>
          <a:ext cx="5928344" cy="4106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[E11] Aircraft types</a:t>
          </a:r>
        </a:p>
      </dsp:txBody>
      <dsp:txXfrm>
        <a:off x="20047" y="4774640"/>
        <a:ext cx="5888250" cy="370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24EA0-C5A7-417C-B1E7-1571AF5ACE98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A2E95-F3C3-4441-94D6-A927381A5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71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A2E95-F3C3-4441-94D6-A927381A5D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56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A2E95-F3C3-4441-94D6-A927381A5D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24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A2E95-F3C3-4441-94D6-A927381A5D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74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A2E95-F3C3-4441-94D6-A927381A5D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16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Handoff after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A2E95-F3C3-4441-94D6-A927381A5D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6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A2E95-F3C3-4441-94D6-A927381A5D2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79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A2E95-F3C3-4441-94D6-A927381A5D2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67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2/13/2022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2/13/2022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2/13/2022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microsoft.com/office/2007/relationships/hdphoto" Target="../media/hdphoto1.wdp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microsoft.com/office/2018/10/relationships/comments" Target="../comments/modernComment_109_152963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9">
            <a:extLst>
              <a:ext uri="{FF2B5EF4-FFF2-40B4-BE49-F238E27FC236}">
                <a16:creationId xmlns:a16="http://schemas.microsoft.com/office/drawing/2014/main" id="{F1314C34-F582-4EEF-86CE-F88761E52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5" descr="Planes on an airport">
            <a:extLst>
              <a:ext uri="{FF2B5EF4-FFF2-40B4-BE49-F238E27FC236}">
                <a16:creationId xmlns:a16="http://schemas.microsoft.com/office/drawing/2014/main" id="{384FA928-4041-480B-AF9B-57A541EEEB4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685" b="13670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39" name="Rectangle 41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3800" spc="-150">
                <a:solidFill>
                  <a:schemeClr val="tx1"/>
                </a:solidFill>
              </a:rPr>
              <a:t>Flight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r>
              <a:rPr lang="en-US" spc="0"/>
              <a:t>Initial System Requirements</a:t>
            </a:r>
          </a:p>
        </p:txBody>
      </p:sp>
      <p:cxnSp>
        <p:nvCxnSpPr>
          <p:cNvPr id="41" name="Straight Connector 43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!!footer rectangle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A0A7C042-C00F-4204-B22B-59D682AADA0D}"/>
              </a:ext>
            </a:extLst>
          </p:cNvPr>
          <p:cNvSpPr/>
          <p:nvPr/>
        </p:nvSpPr>
        <p:spPr>
          <a:xfrm rot="10800000">
            <a:off x="8767620" y="-13413"/>
            <a:ext cx="1103586" cy="1103586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0F168A-064B-433F-977B-25ADC240470E}"/>
              </a:ext>
            </a:extLst>
          </p:cNvPr>
          <p:cNvSpPr txBox="1"/>
          <p:nvPr/>
        </p:nvSpPr>
        <p:spPr>
          <a:xfrm>
            <a:off x="8925734" y="-44546"/>
            <a:ext cx="99585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b="1"/>
              <a:t>Josh Snider</a:t>
            </a: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64A7B7CF-7251-4FFA-BA66-5A1D6DCD5A77}"/>
              </a:ext>
            </a:extLst>
          </p:cNvPr>
          <p:cNvSpPr/>
          <p:nvPr/>
        </p:nvSpPr>
        <p:spPr>
          <a:xfrm rot="10800000">
            <a:off x="9924551" y="-5993"/>
            <a:ext cx="1103586" cy="1103586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41CD18-2750-46A2-BD02-13B03DA1B5B0}"/>
              </a:ext>
            </a:extLst>
          </p:cNvPr>
          <p:cNvSpPr txBox="1"/>
          <p:nvPr/>
        </p:nvSpPr>
        <p:spPr>
          <a:xfrm>
            <a:off x="10160090" y="-46395"/>
            <a:ext cx="86804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b="1"/>
              <a:t>Andrew</a:t>
            </a:r>
          </a:p>
          <a:p>
            <a:pPr algn="r"/>
            <a:r>
              <a:rPr lang="en-US" sz="1600" b="1"/>
              <a:t>Daur</a:t>
            </a: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DBD8629-3A38-406B-B029-399D6D7B60D7}"/>
              </a:ext>
            </a:extLst>
          </p:cNvPr>
          <p:cNvSpPr/>
          <p:nvPr/>
        </p:nvSpPr>
        <p:spPr>
          <a:xfrm rot="10800000">
            <a:off x="11087302" y="-5993"/>
            <a:ext cx="1103586" cy="1103586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1B750B-6FD3-42DE-BD86-079EE4CD88C6}"/>
              </a:ext>
            </a:extLst>
          </p:cNvPr>
          <p:cNvSpPr txBox="1"/>
          <p:nvPr/>
        </p:nvSpPr>
        <p:spPr>
          <a:xfrm>
            <a:off x="11241757" y="-44969"/>
            <a:ext cx="99585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b="1"/>
              <a:t>Matthew</a:t>
            </a:r>
          </a:p>
          <a:p>
            <a:pPr algn="r"/>
            <a:r>
              <a:rPr lang="en-US" sz="1600" b="1"/>
              <a:t>Lavin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B8CBEEC1-7038-48E5-AB8F-8D857217B6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282" b="92820" l="7991" r="91217">
                        <a14:foregroundMark x1="47300" y1="9282" x2="47300" y2="9282"/>
                        <a14:foregroundMark x1="91217" y1="40368" x2="91217" y2="40368"/>
                        <a14:foregroundMark x1="43629" y1="92820" x2="43629" y2="92820"/>
                        <a14:foregroundMark x1="7991" y1="79772" x2="7991" y2="79772"/>
                        <a14:foregroundMark x1="35205" y1="42032" x2="35205" y2="42032"/>
                        <a14:foregroundMark x1="51404" y1="18739" x2="51404" y2="18739"/>
                        <a14:foregroundMark x1="39237" y1="23030" x2="39237" y2="23030"/>
                        <a14:foregroundMark x1="39237" y1="34939" x2="39237" y2="34939"/>
                        <a14:foregroundMark x1="55868" y1="25482" x2="55868" y2="25482"/>
                        <a14:foregroundMark x1="60259" y1="33100" x2="60259" y2="33100"/>
                        <a14:foregroundMark x1="54428" y1="43433" x2="54428" y2="43433"/>
                        <a14:foregroundMark x1="49244" y1="44133" x2="49244" y2="44133"/>
                        <a14:foregroundMark x1="41757" y1="44571" x2="41757" y2="44571"/>
                        <a14:foregroundMark x1="38157" y1="53503" x2="38157" y2="53503"/>
                        <a14:foregroundMark x1="35349" y1="18739" x2="35349" y2="18739"/>
                        <a14:foregroundMark x1="33981" y1="24168" x2="33981" y2="24168"/>
                        <a14:foregroundMark x1="78042" y1="20578" x2="78042" y2="20578"/>
                        <a14:foregroundMark x1="26566" y1="53590" x2="26566" y2="53590"/>
                        <a14:foregroundMark x1="29230" y1="54641" x2="29230" y2="54641"/>
                        <a14:foregroundMark x1="34989" y1="55166" x2="34989" y2="55166"/>
                        <a14:backgroundMark x1="52772" y1="43783" x2="52772" y2="43783"/>
                        <a14:backgroundMark x1="46796" y1="56480" x2="46796" y2="56480"/>
                        <a14:backgroundMark x1="69834" y1="12609" x2="69834" y2="12609"/>
                        <a14:backgroundMark x1="65875" y1="10683" x2="65875" y2="10683"/>
                        <a14:backgroundMark x1="62995" y1="39667" x2="62995" y2="39667"/>
                        <a14:backgroundMark x1="40605" y1="44834" x2="40605" y2="44834"/>
                      </a14:backgroundRemoval>
                    </a14:imgEffect>
                    <a14:imgEffect>
                      <a14:saturation sat="192000"/>
                    </a14:imgEffect>
                    <a14:imgEffect>
                      <a14:brightnessContrast bright="22000" contras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75607" y="520873"/>
            <a:ext cx="3586487" cy="294871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6950BFC3-D8DA-4A85-94F7-54DA5524770B}">
      <p188:commentRel xmlns:p188="http://schemas.microsoft.com/office/powerpoint/2018/8/main" r:id="rId4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11BE02-8C79-44C8-A44C-D295EE605DB4}"/>
              </a:ext>
            </a:extLst>
          </p:cNvPr>
          <p:cNvSpPr/>
          <p:nvPr/>
        </p:nvSpPr>
        <p:spPr>
          <a:xfrm>
            <a:off x="4088524" y="2627"/>
            <a:ext cx="8106102" cy="685799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89E8BF-5B6D-4ABB-B63E-0813DD34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Expected Benefits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C035A9-3561-4285-84A7-E24DF82CE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>
                <a:cs typeface="Calibri"/>
              </a:rPr>
              <a:t>Accurate, up-to-date, easily accessible records on all aspects of airport logistics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cs typeface="Calibri"/>
              </a:rPr>
              <a:t>Easier, more efficient flight scheduling, better utilization of runways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cs typeface="Calibri"/>
              </a:rPr>
              <a:t>Elimination of errors in flight crew schedules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cs typeface="Calibri"/>
              </a:rPr>
              <a:t>Streamlining of all business processes, simplified data entry and decision-making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cs typeface="Calibri"/>
              </a:rPr>
              <a:t>Increased revenue flow and profit margins with a smarter system</a:t>
            </a:r>
          </a:p>
        </p:txBody>
      </p:sp>
    </p:spTree>
    <p:extLst>
      <p:ext uri="{BB962C8B-B14F-4D97-AF65-F5344CB8AC3E}">
        <p14:creationId xmlns:p14="http://schemas.microsoft.com/office/powerpoint/2010/main" val="680417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E8F6F21-7D54-44B0-9C51-EE0B9AD5B018}"/>
              </a:ext>
            </a:extLst>
          </p:cNvPr>
          <p:cNvSpPr/>
          <p:nvPr/>
        </p:nvSpPr>
        <p:spPr>
          <a:xfrm>
            <a:off x="4114800" y="2627"/>
            <a:ext cx="8079826" cy="685799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30FF5-81C8-4F64-9188-F72BEB42B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87" y="2408289"/>
            <a:ext cx="3517567" cy="2093975"/>
          </a:xfrm>
        </p:spPr>
        <p:txBody>
          <a:bodyPr anchor="ctr"/>
          <a:lstStyle/>
          <a:p>
            <a:r>
              <a:rPr lang="en-US"/>
              <a:t>Storage 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4BB7FD-1F8D-4A99-972C-2BB34FE56C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510517"/>
              </p:ext>
            </p:extLst>
          </p:nvPr>
        </p:nvGraphicFramePr>
        <p:xfrm>
          <a:off x="5458984" y="812799"/>
          <a:ext cx="5928344" cy="529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8367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A52E98-1E3D-48B8-9D36-2D05F90D6DE0}"/>
              </a:ext>
            </a:extLst>
          </p:cNvPr>
          <p:cNvSpPr/>
          <p:nvPr/>
        </p:nvSpPr>
        <p:spPr>
          <a:xfrm>
            <a:off x="4075387" y="2627"/>
            <a:ext cx="8119239" cy="685799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735C9D-E9FC-4DB7-A54B-42D2CF49C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949" y="2382013"/>
            <a:ext cx="3517567" cy="2093975"/>
          </a:xfrm>
        </p:spPr>
        <p:txBody>
          <a:bodyPr anchor="ctr"/>
          <a:lstStyle/>
          <a:p>
            <a:r>
              <a:rPr lang="en-US"/>
              <a:t>Entity Relationship Diagram (ERD)</a:t>
            </a:r>
          </a:p>
        </p:txBody>
      </p:sp>
      <p:pic>
        <p:nvPicPr>
          <p:cNvPr id="4" name="Picture 5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C768FBF1-5F90-4E79-8FAB-B0A1B5F6B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265" y="74432"/>
            <a:ext cx="5466528" cy="673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36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6FA1E5-EF4B-41C2-87E6-E1170E138F9C}"/>
              </a:ext>
            </a:extLst>
          </p:cNvPr>
          <p:cNvSpPr/>
          <p:nvPr/>
        </p:nvSpPr>
        <p:spPr>
          <a:xfrm>
            <a:off x="4062248" y="2627"/>
            <a:ext cx="8132378" cy="685799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411D0-4E3A-48BD-8095-C1BC72B3C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534" y="1719175"/>
            <a:ext cx="3517567" cy="2093975"/>
          </a:xfrm>
        </p:spPr>
        <p:txBody>
          <a:bodyPr/>
          <a:lstStyle/>
          <a:p>
            <a:r>
              <a:rPr lang="en-US"/>
              <a:t>Anticipated Outputs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92B1B64-C9E4-488E-A068-A182508AB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en-US" sz="2400">
                <a:cs typeface="Calibri"/>
              </a:rPr>
              <a:t>Arrival Log</a:t>
            </a:r>
          </a:p>
          <a:p>
            <a:pPr marL="457200" indent="-457200">
              <a:buAutoNum type="arabicPeriod"/>
            </a:pPr>
            <a:r>
              <a:rPr lang="en-US" sz="2400">
                <a:cs typeface="Calibri"/>
              </a:rPr>
              <a:t>Departure Log</a:t>
            </a:r>
          </a:p>
          <a:p>
            <a:pPr marL="457200" indent="-457200">
              <a:buAutoNum type="arabicPeriod"/>
            </a:pPr>
            <a:r>
              <a:rPr lang="en-US" sz="2400">
                <a:cs typeface="Calibri"/>
              </a:rPr>
              <a:t>Schedule Board : for flight arrival and departure</a:t>
            </a:r>
          </a:p>
          <a:p>
            <a:pPr marL="457200" indent="-457200">
              <a:buAutoNum type="arabicPeriod"/>
            </a:pPr>
            <a:r>
              <a:rPr lang="en-US" sz="2400">
                <a:cs typeface="Calibri"/>
              </a:rPr>
              <a:t>Flight Status Report : delays / cancellations</a:t>
            </a:r>
          </a:p>
          <a:p>
            <a:pPr marL="457200" indent="-457200">
              <a:buAutoNum type="arabicPeriod"/>
            </a:pPr>
            <a:r>
              <a:rPr lang="en-US" sz="2400">
                <a:cs typeface="Calibri"/>
              </a:rPr>
              <a:t>Flight Crew Schedule and Log</a:t>
            </a:r>
          </a:p>
          <a:p>
            <a:pPr marL="457200" indent="-457200">
              <a:buAutoNum type="arabicPeriod"/>
            </a:pPr>
            <a:r>
              <a:rPr lang="en-US" sz="2400">
                <a:cs typeface="Calibri"/>
              </a:rPr>
              <a:t>Terminal and Gate Status Report</a:t>
            </a:r>
          </a:p>
          <a:p>
            <a:pPr marL="457200" indent="-457200">
              <a:buAutoNum type="arabicPeriod"/>
            </a:pPr>
            <a:r>
              <a:rPr lang="en-US" sz="2400">
                <a:cs typeface="Calibri"/>
              </a:rPr>
              <a:t>Connected Airlines Contact Report</a:t>
            </a:r>
          </a:p>
        </p:txBody>
      </p:sp>
    </p:spTree>
    <p:extLst>
      <p:ext uri="{BB962C8B-B14F-4D97-AF65-F5344CB8AC3E}">
        <p14:creationId xmlns:p14="http://schemas.microsoft.com/office/powerpoint/2010/main" val="1256091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E89FB-CE33-46A4-97B3-D01764585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48" y="2875512"/>
            <a:ext cx="3517567" cy="1106976"/>
          </a:xfrm>
        </p:spPr>
        <p:txBody>
          <a:bodyPr/>
          <a:lstStyle/>
          <a:p>
            <a:r>
              <a:rPr lang="en-US" dirty="0"/>
              <a:t>Feasibility Alternatives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F21BA9-4B1F-4498-8F26-A924C8BB5B80}"/>
              </a:ext>
            </a:extLst>
          </p:cNvPr>
          <p:cNvSpPr txBox="1"/>
          <p:nvPr/>
        </p:nvSpPr>
        <p:spPr>
          <a:xfrm>
            <a:off x="5487101" y="591882"/>
            <a:ext cx="6005243" cy="16344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Alternative – A</a:t>
            </a:r>
          </a:p>
          <a:p>
            <a:r>
              <a:rPr lang="en-US" dirty="0"/>
              <a:t>Minimal computer hardware </a:t>
            </a:r>
            <a:r>
              <a:rPr lang="en-US" dirty="0" err="1"/>
              <a:t>useage</a:t>
            </a:r>
            <a:r>
              <a:rPr lang="en-US" dirty="0"/>
              <a:t>, recording information on paper. Cost efficient and training would be minimal, yet rudimentary and inefficient.</a:t>
            </a:r>
          </a:p>
          <a:p>
            <a:r>
              <a:rPr lang="en-US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64571B-2F91-427A-B85B-CE2011A25842}"/>
              </a:ext>
            </a:extLst>
          </p:cNvPr>
          <p:cNvSpPr txBox="1"/>
          <p:nvPr/>
        </p:nvSpPr>
        <p:spPr>
          <a:xfrm>
            <a:off x="5487101" y="2611755"/>
            <a:ext cx="6005243" cy="16344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Alternative – B</a:t>
            </a:r>
          </a:p>
          <a:p>
            <a:r>
              <a:rPr lang="en-US" dirty="0"/>
              <a:t>Purchasing an existing computer and network infrastructure, mend to our specific needs. Costly, but low development time. </a:t>
            </a:r>
          </a:p>
          <a:p>
            <a:r>
              <a:rPr lang="en-US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618864-E604-47AC-9F39-BBE2AF5E8785}"/>
              </a:ext>
            </a:extLst>
          </p:cNvPr>
          <p:cNvSpPr txBox="1"/>
          <p:nvPr/>
        </p:nvSpPr>
        <p:spPr>
          <a:xfrm>
            <a:off x="5487101" y="4631628"/>
            <a:ext cx="6005243" cy="16344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Alternative – C</a:t>
            </a:r>
          </a:p>
          <a:p>
            <a:r>
              <a:rPr lang="en-US" dirty="0"/>
              <a:t>Developing our own environment and integrating it into an existing infrastructure. Longer development time but basically free. We are the ones providing the labor.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557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1A0E222-E181-4C00-A82D-C35F8D381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339563"/>
              </p:ext>
            </p:extLst>
          </p:nvPr>
        </p:nvGraphicFramePr>
        <p:xfrm>
          <a:off x="0" y="2312276"/>
          <a:ext cx="12191999" cy="4558938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5421086">
                  <a:extLst>
                    <a:ext uri="{9D8B030D-6E8A-4147-A177-3AD203B41FA5}">
                      <a16:colId xmlns:a16="http://schemas.microsoft.com/office/drawing/2014/main" val="3026858145"/>
                    </a:ext>
                  </a:extLst>
                </a:gridCol>
                <a:gridCol w="2256971">
                  <a:extLst>
                    <a:ext uri="{9D8B030D-6E8A-4147-A177-3AD203B41FA5}">
                      <a16:colId xmlns:a16="http://schemas.microsoft.com/office/drawing/2014/main" val="648862853"/>
                    </a:ext>
                  </a:extLst>
                </a:gridCol>
                <a:gridCol w="2256971">
                  <a:extLst>
                    <a:ext uri="{9D8B030D-6E8A-4147-A177-3AD203B41FA5}">
                      <a16:colId xmlns:a16="http://schemas.microsoft.com/office/drawing/2014/main" val="626635771"/>
                    </a:ext>
                  </a:extLst>
                </a:gridCol>
                <a:gridCol w="2256971">
                  <a:extLst>
                    <a:ext uri="{9D8B030D-6E8A-4147-A177-3AD203B41FA5}">
                      <a16:colId xmlns:a16="http://schemas.microsoft.com/office/drawing/2014/main" val="1056291415"/>
                    </a:ext>
                  </a:extLst>
                </a:gridCol>
              </a:tblGrid>
              <a:tr h="759823">
                <a:tc>
                  <a:txBody>
                    <a:bodyPr/>
                    <a:lstStyle/>
                    <a:p>
                      <a:r>
                        <a:rPr lang="en-US" sz="2800"/>
                        <a:t>Feasibility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Alt-A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Alt-B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Alt-C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597544"/>
                  </a:ext>
                </a:extLst>
              </a:tr>
              <a:tr h="759823">
                <a:tc>
                  <a:txBody>
                    <a:bodyPr/>
                    <a:lstStyle/>
                    <a:p>
                      <a:r>
                        <a:rPr lang="en-US" sz="2800"/>
                        <a:t>Technical feasibility [Max 80]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424660"/>
                  </a:ext>
                </a:extLst>
              </a:tr>
              <a:tr h="759823">
                <a:tc>
                  <a:txBody>
                    <a:bodyPr/>
                    <a:lstStyle/>
                    <a:p>
                      <a:r>
                        <a:rPr lang="en-US" sz="2800"/>
                        <a:t>Economic feasibility [Max 140]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/>
                        <a:t>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971954"/>
                  </a:ext>
                </a:extLst>
              </a:tr>
              <a:tr h="759823">
                <a:tc>
                  <a:txBody>
                    <a:bodyPr/>
                    <a:lstStyle/>
                    <a:p>
                      <a:r>
                        <a:rPr lang="en-US" sz="2800"/>
                        <a:t>Operational feasibility [Max 60]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647397"/>
                  </a:ext>
                </a:extLst>
              </a:tr>
              <a:tr h="759823">
                <a:tc>
                  <a:txBody>
                    <a:bodyPr/>
                    <a:lstStyle/>
                    <a:p>
                      <a:r>
                        <a:rPr lang="en-US" sz="2800"/>
                        <a:t>Software quality [Max 220]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/>
                        <a:t>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/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/>
                        <a:t>213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907894"/>
                  </a:ext>
                </a:extLst>
              </a:tr>
              <a:tr h="759823">
                <a:tc>
                  <a:txBody>
                    <a:bodyPr/>
                    <a:lstStyle/>
                    <a:p>
                      <a:r>
                        <a:rPr lang="en-US" sz="2800"/>
                        <a:t>Overall evaluation [Max 500]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/>
                        <a:t>357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/>
                        <a:t>447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/>
                        <a:t>469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53951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2C05523-EB48-4682-AD35-909FDCDAD35A}"/>
              </a:ext>
            </a:extLst>
          </p:cNvPr>
          <p:cNvSpPr/>
          <p:nvPr/>
        </p:nvSpPr>
        <p:spPr>
          <a:xfrm>
            <a:off x="984" y="984"/>
            <a:ext cx="12191999" cy="229913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9B19C56-E5B1-4D55-A15E-6264E0AAB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96" y="358741"/>
            <a:ext cx="4577979" cy="743682"/>
          </a:xfrm>
        </p:spPr>
        <p:txBody>
          <a:bodyPr/>
          <a:lstStyle/>
          <a:p>
            <a:r>
              <a:rPr lang="en-US" dirty="0"/>
              <a:t>Feasibility Analysis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14EF800-5BC9-4095-AEF7-8290098E6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9796" y="1274379"/>
            <a:ext cx="4577979" cy="609600"/>
          </a:xfrm>
        </p:spPr>
        <p:txBody>
          <a:bodyPr/>
          <a:lstStyle/>
          <a:p>
            <a:r>
              <a:rPr lang="en-US" dirty="0"/>
              <a:t>Alternative C being the most feasible option.</a:t>
            </a:r>
          </a:p>
        </p:txBody>
      </p:sp>
    </p:spTree>
    <p:extLst>
      <p:ext uri="{BB962C8B-B14F-4D97-AF65-F5344CB8AC3E}">
        <p14:creationId xmlns:p14="http://schemas.microsoft.com/office/powerpoint/2010/main" val="277014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2C05523-EB48-4682-AD35-909FDCDAD35A}"/>
              </a:ext>
            </a:extLst>
          </p:cNvPr>
          <p:cNvSpPr/>
          <p:nvPr/>
        </p:nvSpPr>
        <p:spPr>
          <a:xfrm>
            <a:off x="984" y="984"/>
            <a:ext cx="12191999" cy="229913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9B19C56-E5B1-4D55-A15E-6264E0AAB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96" y="358741"/>
            <a:ext cx="10113645" cy="743682"/>
          </a:xfrm>
        </p:spPr>
        <p:txBody>
          <a:bodyPr/>
          <a:lstStyle/>
          <a:p>
            <a:r>
              <a:rPr lang="en-US"/>
              <a:t>Initial Project Schedule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D38CF8-1E7E-4B31-934A-999C858EA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303686"/>
              </p:ext>
            </p:extLst>
          </p:nvPr>
        </p:nvGraphicFramePr>
        <p:xfrm>
          <a:off x="-1239" y="1795931"/>
          <a:ext cx="12192001" cy="5007049"/>
        </p:xfrm>
        <a:graphic>
          <a:graphicData uri="http://schemas.openxmlformats.org/drawingml/2006/table">
            <a:tbl>
              <a:tblPr firstRow="1" firstCol="1" lastRow="1" bandRow="1">
                <a:tableStyleId>{5C22544A-7EE6-4342-B048-85BDC9FD1C3A}</a:tableStyleId>
              </a:tblPr>
              <a:tblGrid>
                <a:gridCol w="1358537">
                  <a:extLst>
                    <a:ext uri="{9D8B030D-6E8A-4147-A177-3AD203B41FA5}">
                      <a16:colId xmlns:a16="http://schemas.microsoft.com/office/drawing/2014/main" val="2056201429"/>
                    </a:ext>
                  </a:extLst>
                </a:gridCol>
                <a:gridCol w="9235440">
                  <a:extLst>
                    <a:ext uri="{9D8B030D-6E8A-4147-A177-3AD203B41FA5}">
                      <a16:colId xmlns:a16="http://schemas.microsoft.com/office/drawing/2014/main" val="3700669478"/>
                    </a:ext>
                  </a:extLst>
                </a:gridCol>
                <a:gridCol w="1598024">
                  <a:extLst>
                    <a:ext uri="{9D8B030D-6E8A-4147-A177-3AD203B41FA5}">
                      <a16:colId xmlns:a16="http://schemas.microsoft.com/office/drawing/2014/main" val="1976259826"/>
                    </a:ext>
                  </a:extLst>
                </a:gridCol>
              </a:tblGrid>
              <a:tr h="50870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Activity #</a:t>
                      </a:r>
                      <a:endParaRPr lang="en-US" sz="2000">
                        <a:effectLst/>
                        <a:latin typeface="Georgia" panose="020405020504050203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Activity Description</a:t>
                      </a:r>
                      <a:endParaRPr lang="en-US" sz="2000">
                        <a:effectLst/>
                        <a:latin typeface="Georgia" panose="020405020504050203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Weeks</a:t>
                      </a:r>
                      <a:endParaRPr lang="en-US" sz="2000">
                        <a:effectLst/>
                        <a:latin typeface="Georgia" panose="020405020504050203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9030183"/>
                  </a:ext>
                </a:extLst>
              </a:tr>
              <a:tr h="50870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Georgia" panose="020405020504050203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</a:rPr>
                        <a:t>Initial System Requirement</a:t>
                      </a:r>
                      <a:endParaRPr lang="en-US" sz="2800" b="0">
                        <a:effectLst/>
                        <a:latin typeface="Georgia"/>
                        <a:ea typeface="DengXi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1</a:t>
                      </a:r>
                      <a:endParaRPr lang="en-US" sz="2000" b="1">
                        <a:effectLst/>
                        <a:latin typeface="Georgia"/>
                        <a:ea typeface="DengXi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6718112"/>
                  </a:ext>
                </a:extLst>
              </a:tr>
              <a:tr h="50870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Georgia" panose="020405020504050203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</a:rPr>
                        <a:t>Requirements Specification</a:t>
                      </a:r>
                      <a:endParaRPr lang="en-US" sz="2800" b="0">
                        <a:effectLst/>
                        <a:latin typeface="Georgia"/>
                        <a:ea typeface="DengXi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2</a:t>
                      </a:r>
                      <a:endParaRPr lang="en-US" sz="2000" b="1">
                        <a:effectLst/>
                        <a:latin typeface="Georgia"/>
                        <a:ea typeface="DengXi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5042909"/>
                  </a:ext>
                </a:extLst>
              </a:tr>
              <a:tr h="50870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Georgia" panose="020405020504050203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</a:rPr>
                        <a:t>Design Specification</a:t>
                      </a:r>
                      <a:endParaRPr lang="en-US" sz="2800" b="0">
                        <a:effectLst/>
                        <a:latin typeface="Georgia"/>
                        <a:ea typeface="DengXi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3</a:t>
                      </a:r>
                      <a:endParaRPr lang="en-US" sz="2000" b="1">
                        <a:effectLst/>
                        <a:latin typeface="Georgia"/>
                        <a:ea typeface="DengXi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4604879"/>
                  </a:ext>
                </a:extLst>
              </a:tr>
              <a:tr h="50870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Georgia" panose="020405020504050203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</a:rPr>
                        <a:t>Database Creation</a:t>
                      </a:r>
                      <a:endParaRPr lang="en-US" sz="2800" b="0">
                        <a:effectLst/>
                        <a:latin typeface="Georgia"/>
                        <a:ea typeface="DengXi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3</a:t>
                      </a:r>
                      <a:endParaRPr lang="en-US" sz="2000" b="1">
                        <a:effectLst/>
                        <a:latin typeface="Georgia"/>
                        <a:ea typeface="DengXi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2145016"/>
                  </a:ext>
                </a:extLst>
              </a:tr>
              <a:tr h="50870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Georgia" panose="020405020504050203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</a:rPr>
                        <a:t>Prototype Development</a:t>
                      </a:r>
                      <a:endParaRPr lang="en-US" sz="2800" b="0">
                        <a:effectLst/>
                        <a:latin typeface="Georgia"/>
                        <a:ea typeface="DengXi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10</a:t>
                      </a:r>
                      <a:endParaRPr lang="en-US" sz="2000" b="1">
                        <a:effectLst/>
                        <a:latin typeface="Georgia"/>
                        <a:ea typeface="DengXi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8475981"/>
                  </a:ext>
                </a:extLst>
              </a:tr>
              <a:tr h="50870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Georgia" panose="020405020504050203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</a:rPr>
                        <a:t>Software Documentation</a:t>
                      </a:r>
                      <a:endParaRPr lang="en-US" sz="2800" b="0">
                        <a:effectLst/>
                        <a:latin typeface="Georgia"/>
                        <a:ea typeface="DengXi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3</a:t>
                      </a:r>
                      <a:endParaRPr lang="en-US" sz="2000" b="1">
                        <a:effectLst/>
                        <a:latin typeface="Georgia"/>
                        <a:ea typeface="DengXi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6504127"/>
                  </a:ext>
                </a:extLst>
              </a:tr>
              <a:tr h="50870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Georgia" panose="020405020504050203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</a:rPr>
                        <a:t>Software Install &amp; Delivery</a:t>
                      </a:r>
                      <a:endParaRPr lang="en-US" sz="2800" b="0">
                        <a:effectLst/>
                        <a:latin typeface="Georgia"/>
                        <a:ea typeface="DengXi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2</a:t>
                      </a:r>
                      <a:endParaRPr lang="en-US" sz="2000" b="1">
                        <a:effectLst/>
                        <a:latin typeface="Georgia"/>
                        <a:ea typeface="DengXi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0793640"/>
                  </a:ext>
                </a:extLst>
              </a:tr>
              <a:tr h="50870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Georgia" panose="020405020504050203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Total duration</a:t>
                      </a:r>
                      <a:endParaRPr lang="en-US" sz="2800">
                        <a:effectLst/>
                        <a:latin typeface="Georgia"/>
                        <a:ea typeface="DengXi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24</a:t>
                      </a:r>
                      <a:endParaRPr lang="en-US" sz="2800">
                        <a:effectLst/>
                        <a:latin typeface="Georgia" panose="020405020504050203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3565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426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5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7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aircraft&#10;&#10;Description automatically generated">
            <a:extLst>
              <a:ext uri="{FF2B5EF4-FFF2-40B4-BE49-F238E27FC236}">
                <a16:creationId xmlns:a16="http://schemas.microsoft.com/office/drawing/2014/main" id="{13044B02-56F6-4916-93DF-8D6FCA78F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0">
            <a:off x="5471825" y="857742"/>
            <a:ext cx="6132786" cy="4034568"/>
          </a:xfrm>
          <a:prstGeom prst="rect">
            <a:avLst/>
          </a:prstGeom>
        </p:spPr>
      </p:pic>
      <p:sp>
        <p:nvSpPr>
          <p:cNvPr id="19" name="Rectangle 19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232" y="1962007"/>
            <a:ext cx="3084844" cy="15687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Table of 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2CE923-1184-4772-96F4-9551A7841689}"/>
              </a:ext>
            </a:extLst>
          </p:cNvPr>
          <p:cNvSpPr txBox="1"/>
          <p:nvPr/>
        </p:nvSpPr>
        <p:spPr>
          <a:xfrm>
            <a:off x="4231760" y="344633"/>
            <a:ext cx="4673301" cy="59400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en-US" sz="2000" b="1">
                <a:latin typeface="Calibri"/>
                <a:cs typeface="Calibri"/>
              </a:rPr>
              <a:t>Problem Definition</a:t>
            </a:r>
            <a:endParaRPr lang="en-US"/>
          </a:p>
          <a:p>
            <a:pPr marL="742950" lvl="1" indent="-285750">
              <a:lnSpc>
                <a:spcPct val="150000"/>
              </a:lnSpc>
              <a:buFont typeface="Wingdings"/>
              <a:buChar char="§"/>
            </a:pPr>
            <a:r>
              <a:rPr lang="en-US" sz="2000" b="1">
                <a:latin typeface="Calibri"/>
                <a:cs typeface="Calibri"/>
              </a:rPr>
              <a:t>Increased Demand</a:t>
            </a:r>
          </a:p>
          <a:p>
            <a:pPr marL="742950" lvl="1" indent="-285750">
              <a:lnSpc>
                <a:spcPct val="150000"/>
              </a:lnSpc>
              <a:buFont typeface="Wingdings"/>
              <a:buChar char="§"/>
            </a:pPr>
            <a:r>
              <a:rPr lang="en-US" sz="2000" b="1">
                <a:latin typeface="Calibri"/>
                <a:cs typeface="Calibri"/>
              </a:rPr>
              <a:t>Airline Daily Challenges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en-US" sz="2000" b="1">
                <a:latin typeface="Calibri"/>
                <a:cs typeface="Calibri"/>
              </a:rPr>
              <a:t>System Scope</a:t>
            </a:r>
          </a:p>
          <a:p>
            <a:pPr marL="742950" lvl="1" indent="-285750">
              <a:lnSpc>
                <a:spcPct val="150000"/>
              </a:lnSpc>
              <a:buFont typeface="Wingdings"/>
              <a:buChar char="§"/>
            </a:pPr>
            <a:r>
              <a:rPr lang="en-US" sz="2000" b="1">
                <a:latin typeface="Calibri"/>
                <a:cs typeface="Calibri"/>
              </a:rPr>
              <a:t>Object Flow Diagram</a:t>
            </a:r>
          </a:p>
          <a:p>
            <a:pPr marL="742950" lvl="1" indent="-285750">
              <a:lnSpc>
                <a:spcPct val="150000"/>
              </a:lnSpc>
              <a:buFont typeface="Wingdings"/>
              <a:buChar char="§"/>
            </a:pPr>
            <a:r>
              <a:rPr lang="en-US" sz="2000" b="1">
                <a:latin typeface="Calibri"/>
                <a:cs typeface="Calibri"/>
              </a:rPr>
              <a:t>Information Topology Chart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en-US" sz="2000" b="1">
                <a:latin typeface="Calibri"/>
                <a:cs typeface="Calibri"/>
              </a:rPr>
              <a:t>Expected Benefits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en-US" sz="2000" b="1">
                <a:latin typeface="Calibri"/>
                <a:cs typeface="Calibri"/>
              </a:rPr>
              <a:t>Storage Requirements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en-US" sz="2000" b="1">
                <a:latin typeface="Calibri"/>
                <a:cs typeface="Calibri"/>
              </a:rPr>
              <a:t>Entity Relationship Diagram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en-US" sz="2000" b="1">
                <a:latin typeface="Calibri"/>
                <a:cs typeface="Calibri"/>
              </a:rPr>
              <a:t>Anticipated Outputs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en-US" sz="2000" b="1">
                <a:latin typeface="Calibri"/>
                <a:cs typeface="Calibri"/>
              </a:rPr>
              <a:t>Feasibility Analysis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en-US" sz="2000" b="1">
                <a:latin typeface="Calibri"/>
                <a:cs typeface="Calibri"/>
              </a:rPr>
              <a:t>Initial Project Schedule</a:t>
            </a:r>
          </a:p>
          <a:p>
            <a:pPr marL="285750" indent="-285750">
              <a:buFont typeface="Wingdings"/>
              <a:buChar char="§"/>
            </a:pPr>
            <a:endParaRPr lang="en-US" sz="2000" b="1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228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31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31F1F0-7A88-4F59-95B0-942DB1DE7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/>
              <a:t>Problem Definition</a:t>
            </a:r>
          </a:p>
        </p:txBody>
      </p:sp>
      <p:pic>
        <p:nvPicPr>
          <p:cNvPr id="15" name="Picture 4" descr="Back view of an aeroplane">
            <a:extLst>
              <a:ext uri="{FF2B5EF4-FFF2-40B4-BE49-F238E27FC236}">
                <a16:creationId xmlns:a16="http://schemas.microsoft.com/office/drawing/2014/main" id="{A6859C01-C6FB-4B41-A9E4-E530540262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92" r="32045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30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C30A50F-303C-4FF7-A34C-47DF196586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595423"/>
              </p:ext>
            </p:extLst>
          </p:nvPr>
        </p:nvGraphicFramePr>
        <p:xfrm>
          <a:off x="5172074" y="2108201"/>
          <a:ext cx="5983606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1" name="Rectangle 35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3364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5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7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232" y="1962007"/>
            <a:ext cx="3084844" cy="15687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Increased Demand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BE296D01-5240-4C38-9971-81F22A7D2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/>
        </p:nvGraphicFramePr>
        <p:xfrm>
          <a:off x="4680482" y="153978"/>
          <a:ext cx="7012276" cy="65256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C5917CD-5607-425A-BFC6-A6D0D4B85740}"/>
              </a:ext>
            </a:extLst>
          </p:cNvPr>
          <p:cNvSpPr txBox="1"/>
          <p:nvPr/>
        </p:nvSpPr>
        <p:spPr>
          <a:xfrm>
            <a:off x="218090" y="3804744"/>
            <a:ext cx="3623441" cy="24263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sz="2000">
                <a:solidFill>
                  <a:schemeClr val="bg1"/>
                </a:solidFill>
                <a:cs typeface="Calibri"/>
              </a:rPr>
              <a:t>Airline demand continues to increase as the years go by, while airport size and employee numbers are limited.  How to get more out of the same resources?</a:t>
            </a:r>
            <a:endParaRPr lang="en-US" sz="200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02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5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7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Airline Daily Challenges</a:t>
            </a:r>
          </a:p>
        </p:txBody>
      </p:sp>
      <p:graphicFrame>
        <p:nvGraphicFramePr>
          <p:cNvPr id="21" name="TextBox 4">
            <a:extLst>
              <a:ext uri="{FF2B5EF4-FFF2-40B4-BE49-F238E27FC236}">
                <a16:creationId xmlns:a16="http://schemas.microsoft.com/office/drawing/2014/main" id="{5629B408-73A3-486F-A0A9-688D6BBD19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932617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2513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1363466C-7CD2-41E4-9C26-91595EC43BB8}"/>
              </a:ext>
            </a:extLst>
          </p:cNvPr>
          <p:cNvSpPr/>
          <p:nvPr/>
        </p:nvSpPr>
        <p:spPr>
          <a:xfrm>
            <a:off x="4022834" y="2627"/>
            <a:ext cx="8171792" cy="685799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ADFAC0-6B7A-40D1-9A36-F7951FE40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501" y="2382013"/>
            <a:ext cx="3517567" cy="2093975"/>
          </a:xfrm>
        </p:spPr>
        <p:txBody>
          <a:bodyPr anchor="ctr"/>
          <a:lstStyle/>
          <a:p>
            <a:r>
              <a:rPr lang="en-US"/>
              <a:t>Proposed Solution</a:t>
            </a:r>
          </a:p>
        </p:txBody>
      </p:sp>
      <p:graphicFrame>
        <p:nvGraphicFramePr>
          <p:cNvPr id="15" name="Content Placeholder 5">
            <a:extLst>
              <a:ext uri="{FF2B5EF4-FFF2-40B4-BE49-F238E27FC236}">
                <a16:creationId xmlns:a16="http://schemas.microsoft.com/office/drawing/2014/main" id="{47E62B09-B47C-41E8-B055-C3380CFE00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1085592"/>
              </p:ext>
            </p:extLst>
          </p:nvPr>
        </p:nvGraphicFramePr>
        <p:xfrm>
          <a:off x="5458984" y="812799"/>
          <a:ext cx="5928344" cy="529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1238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4B75A-E95C-42B2-98FA-029CFC8A0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46" y="516835"/>
            <a:ext cx="3084844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System Scope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F0C1C28F-4F28-45D1-A452-692EEBE593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467660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783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AC2BC82-D421-4E76-8906-D5E4D5157778}"/>
              </a:ext>
            </a:extLst>
          </p:cNvPr>
          <p:cNvSpPr/>
          <p:nvPr/>
        </p:nvSpPr>
        <p:spPr>
          <a:xfrm>
            <a:off x="4022835" y="2627"/>
            <a:ext cx="8171791" cy="685799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D4D1FD-5F69-40DF-BB58-6AFB1091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949" y="2382013"/>
            <a:ext cx="3517567" cy="2093975"/>
          </a:xfrm>
        </p:spPr>
        <p:txBody>
          <a:bodyPr anchor="ctr"/>
          <a:lstStyle/>
          <a:p>
            <a:r>
              <a:rPr lang="en-US"/>
              <a:t>Object Flow</a:t>
            </a:r>
            <a:br>
              <a:rPr lang="en-US"/>
            </a:br>
            <a:r>
              <a:rPr lang="en-US"/>
              <a:t>Diagram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EBBCC4B-537D-41F9-B890-CF69F7B3C8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8727404"/>
              </p:ext>
            </p:extLst>
          </p:nvPr>
        </p:nvGraphicFramePr>
        <p:xfrm>
          <a:off x="5159828" y="418011"/>
          <a:ext cx="6583680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5964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D4864381-9EE5-40F6-8682-EA4A6F5B3FC7}"/>
              </a:ext>
            </a:extLst>
          </p:cNvPr>
          <p:cNvSpPr/>
          <p:nvPr/>
        </p:nvSpPr>
        <p:spPr>
          <a:xfrm>
            <a:off x="4075386" y="2627"/>
            <a:ext cx="8119240" cy="685799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D4D1FD-5F69-40DF-BB58-6AFB1091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87" y="2382013"/>
            <a:ext cx="3517567" cy="2093975"/>
          </a:xfrm>
        </p:spPr>
        <p:txBody>
          <a:bodyPr anchor="ctr"/>
          <a:lstStyle/>
          <a:p>
            <a:r>
              <a:rPr lang="en-US"/>
              <a:t>Information Topology</a:t>
            </a:r>
            <a:br>
              <a:rPr lang="en-US"/>
            </a:br>
            <a:r>
              <a:rPr lang="en-US"/>
              <a:t>Chart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402D3B1-3356-4B68-8D4A-554F6D03FF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303760"/>
              </p:ext>
            </p:extLst>
          </p:nvPr>
        </p:nvGraphicFramePr>
        <p:xfrm>
          <a:off x="4779818" y="96982"/>
          <a:ext cx="7315200" cy="6567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798916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F503EC-3FFF-4193-A86F-39150E2BAC75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26AAF5-6CFC-4C52-B7DF-08410EDE6701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{CD22643C-E0FC-4A91-B6CE-B44ADD84F392}tf11429527_win32</Template>
  <TotalTime>2076</TotalTime>
  <Words>655</Words>
  <Application>Microsoft Office PowerPoint</Application>
  <PresentationFormat>Widescreen</PresentationFormat>
  <Paragraphs>160</Paragraphs>
  <Slides>16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1_RetrospectVTI</vt:lpstr>
      <vt:lpstr>Flight Management System</vt:lpstr>
      <vt:lpstr>Table of Contents</vt:lpstr>
      <vt:lpstr>Problem Definition</vt:lpstr>
      <vt:lpstr>Increased Demand</vt:lpstr>
      <vt:lpstr>Airline Daily Challenges</vt:lpstr>
      <vt:lpstr>Proposed Solution</vt:lpstr>
      <vt:lpstr>System Scope</vt:lpstr>
      <vt:lpstr>Object Flow Diagram</vt:lpstr>
      <vt:lpstr>Information Topology Chart</vt:lpstr>
      <vt:lpstr>Expected Benefits</vt:lpstr>
      <vt:lpstr>Storage Requirements</vt:lpstr>
      <vt:lpstr>Entity Relationship Diagram (ERD)</vt:lpstr>
      <vt:lpstr>Anticipated Outputs</vt:lpstr>
      <vt:lpstr>Feasibility Alternatives</vt:lpstr>
      <vt:lpstr>Feasibility Analysis</vt:lpstr>
      <vt:lpstr>Initial Project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Matthew Lavin</dc:creator>
  <cp:lastModifiedBy>Andrew Daur</cp:lastModifiedBy>
  <cp:revision>5</cp:revision>
  <dcterms:created xsi:type="dcterms:W3CDTF">2022-02-03T19:16:45Z</dcterms:created>
  <dcterms:modified xsi:type="dcterms:W3CDTF">2022-02-13T18:54:27Z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