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35"/>
  </p:notesMasterIdLst>
  <p:sldIdLst>
    <p:sldId id="256" r:id="rId3"/>
    <p:sldId id="291" r:id="rId4"/>
    <p:sldId id="257" r:id="rId5"/>
    <p:sldId id="258" r:id="rId6"/>
    <p:sldId id="259" r:id="rId7"/>
    <p:sldId id="260" r:id="rId8"/>
    <p:sldId id="261" r:id="rId9"/>
    <p:sldId id="264" r:id="rId10"/>
    <p:sldId id="262" r:id="rId11"/>
    <p:sldId id="288"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4" r:id="rId32"/>
    <p:sldId id="285"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6E261-D2CF-4BCB-5DAC-B63B5CA23009}" v="624" dt="2022-04-12T18:03:35.647"/>
    <p1510:client id="{93D2D893-6323-4223-92C7-AE559909EFC8}" v="2130" dt="2022-04-12T17:51:07.964"/>
    <p1510:client id="{BC232607-28C6-4843-ADCE-D0F831AD28DA}" v="1514" dt="2022-04-12T19:50:11.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Snider" userId="S::js1594@usnh.edu::b90997d1-0270-438c-a453-f9de43603770" providerId="AD" clId="Web-{DB4A412F-9FB0-7D19-D387-032B0A87A38E}"/>
    <pc:docChg chg="addSld modSld sldOrd addMainMaster">
      <pc:chgData name="Joshua Snider" userId="S::js1594@usnh.edu::b90997d1-0270-438c-a453-f9de43603770" providerId="AD" clId="Web-{DB4A412F-9FB0-7D19-D387-032B0A87A38E}" dt="2022-04-06T08:37:28.327" v="613" actId="20577"/>
      <pc:docMkLst>
        <pc:docMk/>
      </pc:docMkLst>
      <pc:sldChg chg="add">
        <pc:chgData name="Joshua Snider" userId="S::js1594@usnh.edu::b90997d1-0270-438c-a453-f9de43603770" providerId="AD" clId="Web-{DB4A412F-9FB0-7D19-D387-032B0A87A38E}" dt="2022-04-06T07:40:26.696" v="0"/>
        <pc:sldMkLst>
          <pc:docMk/>
          <pc:sldMk cId="3479702636" sldId="257"/>
        </pc:sldMkLst>
      </pc:sldChg>
      <pc:sldChg chg="add">
        <pc:chgData name="Joshua Snider" userId="S::js1594@usnh.edu::b90997d1-0270-438c-a453-f9de43603770" providerId="AD" clId="Web-{DB4A412F-9FB0-7D19-D387-032B0A87A38E}" dt="2022-04-06T07:40:37.822" v="1"/>
        <pc:sldMkLst>
          <pc:docMk/>
          <pc:sldMk cId="91332873" sldId="258"/>
        </pc:sldMkLst>
      </pc:sldChg>
      <pc:sldChg chg="add">
        <pc:chgData name="Joshua Snider" userId="S::js1594@usnh.edu::b90997d1-0270-438c-a453-f9de43603770" providerId="AD" clId="Web-{DB4A412F-9FB0-7D19-D387-032B0A87A38E}" dt="2022-04-06T07:40:44.983" v="2"/>
        <pc:sldMkLst>
          <pc:docMk/>
          <pc:sldMk cId="1357665768" sldId="259"/>
        </pc:sldMkLst>
      </pc:sldChg>
      <pc:sldChg chg="add">
        <pc:chgData name="Joshua Snider" userId="S::js1594@usnh.edu::b90997d1-0270-438c-a453-f9de43603770" providerId="AD" clId="Web-{DB4A412F-9FB0-7D19-D387-032B0A87A38E}" dt="2022-04-06T07:40:52.405" v="3"/>
        <pc:sldMkLst>
          <pc:docMk/>
          <pc:sldMk cId="3561294168" sldId="260"/>
        </pc:sldMkLst>
      </pc:sldChg>
      <pc:sldChg chg="add">
        <pc:chgData name="Joshua Snider" userId="S::js1594@usnh.edu::b90997d1-0270-438c-a453-f9de43603770" providerId="AD" clId="Web-{DB4A412F-9FB0-7D19-D387-032B0A87A38E}" dt="2022-04-06T07:40:57.406" v="4"/>
        <pc:sldMkLst>
          <pc:docMk/>
          <pc:sldMk cId="282679467" sldId="261"/>
        </pc:sldMkLst>
      </pc:sldChg>
      <pc:sldChg chg="add">
        <pc:chgData name="Joshua Snider" userId="S::js1594@usnh.edu::b90997d1-0270-438c-a453-f9de43603770" providerId="AD" clId="Web-{DB4A412F-9FB0-7D19-D387-032B0A87A38E}" dt="2022-04-06T07:41:53.594" v="5"/>
        <pc:sldMkLst>
          <pc:docMk/>
          <pc:sldMk cId="1630984445" sldId="262"/>
        </pc:sldMkLst>
      </pc:sldChg>
      <pc:sldChg chg="modSp new">
        <pc:chgData name="Joshua Snider" userId="S::js1594@usnh.edu::b90997d1-0270-438c-a453-f9de43603770" providerId="AD" clId="Web-{DB4A412F-9FB0-7D19-D387-032B0A87A38E}" dt="2022-04-06T07:43:34.205" v="9" actId="20577"/>
        <pc:sldMkLst>
          <pc:docMk/>
          <pc:sldMk cId="1783486136" sldId="263"/>
        </pc:sldMkLst>
        <pc:spChg chg="mod">
          <ac:chgData name="Joshua Snider" userId="S::js1594@usnh.edu::b90997d1-0270-438c-a453-f9de43603770" providerId="AD" clId="Web-{DB4A412F-9FB0-7D19-D387-032B0A87A38E}" dt="2022-04-06T07:43:34.205" v="9" actId="20577"/>
          <ac:spMkLst>
            <pc:docMk/>
            <pc:sldMk cId="1783486136" sldId="263"/>
            <ac:spMk id="2" creationId="{EDCB5887-8B2C-F8B8-21F2-C4D9BF799E8D}"/>
          </ac:spMkLst>
        </pc:spChg>
      </pc:sldChg>
      <pc:sldChg chg="modSp new ord">
        <pc:chgData name="Joshua Snider" userId="S::js1594@usnh.edu::b90997d1-0270-438c-a453-f9de43603770" providerId="AD" clId="Web-{DB4A412F-9FB0-7D19-D387-032B0A87A38E}" dt="2022-04-06T07:44:01.706" v="14"/>
        <pc:sldMkLst>
          <pc:docMk/>
          <pc:sldMk cId="2219783925" sldId="264"/>
        </pc:sldMkLst>
        <pc:spChg chg="mod">
          <ac:chgData name="Joshua Snider" userId="S::js1594@usnh.edu::b90997d1-0270-438c-a453-f9de43603770" providerId="AD" clId="Web-{DB4A412F-9FB0-7D19-D387-032B0A87A38E}" dt="2022-04-06T07:43:51.487" v="13" actId="20577"/>
          <ac:spMkLst>
            <pc:docMk/>
            <pc:sldMk cId="2219783925" sldId="264"/>
            <ac:spMk id="2" creationId="{EAB15DFC-25B8-BEC9-670D-9D8EF9990B5C}"/>
          </ac:spMkLst>
        </pc:spChg>
      </pc:sldChg>
      <pc:sldChg chg="addSp delSp modSp new">
        <pc:chgData name="Joshua Snider" userId="S::js1594@usnh.edu::b90997d1-0270-438c-a453-f9de43603770" providerId="AD" clId="Web-{DB4A412F-9FB0-7D19-D387-032B0A87A38E}" dt="2022-04-06T07:52:27.106" v="41" actId="1076"/>
        <pc:sldMkLst>
          <pc:docMk/>
          <pc:sldMk cId="3223585321" sldId="265"/>
        </pc:sldMkLst>
        <pc:spChg chg="mod">
          <ac:chgData name="Joshua Snider" userId="S::js1594@usnh.edu::b90997d1-0270-438c-a453-f9de43603770" providerId="AD" clId="Web-{DB4A412F-9FB0-7D19-D387-032B0A87A38E}" dt="2022-04-06T07:48:08.367" v="26" actId="20577"/>
          <ac:spMkLst>
            <pc:docMk/>
            <pc:sldMk cId="3223585321" sldId="265"/>
            <ac:spMk id="2" creationId="{282397B0-EA0D-B3D7-AAAA-869C266FF4D6}"/>
          </ac:spMkLst>
        </pc:spChg>
        <pc:spChg chg="del">
          <ac:chgData name="Joshua Snider" userId="S::js1594@usnh.edu::b90997d1-0270-438c-a453-f9de43603770" providerId="AD" clId="Web-{DB4A412F-9FB0-7D19-D387-032B0A87A38E}" dt="2022-04-06T07:48:10.398" v="27"/>
          <ac:spMkLst>
            <pc:docMk/>
            <pc:sldMk cId="3223585321" sldId="265"/>
            <ac:spMk id="3" creationId="{1C8C382D-B05D-EC74-0694-4CEF10F625FA}"/>
          </ac:spMkLst>
        </pc:spChg>
        <pc:spChg chg="add del mod">
          <ac:chgData name="Joshua Snider" userId="S::js1594@usnh.edu::b90997d1-0270-438c-a453-f9de43603770" providerId="AD" clId="Web-{DB4A412F-9FB0-7D19-D387-032B0A87A38E}" dt="2022-04-06T07:48:40.617" v="31"/>
          <ac:spMkLst>
            <pc:docMk/>
            <pc:sldMk cId="3223585321" sldId="265"/>
            <ac:spMk id="7" creationId="{F581D956-E25F-89EF-60A4-39DEB113A10F}"/>
          </ac:spMkLst>
        </pc:spChg>
        <pc:picChg chg="add del mod ord">
          <ac:chgData name="Joshua Snider" userId="S::js1594@usnh.edu::b90997d1-0270-438c-a453-f9de43603770" providerId="AD" clId="Web-{DB4A412F-9FB0-7D19-D387-032B0A87A38E}" dt="2022-04-06T07:48:25.523" v="30"/>
          <ac:picMkLst>
            <pc:docMk/>
            <pc:sldMk cId="3223585321" sldId="265"/>
            <ac:picMk id="5" creationId="{283004F0-CC3B-3C23-F65F-E576B6DFC070}"/>
          </ac:picMkLst>
        </pc:picChg>
        <pc:picChg chg="add mod ord">
          <ac:chgData name="Joshua Snider" userId="S::js1594@usnh.edu::b90997d1-0270-438c-a453-f9de43603770" providerId="AD" clId="Web-{DB4A412F-9FB0-7D19-D387-032B0A87A38E}" dt="2022-04-06T07:48:55.164" v="33" actId="1076"/>
          <ac:picMkLst>
            <pc:docMk/>
            <pc:sldMk cId="3223585321" sldId="265"/>
            <ac:picMk id="8" creationId="{3AFF511C-BA66-F836-D120-E1FF47A4446E}"/>
          </ac:picMkLst>
        </pc:picChg>
        <pc:picChg chg="add mod">
          <ac:chgData name="Joshua Snider" userId="S::js1594@usnh.edu::b90997d1-0270-438c-a453-f9de43603770" providerId="AD" clId="Web-{DB4A412F-9FB0-7D19-D387-032B0A87A38E}" dt="2022-04-06T07:52:27.106" v="41" actId="1076"/>
          <ac:picMkLst>
            <pc:docMk/>
            <pc:sldMk cId="3223585321" sldId="265"/>
            <ac:picMk id="9" creationId="{DDC99E8A-2E73-5CBA-9139-2987D08DBAC9}"/>
          </ac:picMkLst>
        </pc:picChg>
        <pc:picChg chg="add mod">
          <ac:chgData name="Joshua Snider" userId="S::js1594@usnh.edu::b90997d1-0270-438c-a453-f9de43603770" providerId="AD" clId="Web-{DB4A412F-9FB0-7D19-D387-032B0A87A38E}" dt="2022-04-06T07:52:06.402" v="39" actId="1076"/>
          <ac:picMkLst>
            <pc:docMk/>
            <pc:sldMk cId="3223585321" sldId="265"/>
            <ac:picMk id="10" creationId="{1032B745-A2FD-904F-7803-AF7C4286BC95}"/>
          </ac:picMkLst>
        </pc:picChg>
      </pc:sldChg>
      <pc:sldChg chg="modSp new">
        <pc:chgData name="Joshua Snider" userId="S::js1594@usnh.edu::b90997d1-0270-438c-a453-f9de43603770" providerId="AD" clId="Web-{DB4A412F-9FB0-7D19-D387-032B0A87A38E}" dt="2022-04-06T07:54:09.342" v="60" actId="20577"/>
        <pc:sldMkLst>
          <pc:docMk/>
          <pc:sldMk cId="3548473788" sldId="266"/>
        </pc:sldMkLst>
        <pc:spChg chg="mod">
          <ac:chgData name="Joshua Snider" userId="S::js1594@usnh.edu::b90997d1-0270-438c-a453-f9de43603770" providerId="AD" clId="Web-{DB4A412F-9FB0-7D19-D387-032B0A87A38E}" dt="2022-04-06T07:54:09.342" v="60" actId="20577"/>
          <ac:spMkLst>
            <pc:docMk/>
            <pc:sldMk cId="3548473788" sldId="266"/>
            <ac:spMk id="2" creationId="{3B5B3C99-AD72-931E-5C85-56BF7CF2E6BB}"/>
          </ac:spMkLst>
        </pc:spChg>
      </pc:sldChg>
      <pc:sldChg chg="addSp delSp modSp new mod setBg setClrOvrMap">
        <pc:chgData name="Joshua Snider" userId="S::js1594@usnh.edu::b90997d1-0270-438c-a453-f9de43603770" providerId="AD" clId="Web-{DB4A412F-9FB0-7D19-D387-032B0A87A38E}" dt="2022-04-06T07:57:58.847" v="91" actId="1076"/>
        <pc:sldMkLst>
          <pc:docMk/>
          <pc:sldMk cId="3411797191" sldId="267"/>
        </pc:sldMkLst>
        <pc:spChg chg="mod">
          <ac:chgData name="Joshua Snider" userId="S::js1594@usnh.edu::b90997d1-0270-438c-a453-f9de43603770" providerId="AD" clId="Web-{DB4A412F-9FB0-7D19-D387-032B0A87A38E}" dt="2022-04-06T07:57:20.252" v="85"/>
          <ac:spMkLst>
            <pc:docMk/>
            <pc:sldMk cId="3411797191" sldId="267"/>
            <ac:spMk id="2" creationId="{94F21A6A-F9C2-6561-86B8-F16AB849EC70}"/>
          </ac:spMkLst>
        </pc:spChg>
        <pc:spChg chg="del">
          <ac:chgData name="Joshua Snider" userId="S::js1594@usnh.edu::b90997d1-0270-438c-a453-f9de43603770" providerId="AD" clId="Web-{DB4A412F-9FB0-7D19-D387-032B0A87A38E}" dt="2022-04-06T07:56:15.876" v="76"/>
          <ac:spMkLst>
            <pc:docMk/>
            <pc:sldMk cId="3411797191" sldId="267"/>
            <ac:spMk id="3" creationId="{D21B85C1-43BC-705B-C84E-E11F8280D7BE}"/>
          </ac:spMkLst>
        </pc:spChg>
        <pc:spChg chg="mod">
          <ac:chgData name="Joshua Snider" userId="S::js1594@usnh.edu::b90997d1-0270-438c-a453-f9de43603770" providerId="AD" clId="Web-{DB4A412F-9FB0-7D19-D387-032B0A87A38E}" dt="2022-04-06T07:57:20.252" v="85"/>
          <ac:spMkLst>
            <pc:docMk/>
            <pc:sldMk cId="3411797191" sldId="267"/>
            <ac:spMk id="4" creationId="{D946388F-E8E2-08BA-9035-5AA9DF7DD4DD}"/>
          </ac:spMkLst>
        </pc:spChg>
        <pc:spChg chg="add del">
          <ac:chgData name="Joshua Snider" userId="S::js1594@usnh.edu::b90997d1-0270-438c-a453-f9de43603770" providerId="AD" clId="Web-{DB4A412F-9FB0-7D19-D387-032B0A87A38E}" dt="2022-04-06T07:57:20.252" v="85"/>
          <ac:spMkLst>
            <pc:docMk/>
            <pc:sldMk cId="3411797191" sldId="267"/>
            <ac:spMk id="11" creationId="{416A0E3C-60E6-4F39-BC55-5F7C224E1F7C}"/>
          </ac:spMkLst>
        </pc:spChg>
        <pc:spChg chg="add del">
          <ac:chgData name="Joshua Snider" userId="S::js1594@usnh.edu::b90997d1-0270-438c-a453-f9de43603770" providerId="AD" clId="Web-{DB4A412F-9FB0-7D19-D387-032B0A87A38E}" dt="2022-04-06T07:57:20.252" v="85"/>
          <ac:spMkLst>
            <pc:docMk/>
            <pc:sldMk cId="3411797191" sldId="267"/>
            <ac:spMk id="15" creationId="{E844E128-FF69-4E9F-8327-6B504B3C5AE1}"/>
          </ac:spMkLst>
        </pc:spChg>
        <pc:picChg chg="add mod ord">
          <ac:chgData name="Joshua Snider" userId="S::js1594@usnh.edu::b90997d1-0270-438c-a453-f9de43603770" providerId="AD" clId="Web-{DB4A412F-9FB0-7D19-D387-032B0A87A38E}" dt="2022-04-06T07:57:20.252" v="85"/>
          <ac:picMkLst>
            <pc:docMk/>
            <pc:sldMk cId="3411797191" sldId="267"/>
            <ac:picMk id="5" creationId="{F4D3E76E-F3F3-C00D-F884-5B124302B3E5}"/>
          </ac:picMkLst>
        </pc:picChg>
        <pc:picChg chg="add mod">
          <ac:chgData name="Joshua Snider" userId="S::js1594@usnh.edu::b90997d1-0270-438c-a453-f9de43603770" providerId="AD" clId="Web-{DB4A412F-9FB0-7D19-D387-032B0A87A38E}" dt="2022-04-06T07:57:58.847" v="91" actId="1076"/>
          <ac:picMkLst>
            <pc:docMk/>
            <pc:sldMk cId="3411797191" sldId="267"/>
            <ac:picMk id="6" creationId="{439AC68C-7A57-D7F7-1F80-7FF58CEA338A}"/>
          </ac:picMkLst>
        </pc:picChg>
        <pc:cxnChg chg="add del">
          <ac:chgData name="Joshua Snider" userId="S::js1594@usnh.edu::b90997d1-0270-438c-a453-f9de43603770" providerId="AD" clId="Web-{DB4A412F-9FB0-7D19-D387-032B0A87A38E}" dt="2022-04-06T07:57:20.252" v="85"/>
          <ac:cxnSpMkLst>
            <pc:docMk/>
            <pc:sldMk cId="3411797191" sldId="267"/>
            <ac:cxnSpMk id="13" creationId="{C5025DAC-8B93-4160-B017-3A274A5828C0}"/>
          </ac:cxnSpMkLst>
        </pc:cxnChg>
        <pc:cxnChg chg="add del">
          <ac:chgData name="Joshua Snider" userId="S::js1594@usnh.edu::b90997d1-0270-438c-a453-f9de43603770" providerId="AD" clId="Web-{DB4A412F-9FB0-7D19-D387-032B0A87A38E}" dt="2022-04-06T07:57:20.252" v="85"/>
          <ac:cxnSpMkLst>
            <pc:docMk/>
            <pc:sldMk cId="3411797191" sldId="267"/>
            <ac:cxnSpMk id="17" creationId="{055CEADF-09EA-423C-8C45-F94AF44D5AF0}"/>
          </ac:cxnSpMkLst>
        </pc:cxnChg>
      </pc:sldChg>
      <pc:sldChg chg="modSp new">
        <pc:chgData name="Joshua Snider" userId="S::js1594@usnh.edu::b90997d1-0270-438c-a453-f9de43603770" providerId="AD" clId="Web-{DB4A412F-9FB0-7D19-D387-032B0A87A38E}" dt="2022-04-06T07:58:15.894" v="94" actId="20577"/>
        <pc:sldMkLst>
          <pc:docMk/>
          <pc:sldMk cId="2623469192" sldId="268"/>
        </pc:sldMkLst>
        <pc:spChg chg="mod">
          <ac:chgData name="Joshua Snider" userId="S::js1594@usnh.edu::b90997d1-0270-438c-a453-f9de43603770" providerId="AD" clId="Web-{DB4A412F-9FB0-7D19-D387-032B0A87A38E}" dt="2022-04-06T07:58:15.894" v="94" actId="20577"/>
          <ac:spMkLst>
            <pc:docMk/>
            <pc:sldMk cId="2623469192" sldId="268"/>
            <ac:spMk id="2" creationId="{A996367A-D2D8-9A71-0A93-F302D3ABF6DD}"/>
          </ac:spMkLst>
        </pc:spChg>
      </pc:sldChg>
      <pc:sldChg chg="addSp modSp new">
        <pc:chgData name="Joshua Snider" userId="S::js1594@usnh.edu::b90997d1-0270-438c-a453-f9de43603770" providerId="AD" clId="Web-{DB4A412F-9FB0-7D19-D387-032B0A87A38E}" dt="2022-04-06T08:07:52.051" v="150" actId="20577"/>
        <pc:sldMkLst>
          <pc:docMk/>
          <pc:sldMk cId="2742373617" sldId="269"/>
        </pc:sldMkLst>
        <pc:spChg chg="mod">
          <ac:chgData name="Joshua Snider" userId="S::js1594@usnh.edu::b90997d1-0270-438c-a453-f9de43603770" providerId="AD" clId="Web-{DB4A412F-9FB0-7D19-D387-032B0A87A38E}" dt="2022-04-06T08:03:49.542" v="119" actId="14100"/>
          <ac:spMkLst>
            <pc:docMk/>
            <pc:sldMk cId="2742373617" sldId="269"/>
            <ac:spMk id="2" creationId="{2ECB8743-FF28-5DBA-FF8C-0D87882F4C12}"/>
          </ac:spMkLst>
        </pc:spChg>
        <pc:spChg chg="mod">
          <ac:chgData name="Joshua Snider" userId="S::js1594@usnh.edu::b90997d1-0270-438c-a453-f9de43603770" providerId="AD" clId="Web-{DB4A412F-9FB0-7D19-D387-032B0A87A38E}" dt="2022-04-06T08:01:57.602" v="100" actId="20577"/>
          <ac:spMkLst>
            <pc:docMk/>
            <pc:sldMk cId="2742373617" sldId="269"/>
            <ac:spMk id="3" creationId="{7D60E53A-0F8C-8D45-3043-C32A5F55EA21}"/>
          </ac:spMkLst>
        </pc:spChg>
        <pc:spChg chg="mod">
          <ac:chgData name="Joshua Snider" userId="S::js1594@usnh.edu::b90997d1-0270-438c-a453-f9de43603770" providerId="AD" clId="Web-{DB4A412F-9FB0-7D19-D387-032B0A87A38E}" dt="2022-04-06T08:07:52.051" v="150" actId="20577"/>
          <ac:spMkLst>
            <pc:docMk/>
            <pc:sldMk cId="2742373617" sldId="269"/>
            <ac:spMk id="4" creationId="{FA6A32AF-4134-28BE-83E2-738156AAF52D}"/>
          </ac:spMkLst>
        </pc:spChg>
        <pc:picChg chg="add mod">
          <ac:chgData name="Joshua Snider" userId="S::js1594@usnh.edu::b90997d1-0270-438c-a453-f9de43603770" providerId="AD" clId="Web-{DB4A412F-9FB0-7D19-D387-032B0A87A38E}" dt="2022-04-06T08:02:46.119" v="104" actId="1076"/>
          <ac:picMkLst>
            <pc:docMk/>
            <pc:sldMk cId="2742373617" sldId="269"/>
            <ac:picMk id="5" creationId="{916D1A3B-B2D4-0091-3322-C1D8CA2139DF}"/>
          </ac:picMkLst>
        </pc:picChg>
      </pc:sldChg>
      <pc:sldChg chg="addSp delSp modSp add replId">
        <pc:chgData name="Joshua Snider" userId="S::js1594@usnh.edu::b90997d1-0270-438c-a453-f9de43603770" providerId="AD" clId="Web-{DB4A412F-9FB0-7D19-D387-032B0A87A38E}" dt="2022-04-06T08:09:09.226" v="165" actId="20577"/>
        <pc:sldMkLst>
          <pc:docMk/>
          <pc:sldMk cId="1257391576" sldId="270"/>
        </pc:sldMkLst>
        <pc:spChg chg="mod">
          <ac:chgData name="Joshua Snider" userId="S::js1594@usnh.edu::b90997d1-0270-438c-a453-f9de43603770" providerId="AD" clId="Web-{DB4A412F-9FB0-7D19-D387-032B0A87A38E}" dt="2022-04-06T08:06:48.612" v="141" actId="20577"/>
          <ac:spMkLst>
            <pc:docMk/>
            <pc:sldMk cId="1257391576" sldId="270"/>
            <ac:spMk id="2" creationId="{2ECB8743-FF28-5DBA-FF8C-0D87882F4C12}"/>
          </ac:spMkLst>
        </pc:spChg>
        <pc:spChg chg="mod">
          <ac:chgData name="Joshua Snider" userId="S::js1594@usnh.edu::b90997d1-0270-438c-a453-f9de43603770" providerId="AD" clId="Web-{DB4A412F-9FB0-7D19-D387-032B0A87A38E}" dt="2022-04-06T08:09:09.226" v="165" actId="20577"/>
          <ac:spMkLst>
            <pc:docMk/>
            <pc:sldMk cId="1257391576" sldId="270"/>
            <ac:spMk id="4" creationId="{FA6A32AF-4134-28BE-83E2-738156AAF52D}"/>
          </ac:spMkLst>
        </pc:spChg>
        <pc:picChg chg="del">
          <ac:chgData name="Joshua Snider" userId="S::js1594@usnh.edu::b90997d1-0270-438c-a453-f9de43603770" providerId="AD" clId="Web-{DB4A412F-9FB0-7D19-D387-032B0A87A38E}" dt="2022-04-06T08:05:34.501" v="126"/>
          <ac:picMkLst>
            <pc:docMk/>
            <pc:sldMk cId="1257391576" sldId="270"/>
            <ac:picMk id="5" creationId="{916D1A3B-B2D4-0091-3322-C1D8CA2139DF}"/>
          </ac:picMkLst>
        </pc:picChg>
        <pc:picChg chg="add mod">
          <ac:chgData name="Joshua Snider" userId="S::js1594@usnh.edu::b90997d1-0270-438c-a453-f9de43603770" providerId="AD" clId="Web-{DB4A412F-9FB0-7D19-D387-032B0A87A38E}" dt="2022-04-06T08:05:47.205" v="130" actId="1076"/>
          <ac:picMkLst>
            <pc:docMk/>
            <pc:sldMk cId="1257391576" sldId="270"/>
            <ac:picMk id="6" creationId="{F56550E2-2336-7581-9BB2-4D8F193B9D93}"/>
          </ac:picMkLst>
        </pc:picChg>
      </pc:sldChg>
      <pc:sldChg chg="addSp delSp modSp add replId">
        <pc:chgData name="Joshua Snider" userId="S::js1594@usnh.edu::b90997d1-0270-438c-a453-f9de43603770" providerId="AD" clId="Web-{DB4A412F-9FB0-7D19-D387-032B0A87A38E}" dt="2022-04-06T08:09:30.851" v="172" actId="20577"/>
        <pc:sldMkLst>
          <pc:docMk/>
          <pc:sldMk cId="3722210970" sldId="271"/>
        </pc:sldMkLst>
        <pc:spChg chg="mod">
          <ac:chgData name="Joshua Snider" userId="S::js1594@usnh.edu::b90997d1-0270-438c-a453-f9de43603770" providerId="AD" clId="Web-{DB4A412F-9FB0-7D19-D387-032B0A87A38E}" dt="2022-04-06T08:09:30.851" v="172" actId="20577"/>
          <ac:spMkLst>
            <pc:docMk/>
            <pc:sldMk cId="3722210970" sldId="271"/>
            <ac:spMk id="2" creationId="{2ECB8743-FF28-5DBA-FF8C-0D87882F4C12}"/>
          </ac:spMkLst>
        </pc:spChg>
        <pc:spChg chg="mod">
          <ac:chgData name="Joshua Snider" userId="S::js1594@usnh.edu::b90997d1-0270-438c-a453-f9de43603770" providerId="AD" clId="Web-{DB4A412F-9FB0-7D19-D387-032B0A87A38E}" dt="2022-04-06T08:09:06.835" v="163" actId="20577"/>
          <ac:spMkLst>
            <pc:docMk/>
            <pc:sldMk cId="3722210970" sldId="271"/>
            <ac:spMk id="4" creationId="{FA6A32AF-4134-28BE-83E2-738156AAF52D}"/>
          </ac:spMkLst>
        </pc:spChg>
        <pc:picChg chg="del">
          <ac:chgData name="Joshua Snider" userId="S::js1594@usnh.edu::b90997d1-0270-438c-a453-f9de43603770" providerId="AD" clId="Web-{DB4A412F-9FB0-7D19-D387-032B0A87A38E}" dt="2022-04-06T08:08:24.489" v="151"/>
          <ac:picMkLst>
            <pc:docMk/>
            <pc:sldMk cId="3722210970" sldId="271"/>
            <ac:picMk id="5" creationId="{916D1A3B-B2D4-0091-3322-C1D8CA2139DF}"/>
          </ac:picMkLst>
        </pc:picChg>
        <pc:picChg chg="add mod">
          <ac:chgData name="Joshua Snider" userId="S::js1594@usnh.edu::b90997d1-0270-438c-a453-f9de43603770" providerId="AD" clId="Web-{DB4A412F-9FB0-7D19-D387-032B0A87A38E}" dt="2022-04-06T08:08:42.351" v="155" actId="1076"/>
          <ac:picMkLst>
            <pc:docMk/>
            <pc:sldMk cId="3722210970" sldId="271"/>
            <ac:picMk id="6" creationId="{E944E9C2-0D1A-EFFF-0846-2704AA32C000}"/>
          </ac:picMkLst>
        </pc:picChg>
      </pc:sldChg>
      <pc:sldChg chg="addSp delSp modSp add replId">
        <pc:chgData name="Joshua Snider" userId="S::js1594@usnh.edu::b90997d1-0270-438c-a453-f9de43603770" providerId="AD" clId="Web-{DB4A412F-9FB0-7D19-D387-032B0A87A38E}" dt="2022-04-06T08:10:42.087" v="199" actId="20577"/>
        <pc:sldMkLst>
          <pc:docMk/>
          <pc:sldMk cId="3528711419" sldId="272"/>
        </pc:sldMkLst>
        <pc:spChg chg="mod">
          <ac:chgData name="Joshua Snider" userId="S::js1594@usnh.edu::b90997d1-0270-438c-a453-f9de43603770" providerId="AD" clId="Web-{DB4A412F-9FB0-7D19-D387-032B0A87A38E}" dt="2022-04-06T08:10:24.946" v="190" actId="20577"/>
          <ac:spMkLst>
            <pc:docMk/>
            <pc:sldMk cId="3528711419" sldId="272"/>
            <ac:spMk id="2" creationId="{2ECB8743-FF28-5DBA-FF8C-0D87882F4C12}"/>
          </ac:spMkLst>
        </pc:spChg>
        <pc:spChg chg="mod">
          <ac:chgData name="Joshua Snider" userId="S::js1594@usnh.edu::b90997d1-0270-438c-a453-f9de43603770" providerId="AD" clId="Web-{DB4A412F-9FB0-7D19-D387-032B0A87A38E}" dt="2022-04-06T08:10:42.087" v="199" actId="20577"/>
          <ac:spMkLst>
            <pc:docMk/>
            <pc:sldMk cId="3528711419" sldId="272"/>
            <ac:spMk id="4" creationId="{FA6A32AF-4134-28BE-83E2-738156AAF52D}"/>
          </ac:spMkLst>
        </pc:spChg>
        <pc:picChg chg="del">
          <ac:chgData name="Joshua Snider" userId="S::js1594@usnh.edu::b90997d1-0270-438c-a453-f9de43603770" providerId="AD" clId="Web-{DB4A412F-9FB0-7D19-D387-032B0A87A38E}" dt="2022-04-06T08:09:50.867" v="173"/>
          <ac:picMkLst>
            <pc:docMk/>
            <pc:sldMk cId="3528711419" sldId="272"/>
            <ac:picMk id="5" creationId="{916D1A3B-B2D4-0091-3322-C1D8CA2139DF}"/>
          </ac:picMkLst>
        </pc:picChg>
        <pc:picChg chg="add mod">
          <ac:chgData name="Joshua Snider" userId="S::js1594@usnh.edu::b90997d1-0270-438c-a453-f9de43603770" providerId="AD" clId="Web-{DB4A412F-9FB0-7D19-D387-032B0A87A38E}" dt="2022-04-06T08:10:04.383" v="176" actId="14100"/>
          <ac:picMkLst>
            <pc:docMk/>
            <pc:sldMk cId="3528711419" sldId="272"/>
            <ac:picMk id="6" creationId="{6D91BB67-1DDE-DEF1-D44B-79D6E9161EBF}"/>
          </ac:picMkLst>
        </pc:picChg>
      </pc:sldChg>
      <pc:sldChg chg="addSp delSp modSp add replId">
        <pc:chgData name="Joshua Snider" userId="S::js1594@usnh.edu::b90997d1-0270-438c-a453-f9de43603770" providerId="AD" clId="Web-{DB4A412F-9FB0-7D19-D387-032B0A87A38E}" dt="2022-04-06T08:14:02.936" v="227" actId="20577"/>
        <pc:sldMkLst>
          <pc:docMk/>
          <pc:sldMk cId="3830777841" sldId="273"/>
        </pc:sldMkLst>
        <pc:spChg chg="mod">
          <ac:chgData name="Joshua Snider" userId="S::js1594@usnh.edu::b90997d1-0270-438c-a453-f9de43603770" providerId="AD" clId="Web-{DB4A412F-9FB0-7D19-D387-032B0A87A38E}" dt="2022-04-06T08:13:17.279" v="219" actId="20577"/>
          <ac:spMkLst>
            <pc:docMk/>
            <pc:sldMk cId="3830777841" sldId="273"/>
            <ac:spMk id="2" creationId="{2ECB8743-FF28-5DBA-FF8C-0D87882F4C12}"/>
          </ac:spMkLst>
        </pc:spChg>
        <pc:spChg chg="mod">
          <ac:chgData name="Joshua Snider" userId="S::js1594@usnh.edu::b90997d1-0270-438c-a453-f9de43603770" providerId="AD" clId="Web-{DB4A412F-9FB0-7D19-D387-032B0A87A38E}" dt="2022-04-06T08:14:02.936" v="227" actId="20577"/>
          <ac:spMkLst>
            <pc:docMk/>
            <pc:sldMk cId="3830777841" sldId="273"/>
            <ac:spMk id="4" creationId="{FA6A32AF-4134-28BE-83E2-738156AAF52D}"/>
          </ac:spMkLst>
        </pc:spChg>
        <pc:spChg chg="add mod">
          <ac:chgData name="Joshua Snider" userId="S::js1594@usnh.edu::b90997d1-0270-438c-a453-f9de43603770" providerId="AD" clId="Web-{DB4A412F-9FB0-7D19-D387-032B0A87A38E}" dt="2022-04-06T08:12:49.544" v="209"/>
          <ac:spMkLst>
            <pc:docMk/>
            <pc:sldMk cId="3830777841" sldId="273"/>
            <ac:spMk id="7" creationId="{EF14CB35-9B1A-947D-B8D4-7DD1D0D4D68D}"/>
          </ac:spMkLst>
        </pc:spChg>
        <pc:picChg chg="del">
          <ac:chgData name="Joshua Snider" userId="S::js1594@usnh.edu::b90997d1-0270-438c-a453-f9de43603770" providerId="AD" clId="Web-{DB4A412F-9FB0-7D19-D387-032B0A87A38E}" dt="2022-04-06T08:11:56.605" v="200"/>
          <ac:picMkLst>
            <pc:docMk/>
            <pc:sldMk cId="3830777841" sldId="273"/>
            <ac:picMk id="5" creationId="{916D1A3B-B2D4-0091-3322-C1D8CA2139DF}"/>
          </ac:picMkLst>
        </pc:picChg>
        <pc:picChg chg="add mod">
          <ac:chgData name="Joshua Snider" userId="S::js1594@usnh.edu::b90997d1-0270-438c-a453-f9de43603770" providerId="AD" clId="Web-{DB4A412F-9FB0-7D19-D387-032B0A87A38E}" dt="2022-04-06T08:12:09.918" v="205" actId="1076"/>
          <ac:picMkLst>
            <pc:docMk/>
            <pc:sldMk cId="3830777841" sldId="273"/>
            <ac:picMk id="6" creationId="{A05DE7BD-BAB0-F088-2954-CAEC57BC6BEB}"/>
          </ac:picMkLst>
        </pc:picChg>
      </pc:sldChg>
      <pc:sldChg chg="addSp delSp modSp add replId">
        <pc:chgData name="Joshua Snider" userId="S::js1594@usnh.edu::b90997d1-0270-438c-a453-f9de43603770" providerId="AD" clId="Web-{DB4A412F-9FB0-7D19-D387-032B0A87A38E}" dt="2022-04-06T08:15:24.375" v="247" actId="20577"/>
        <pc:sldMkLst>
          <pc:docMk/>
          <pc:sldMk cId="2510483899" sldId="274"/>
        </pc:sldMkLst>
        <pc:spChg chg="mod">
          <ac:chgData name="Joshua Snider" userId="S::js1594@usnh.edu::b90997d1-0270-438c-a453-f9de43603770" providerId="AD" clId="Web-{DB4A412F-9FB0-7D19-D387-032B0A87A38E}" dt="2022-04-06T08:15:24.375" v="247" actId="20577"/>
          <ac:spMkLst>
            <pc:docMk/>
            <pc:sldMk cId="2510483899" sldId="274"/>
            <ac:spMk id="2" creationId="{2ECB8743-FF28-5DBA-FF8C-0D87882F4C12}"/>
          </ac:spMkLst>
        </pc:spChg>
        <pc:spChg chg="mod">
          <ac:chgData name="Joshua Snider" userId="S::js1594@usnh.edu::b90997d1-0270-438c-a453-f9de43603770" providerId="AD" clId="Web-{DB4A412F-9FB0-7D19-D387-032B0A87A38E}" dt="2022-04-06T08:14:46.296" v="238" actId="20577"/>
          <ac:spMkLst>
            <pc:docMk/>
            <pc:sldMk cId="2510483899" sldId="274"/>
            <ac:spMk id="4" creationId="{FA6A32AF-4134-28BE-83E2-738156AAF52D}"/>
          </ac:spMkLst>
        </pc:spChg>
        <pc:picChg chg="del">
          <ac:chgData name="Joshua Snider" userId="S::js1594@usnh.edu::b90997d1-0270-438c-a453-f9de43603770" providerId="AD" clId="Web-{DB4A412F-9FB0-7D19-D387-032B0A87A38E}" dt="2022-04-06T08:14:05.748" v="228"/>
          <ac:picMkLst>
            <pc:docMk/>
            <pc:sldMk cId="2510483899" sldId="274"/>
            <ac:picMk id="5" creationId="{916D1A3B-B2D4-0091-3322-C1D8CA2139DF}"/>
          </ac:picMkLst>
        </pc:picChg>
        <pc:picChg chg="add mod">
          <ac:chgData name="Joshua Snider" userId="S::js1594@usnh.edu::b90997d1-0270-438c-a453-f9de43603770" providerId="AD" clId="Web-{DB4A412F-9FB0-7D19-D387-032B0A87A38E}" dt="2022-04-06T08:14:25.592" v="232" actId="1076"/>
          <ac:picMkLst>
            <pc:docMk/>
            <pc:sldMk cId="2510483899" sldId="274"/>
            <ac:picMk id="6" creationId="{8092A27B-57BB-5E32-3738-DEBDFB67CA61}"/>
          </ac:picMkLst>
        </pc:picChg>
      </pc:sldChg>
      <pc:sldChg chg="addSp delSp modSp add replId">
        <pc:chgData name="Joshua Snider" userId="S::js1594@usnh.edu::b90997d1-0270-438c-a453-f9de43603770" providerId="AD" clId="Web-{DB4A412F-9FB0-7D19-D387-032B0A87A38E}" dt="2022-04-06T08:17:02.470" v="259" actId="20577"/>
        <pc:sldMkLst>
          <pc:docMk/>
          <pc:sldMk cId="1911888867" sldId="275"/>
        </pc:sldMkLst>
        <pc:spChg chg="mod">
          <ac:chgData name="Joshua Snider" userId="S::js1594@usnh.edu::b90997d1-0270-438c-a453-f9de43603770" providerId="AD" clId="Web-{DB4A412F-9FB0-7D19-D387-032B0A87A38E}" dt="2022-04-06T08:17:02.470" v="259" actId="20577"/>
          <ac:spMkLst>
            <pc:docMk/>
            <pc:sldMk cId="1911888867" sldId="275"/>
            <ac:spMk id="2" creationId="{2ECB8743-FF28-5DBA-FF8C-0D87882F4C12}"/>
          </ac:spMkLst>
        </pc:spChg>
        <pc:picChg chg="add mod">
          <ac:chgData name="Joshua Snider" userId="S::js1594@usnh.edu::b90997d1-0270-438c-a453-f9de43603770" providerId="AD" clId="Web-{DB4A412F-9FB0-7D19-D387-032B0A87A38E}" dt="2022-04-06T08:16:43.689" v="255" actId="14100"/>
          <ac:picMkLst>
            <pc:docMk/>
            <pc:sldMk cId="1911888867" sldId="275"/>
            <ac:picMk id="5" creationId="{B89E39E1-A7E1-6915-7DE0-A77E9F017A6A}"/>
          </ac:picMkLst>
        </pc:picChg>
        <pc:picChg chg="del">
          <ac:chgData name="Joshua Snider" userId="S::js1594@usnh.edu::b90997d1-0270-438c-a453-f9de43603770" providerId="AD" clId="Web-{DB4A412F-9FB0-7D19-D387-032B0A87A38E}" dt="2022-04-06T08:15:37.500" v="252"/>
          <ac:picMkLst>
            <pc:docMk/>
            <pc:sldMk cId="1911888867" sldId="275"/>
            <ac:picMk id="6" creationId="{8092A27B-57BB-5E32-3738-DEBDFB67CA61}"/>
          </ac:picMkLst>
        </pc:picChg>
      </pc:sldChg>
      <pc:sldChg chg="addSp delSp modSp add replId">
        <pc:chgData name="Joshua Snider" userId="S::js1594@usnh.edu::b90997d1-0270-438c-a453-f9de43603770" providerId="AD" clId="Web-{DB4A412F-9FB0-7D19-D387-032B0A87A38E}" dt="2022-04-06T08:17:33.367" v="266" actId="20577"/>
        <pc:sldMkLst>
          <pc:docMk/>
          <pc:sldMk cId="3113351960" sldId="276"/>
        </pc:sldMkLst>
        <pc:spChg chg="mod">
          <ac:chgData name="Joshua Snider" userId="S::js1594@usnh.edu::b90997d1-0270-438c-a453-f9de43603770" providerId="AD" clId="Web-{DB4A412F-9FB0-7D19-D387-032B0A87A38E}" dt="2022-04-06T08:17:33.367" v="266" actId="20577"/>
          <ac:spMkLst>
            <pc:docMk/>
            <pc:sldMk cId="3113351960" sldId="276"/>
            <ac:spMk id="2" creationId="{2ECB8743-FF28-5DBA-FF8C-0D87882F4C12}"/>
          </ac:spMkLst>
        </pc:spChg>
        <pc:picChg chg="add mod">
          <ac:chgData name="Joshua Snider" userId="S::js1594@usnh.edu::b90997d1-0270-438c-a453-f9de43603770" providerId="AD" clId="Web-{DB4A412F-9FB0-7D19-D387-032B0A87A38E}" dt="2022-04-06T08:17:21.127" v="264" actId="1076"/>
          <ac:picMkLst>
            <pc:docMk/>
            <pc:sldMk cId="3113351960" sldId="276"/>
            <ac:picMk id="5" creationId="{C9F6D5DA-C077-84D4-00A6-D617FED6501A}"/>
          </ac:picMkLst>
        </pc:picChg>
        <pc:picChg chg="del">
          <ac:chgData name="Joshua Snider" userId="S::js1594@usnh.edu::b90997d1-0270-438c-a453-f9de43603770" providerId="AD" clId="Web-{DB4A412F-9FB0-7D19-D387-032B0A87A38E}" dt="2022-04-06T08:17:11.720" v="260"/>
          <ac:picMkLst>
            <pc:docMk/>
            <pc:sldMk cId="3113351960" sldId="276"/>
            <ac:picMk id="6" creationId="{8092A27B-57BB-5E32-3738-DEBDFB67CA61}"/>
          </ac:picMkLst>
        </pc:picChg>
      </pc:sldChg>
      <pc:sldChg chg="addSp delSp modSp add replId">
        <pc:chgData name="Joshua Snider" userId="S::js1594@usnh.edu::b90997d1-0270-438c-a453-f9de43603770" providerId="AD" clId="Web-{DB4A412F-9FB0-7D19-D387-032B0A87A38E}" dt="2022-04-06T08:18:23.290" v="273" actId="20577"/>
        <pc:sldMkLst>
          <pc:docMk/>
          <pc:sldMk cId="3528173383" sldId="277"/>
        </pc:sldMkLst>
        <pc:spChg chg="mod">
          <ac:chgData name="Joshua Snider" userId="S::js1594@usnh.edu::b90997d1-0270-438c-a453-f9de43603770" providerId="AD" clId="Web-{DB4A412F-9FB0-7D19-D387-032B0A87A38E}" dt="2022-04-06T08:18:23.290" v="273" actId="20577"/>
          <ac:spMkLst>
            <pc:docMk/>
            <pc:sldMk cId="3528173383" sldId="277"/>
            <ac:spMk id="2" creationId="{2ECB8743-FF28-5DBA-FF8C-0D87882F4C12}"/>
          </ac:spMkLst>
        </pc:spChg>
        <pc:picChg chg="add mod">
          <ac:chgData name="Joshua Snider" userId="S::js1594@usnh.edu::b90997d1-0270-438c-a453-f9de43603770" providerId="AD" clId="Web-{DB4A412F-9FB0-7D19-D387-032B0A87A38E}" dt="2022-04-06T08:18:10.649" v="271" actId="14100"/>
          <ac:picMkLst>
            <pc:docMk/>
            <pc:sldMk cId="3528173383" sldId="277"/>
            <ac:picMk id="5" creationId="{F6416242-CB7A-4456-8A14-5920334F8810}"/>
          </ac:picMkLst>
        </pc:picChg>
        <pc:picChg chg="del">
          <ac:chgData name="Joshua Snider" userId="S::js1594@usnh.edu::b90997d1-0270-438c-a453-f9de43603770" providerId="AD" clId="Web-{DB4A412F-9FB0-7D19-D387-032B0A87A38E}" dt="2022-04-06T08:17:51.336" v="267"/>
          <ac:picMkLst>
            <pc:docMk/>
            <pc:sldMk cId="3528173383" sldId="277"/>
            <ac:picMk id="6" creationId="{8092A27B-57BB-5E32-3738-DEBDFB67CA61}"/>
          </ac:picMkLst>
        </pc:picChg>
      </pc:sldChg>
      <pc:sldChg chg="addSp delSp modSp add replId">
        <pc:chgData name="Joshua Snider" userId="S::js1594@usnh.edu::b90997d1-0270-438c-a453-f9de43603770" providerId="AD" clId="Web-{DB4A412F-9FB0-7D19-D387-032B0A87A38E}" dt="2022-04-06T08:30:34.194" v="436"/>
        <pc:sldMkLst>
          <pc:docMk/>
          <pc:sldMk cId="383596253" sldId="278"/>
        </pc:sldMkLst>
        <pc:spChg chg="mod">
          <ac:chgData name="Joshua Snider" userId="S::js1594@usnh.edu::b90997d1-0270-438c-a453-f9de43603770" providerId="AD" clId="Web-{DB4A412F-9FB0-7D19-D387-032B0A87A38E}" dt="2022-04-06T08:24:38.172" v="347" actId="1076"/>
          <ac:spMkLst>
            <pc:docMk/>
            <pc:sldMk cId="383596253" sldId="278"/>
            <ac:spMk id="2" creationId="{2ECB8743-FF28-5DBA-FF8C-0D87882F4C12}"/>
          </ac:spMkLst>
        </pc:spChg>
        <pc:spChg chg="del">
          <ac:chgData name="Joshua Snider" userId="S::js1594@usnh.edu::b90997d1-0270-438c-a453-f9de43603770" providerId="AD" clId="Web-{DB4A412F-9FB0-7D19-D387-032B0A87A38E}" dt="2022-04-06T08:24:01.671" v="339"/>
          <ac:spMkLst>
            <pc:docMk/>
            <pc:sldMk cId="383596253" sldId="278"/>
            <ac:spMk id="4" creationId="{FA6A32AF-4134-28BE-83E2-738156AAF52D}"/>
          </ac:spMkLst>
        </pc:spChg>
        <pc:spChg chg="add mod">
          <ac:chgData name="Joshua Snider" userId="S::js1594@usnh.edu::b90997d1-0270-438c-a453-f9de43603770" providerId="AD" clId="Web-{DB4A412F-9FB0-7D19-D387-032B0A87A38E}" dt="2022-04-06T08:19:38.604" v="278" actId="20577"/>
          <ac:spMkLst>
            <pc:docMk/>
            <pc:sldMk cId="383596253" sldId="278"/>
            <ac:spMk id="5" creationId="{DA78295C-D01C-130E-5CF1-0E3FE3161529}"/>
          </ac:spMkLst>
        </pc:spChg>
        <pc:spChg chg="add del mod">
          <ac:chgData name="Joshua Snider" userId="S::js1594@usnh.edu::b90997d1-0270-438c-a453-f9de43603770" providerId="AD" clId="Web-{DB4A412F-9FB0-7D19-D387-032B0A87A38E}" dt="2022-04-06T08:24:23.047" v="344"/>
          <ac:spMkLst>
            <pc:docMk/>
            <pc:sldMk cId="383596253" sldId="278"/>
            <ac:spMk id="10" creationId="{FA90BA2C-7128-B46B-2115-A86724559C16}"/>
          </ac:spMkLst>
        </pc:spChg>
        <pc:spChg chg="add mod">
          <ac:chgData name="Joshua Snider" userId="S::js1594@usnh.edu::b90997d1-0270-438c-a453-f9de43603770" providerId="AD" clId="Web-{DB4A412F-9FB0-7D19-D387-032B0A87A38E}" dt="2022-04-06T08:26:35.377" v="381" actId="20577"/>
          <ac:spMkLst>
            <pc:docMk/>
            <pc:sldMk cId="383596253" sldId="278"/>
            <ac:spMk id="13" creationId="{AA2BA138-0E50-930A-92B1-3C9EDAE05542}"/>
          </ac:spMkLst>
        </pc:spChg>
        <pc:graphicFrameChg chg="add mod modGraphic">
          <ac:chgData name="Joshua Snider" userId="S::js1594@usnh.edu::b90997d1-0270-438c-a453-f9de43603770" providerId="AD" clId="Web-{DB4A412F-9FB0-7D19-D387-032B0A87A38E}" dt="2022-04-06T08:30:34.194" v="436"/>
          <ac:graphicFrameMkLst>
            <pc:docMk/>
            <pc:sldMk cId="383596253" sldId="278"/>
            <ac:graphicFrameMk id="8" creationId="{1084B046-1B93-1B6E-C405-8F432F052DC1}"/>
          </ac:graphicFrameMkLst>
        </pc:graphicFrameChg>
        <pc:picChg chg="del">
          <ac:chgData name="Joshua Snider" userId="S::js1594@usnh.edu::b90997d1-0270-438c-a453-f9de43603770" providerId="AD" clId="Web-{DB4A412F-9FB0-7D19-D387-032B0A87A38E}" dt="2022-04-06T08:19:20.119" v="274"/>
          <ac:picMkLst>
            <pc:docMk/>
            <pc:sldMk cId="383596253" sldId="278"/>
            <ac:picMk id="6" creationId="{8092A27B-57BB-5E32-3738-DEBDFB67CA61}"/>
          </ac:picMkLst>
        </pc:picChg>
        <pc:picChg chg="add mod">
          <ac:chgData name="Joshua Snider" userId="S::js1594@usnh.edu::b90997d1-0270-438c-a453-f9de43603770" providerId="AD" clId="Web-{DB4A412F-9FB0-7D19-D387-032B0A87A38E}" dt="2022-04-06T08:24:29.406" v="346" actId="1076"/>
          <ac:picMkLst>
            <pc:docMk/>
            <pc:sldMk cId="383596253" sldId="278"/>
            <ac:picMk id="11" creationId="{02282E01-FCED-5471-7BCD-709F7F9E649E}"/>
          </ac:picMkLst>
        </pc:picChg>
      </pc:sldChg>
      <pc:sldChg chg="addSp delSp modSp add replId">
        <pc:chgData name="Joshua Snider" userId="S::js1594@usnh.edu::b90997d1-0270-438c-a453-f9de43603770" providerId="AD" clId="Web-{DB4A412F-9FB0-7D19-D387-032B0A87A38E}" dt="2022-04-06T08:27:26.628" v="388" actId="1076"/>
        <pc:sldMkLst>
          <pc:docMk/>
          <pc:sldMk cId="4005127444" sldId="279"/>
        </pc:sldMkLst>
        <pc:spChg chg="mod">
          <ac:chgData name="Joshua Snider" userId="S::js1594@usnh.edu::b90997d1-0270-438c-a453-f9de43603770" providerId="AD" clId="Web-{DB4A412F-9FB0-7D19-D387-032B0A87A38E}" dt="2022-04-06T08:25:38.689" v="359" actId="14100"/>
          <ac:spMkLst>
            <pc:docMk/>
            <pc:sldMk cId="4005127444" sldId="279"/>
            <ac:spMk id="2" creationId="{2ECB8743-FF28-5DBA-FF8C-0D87882F4C12}"/>
          </ac:spMkLst>
        </pc:spChg>
        <pc:spChg chg="add mod">
          <ac:chgData name="Joshua Snider" userId="S::js1594@usnh.edu::b90997d1-0270-438c-a453-f9de43603770" providerId="AD" clId="Web-{DB4A412F-9FB0-7D19-D387-032B0A87A38E}" dt="2022-04-06T08:26:52.346" v="384" actId="20577"/>
          <ac:spMkLst>
            <pc:docMk/>
            <pc:sldMk cId="4005127444" sldId="279"/>
            <ac:spMk id="4" creationId="{85AB9BE2-FF92-FB74-8A7F-EEB9EF4328B2}"/>
          </ac:spMkLst>
        </pc:spChg>
        <pc:graphicFrameChg chg="mod modGraphic">
          <ac:chgData name="Joshua Snider" userId="S::js1594@usnh.edu::b90997d1-0270-438c-a453-f9de43603770" providerId="AD" clId="Web-{DB4A412F-9FB0-7D19-D387-032B0A87A38E}" dt="2022-04-06T08:26:18.096" v="378"/>
          <ac:graphicFrameMkLst>
            <pc:docMk/>
            <pc:sldMk cId="4005127444" sldId="279"/>
            <ac:graphicFrameMk id="8" creationId="{1084B046-1B93-1B6E-C405-8F432F052DC1}"/>
          </ac:graphicFrameMkLst>
        </pc:graphicFrameChg>
        <pc:picChg chg="add mod">
          <ac:chgData name="Joshua Snider" userId="S::js1594@usnh.edu::b90997d1-0270-438c-a453-f9de43603770" providerId="AD" clId="Web-{DB4A412F-9FB0-7D19-D387-032B0A87A38E}" dt="2022-04-06T08:27:26.628" v="388" actId="1076"/>
          <ac:picMkLst>
            <pc:docMk/>
            <pc:sldMk cId="4005127444" sldId="279"/>
            <ac:picMk id="6" creationId="{92522FFE-672A-5C82-1348-99DE78962413}"/>
          </ac:picMkLst>
        </pc:picChg>
        <pc:picChg chg="del">
          <ac:chgData name="Joshua Snider" userId="S::js1594@usnh.edu::b90997d1-0270-438c-a453-f9de43603770" providerId="AD" clId="Web-{DB4A412F-9FB0-7D19-D387-032B0A87A38E}" dt="2022-04-06T08:25:25.954" v="353"/>
          <ac:picMkLst>
            <pc:docMk/>
            <pc:sldMk cId="4005127444" sldId="279"/>
            <ac:picMk id="11" creationId="{02282E01-FCED-5471-7BCD-709F7F9E649E}"/>
          </ac:picMkLst>
        </pc:picChg>
      </pc:sldChg>
      <pc:sldChg chg="addSp delSp modSp add replId">
        <pc:chgData name="Joshua Snider" userId="S::js1594@usnh.edu::b90997d1-0270-438c-a453-f9de43603770" providerId="AD" clId="Web-{DB4A412F-9FB0-7D19-D387-032B0A87A38E}" dt="2022-04-06T08:29:55.444" v="424" actId="14100"/>
        <pc:sldMkLst>
          <pc:docMk/>
          <pc:sldMk cId="2761003686" sldId="280"/>
        </pc:sldMkLst>
        <pc:spChg chg="mod">
          <ac:chgData name="Joshua Snider" userId="S::js1594@usnh.edu::b90997d1-0270-438c-a453-f9de43603770" providerId="AD" clId="Web-{DB4A412F-9FB0-7D19-D387-032B0A87A38E}" dt="2022-04-06T08:29:44.397" v="421" actId="1076"/>
          <ac:spMkLst>
            <pc:docMk/>
            <pc:sldMk cId="2761003686" sldId="280"/>
            <ac:spMk id="2" creationId="{2ECB8743-FF28-5DBA-FF8C-0D87882F4C12}"/>
          </ac:spMkLst>
        </pc:spChg>
        <pc:spChg chg="add mod">
          <ac:chgData name="Joshua Snider" userId="S::js1594@usnh.edu::b90997d1-0270-438c-a453-f9de43603770" providerId="AD" clId="Web-{DB4A412F-9FB0-7D19-D387-032B0A87A38E}" dt="2022-04-06T08:29:48.256" v="422" actId="1076"/>
          <ac:spMkLst>
            <pc:docMk/>
            <pc:sldMk cId="2761003686" sldId="280"/>
            <ac:spMk id="4" creationId="{0BDE7BDD-3C51-38BD-769A-9FE42411E2FA}"/>
          </ac:spMkLst>
        </pc:spChg>
        <pc:graphicFrameChg chg="mod modGraphic">
          <ac:chgData name="Joshua Snider" userId="S::js1594@usnh.edu::b90997d1-0270-438c-a453-f9de43603770" providerId="AD" clId="Web-{DB4A412F-9FB0-7D19-D387-032B0A87A38E}" dt="2022-04-06T08:28:24.708" v="408"/>
          <ac:graphicFrameMkLst>
            <pc:docMk/>
            <pc:sldMk cId="2761003686" sldId="280"/>
            <ac:graphicFrameMk id="8" creationId="{1084B046-1B93-1B6E-C405-8F432F052DC1}"/>
          </ac:graphicFrameMkLst>
        </pc:graphicFrameChg>
        <pc:picChg chg="add mod">
          <ac:chgData name="Joshua Snider" userId="S::js1594@usnh.edu::b90997d1-0270-438c-a453-f9de43603770" providerId="AD" clId="Web-{DB4A412F-9FB0-7D19-D387-032B0A87A38E}" dt="2022-04-06T08:29:55.444" v="424" actId="14100"/>
          <ac:picMkLst>
            <pc:docMk/>
            <pc:sldMk cId="2761003686" sldId="280"/>
            <ac:picMk id="6" creationId="{C4B55CB8-32C6-CAD2-B960-3B4415DB512D}"/>
          </ac:picMkLst>
        </pc:picChg>
        <pc:picChg chg="del">
          <ac:chgData name="Joshua Snider" userId="S::js1594@usnh.edu::b90997d1-0270-438c-a453-f9de43603770" providerId="AD" clId="Web-{DB4A412F-9FB0-7D19-D387-032B0A87A38E}" dt="2022-04-06T08:29:08.302" v="412"/>
          <ac:picMkLst>
            <pc:docMk/>
            <pc:sldMk cId="2761003686" sldId="280"/>
            <ac:picMk id="11" creationId="{02282E01-FCED-5471-7BCD-709F7F9E649E}"/>
          </ac:picMkLst>
        </pc:picChg>
      </pc:sldChg>
      <pc:sldChg chg="addSp delSp modSp add replId">
        <pc:chgData name="Joshua Snider" userId="S::js1594@usnh.edu::b90997d1-0270-438c-a453-f9de43603770" providerId="AD" clId="Web-{DB4A412F-9FB0-7D19-D387-032B0A87A38E}" dt="2022-04-06T08:33:02.072" v="472" actId="1076"/>
        <pc:sldMkLst>
          <pc:docMk/>
          <pc:sldMk cId="993277122" sldId="281"/>
        </pc:sldMkLst>
        <pc:spChg chg="mod">
          <ac:chgData name="Joshua Snider" userId="S::js1594@usnh.edu::b90997d1-0270-438c-a453-f9de43603770" providerId="AD" clId="Web-{DB4A412F-9FB0-7D19-D387-032B0A87A38E}" dt="2022-04-06T08:32:18.524" v="464" actId="20577"/>
          <ac:spMkLst>
            <pc:docMk/>
            <pc:sldMk cId="993277122" sldId="281"/>
            <ac:spMk id="2" creationId="{2ECB8743-FF28-5DBA-FF8C-0D87882F4C12}"/>
          </ac:spMkLst>
        </pc:spChg>
        <pc:spChg chg="add mod">
          <ac:chgData name="Joshua Snider" userId="S::js1594@usnh.edu::b90997d1-0270-438c-a453-f9de43603770" providerId="AD" clId="Web-{DB4A412F-9FB0-7D19-D387-032B0A87A38E}" dt="2022-04-06T08:28:50.536" v="410"/>
          <ac:spMkLst>
            <pc:docMk/>
            <pc:sldMk cId="993277122" sldId="281"/>
            <ac:spMk id="4" creationId="{F860612D-83EB-312A-5359-1DC459D23FF8}"/>
          </ac:spMkLst>
        </pc:spChg>
        <pc:graphicFrameChg chg="mod modGraphic">
          <ac:chgData name="Joshua Snider" userId="S::js1594@usnh.edu::b90997d1-0270-438c-a453-f9de43603770" providerId="AD" clId="Web-{DB4A412F-9FB0-7D19-D387-032B0A87A38E}" dt="2022-04-06T08:31:51.961" v="449"/>
          <ac:graphicFrameMkLst>
            <pc:docMk/>
            <pc:sldMk cId="993277122" sldId="281"/>
            <ac:graphicFrameMk id="8" creationId="{1084B046-1B93-1B6E-C405-8F432F052DC1}"/>
          </ac:graphicFrameMkLst>
        </pc:graphicFrameChg>
        <pc:picChg chg="add mod">
          <ac:chgData name="Joshua Snider" userId="S::js1594@usnh.edu::b90997d1-0270-438c-a453-f9de43603770" providerId="AD" clId="Web-{DB4A412F-9FB0-7D19-D387-032B0A87A38E}" dt="2022-04-06T08:33:02.072" v="472" actId="1076"/>
          <ac:picMkLst>
            <pc:docMk/>
            <pc:sldMk cId="993277122" sldId="281"/>
            <ac:picMk id="6" creationId="{7210543E-E3F8-1075-531B-16B8D2C0E348}"/>
          </ac:picMkLst>
        </pc:picChg>
        <pc:picChg chg="del">
          <ac:chgData name="Joshua Snider" userId="S::js1594@usnh.edu::b90997d1-0270-438c-a453-f9de43603770" providerId="AD" clId="Web-{DB4A412F-9FB0-7D19-D387-032B0A87A38E}" dt="2022-04-06T08:30:46.976" v="437"/>
          <ac:picMkLst>
            <pc:docMk/>
            <pc:sldMk cId="993277122" sldId="281"/>
            <ac:picMk id="11" creationId="{02282E01-FCED-5471-7BCD-709F7F9E649E}"/>
          </ac:picMkLst>
        </pc:picChg>
      </pc:sldChg>
      <pc:sldChg chg="addSp delSp modSp new">
        <pc:chgData name="Joshua Snider" userId="S::js1594@usnh.edu::b90997d1-0270-438c-a453-f9de43603770" providerId="AD" clId="Web-{DB4A412F-9FB0-7D19-D387-032B0A87A38E}" dt="2022-04-06T08:36:36.467" v="599" actId="20577"/>
        <pc:sldMkLst>
          <pc:docMk/>
          <pc:sldMk cId="2340653342" sldId="282"/>
        </pc:sldMkLst>
        <pc:spChg chg="mod">
          <ac:chgData name="Joshua Snider" userId="S::js1594@usnh.edu::b90997d1-0270-438c-a453-f9de43603770" providerId="AD" clId="Web-{DB4A412F-9FB0-7D19-D387-032B0A87A38E}" dt="2022-04-06T08:34:17.761" v="481" actId="20577"/>
          <ac:spMkLst>
            <pc:docMk/>
            <pc:sldMk cId="2340653342" sldId="282"/>
            <ac:spMk id="2" creationId="{AF2F79B8-8908-16C6-ABA5-3024B4D1F794}"/>
          </ac:spMkLst>
        </pc:spChg>
        <pc:spChg chg="del mod">
          <ac:chgData name="Joshua Snider" userId="S::js1594@usnh.edu::b90997d1-0270-438c-a453-f9de43603770" providerId="AD" clId="Web-{DB4A412F-9FB0-7D19-D387-032B0A87A38E}" dt="2022-04-06T08:34:30.589" v="490"/>
          <ac:spMkLst>
            <pc:docMk/>
            <pc:sldMk cId="2340653342" sldId="282"/>
            <ac:spMk id="3" creationId="{76C7649C-90BE-0683-D880-14D7A2CC5AC4}"/>
          </ac:spMkLst>
        </pc:spChg>
        <pc:spChg chg="add mod">
          <ac:chgData name="Joshua Snider" userId="S::js1594@usnh.edu::b90997d1-0270-438c-a453-f9de43603770" providerId="AD" clId="Web-{DB4A412F-9FB0-7D19-D387-032B0A87A38E}" dt="2022-04-06T08:36:36.467" v="599" actId="20577"/>
          <ac:spMkLst>
            <pc:docMk/>
            <pc:sldMk cId="2340653342" sldId="282"/>
            <ac:spMk id="5" creationId="{946E6D28-F62B-5F0E-429F-ED053EDCC2FD}"/>
          </ac:spMkLst>
        </pc:spChg>
      </pc:sldChg>
      <pc:sldChg chg="modSp new">
        <pc:chgData name="Joshua Snider" userId="S::js1594@usnh.edu::b90997d1-0270-438c-a453-f9de43603770" providerId="AD" clId="Web-{DB4A412F-9FB0-7D19-D387-032B0A87A38E}" dt="2022-04-06T08:36:53.498" v="602" actId="20577"/>
        <pc:sldMkLst>
          <pc:docMk/>
          <pc:sldMk cId="4076274531" sldId="283"/>
        </pc:sldMkLst>
        <pc:spChg chg="mod">
          <ac:chgData name="Joshua Snider" userId="S::js1594@usnh.edu::b90997d1-0270-438c-a453-f9de43603770" providerId="AD" clId="Web-{DB4A412F-9FB0-7D19-D387-032B0A87A38E}" dt="2022-04-06T08:36:53.498" v="602" actId="20577"/>
          <ac:spMkLst>
            <pc:docMk/>
            <pc:sldMk cId="4076274531" sldId="283"/>
            <ac:spMk id="2" creationId="{5249095F-72A8-24BA-56B8-7B91F7579967}"/>
          </ac:spMkLst>
        </pc:spChg>
      </pc:sldChg>
      <pc:sldChg chg="modSp new">
        <pc:chgData name="Joshua Snider" userId="S::js1594@usnh.edu::b90997d1-0270-438c-a453-f9de43603770" providerId="AD" clId="Web-{DB4A412F-9FB0-7D19-D387-032B0A87A38E}" dt="2022-04-06T08:37:00.405" v="605" actId="20577"/>
        <pc:sldMkLst>
          <pc:docMk/>
          <pc:sldMk cId="2065588498" sldId="284"/>
        </pc:sldMkLst>
        <pc:spChg chg="mod">
          <ac:chgData name="Joshua Snider" userId="S::js1594@usnh.edu::b90997d1-0270-438c-a453-f9de43603770" providerId="AD" clId="Web-{DB4A412F-9FB0-7D19-D387-032B0A87A38E}" dt="2022-04-06T08:37:00.405" v="605" actId="20577"/>
          <ac:spMkLst>
            <pc:docMk/>
            <pc:sldMk cId="2065588498" sldId="284"/>
            <ac:spMk id="2" creationId="{16CCF270-6132-8065-6BCA-EF2694EA5398}"/>
          </ac:spMkLst>
        </pc:spChg>
      </pc:sldChg>
      <pc:sldChg chg="modSp new">
        <pc:chgData name="Joshua Snider" userId="S::js1594@usnh.edu::b90997d1-0270-438c-a453-f9de43603770" providerId="AD" clId="Web-{DB4A412F-9FB0-7D19-D387-032B0A87A38E}" dt="2022-04-06T08:37:28.327" v="613" actId="20577"/>
        <pc:sldMkLst>
          <pc:docMk/>
          <pc:sldMk cId="4227757290" sldId="285"/>
        </pc:sldMkLst>
        <pc:spChg chg="mod">
          <ac:chgData name="Joshua Snider" userId="S::js1594@usnh.edu::b90997d1-0270-438c-a453-f9de43603770" providerId="AD" clId="Web-{DB4A412F-9FB0-7D19-D387-032B0A87A38E}" dt="2022-04-06T08:37:28.327" v="613" actId="20577"/>
          <ac:spMkLst>
            <pc:docMk/>
            <pc:sldMk cId="4227757290" sldId="285"/>
            <ac:spMk id="2" creationId="{806D7E7F-14EC-CFB3-C2A5-FAE394D99754}"/>
          </ac:spMkLst>
        </pc:spChg>
      </pc:sldChg>
      <pc:sldMasterChg chg="add addSldLayout">
        <pc:chgData name="Joshua Snider" userId="S::js1594@usnh.edu::b90997d1-0270-438c-a453-f9de43603770" providerId="AD" clId="Web-{DB4A412F-9FB0-7D19-D387-032B0A87A38E}" dt="2022-04-06T07:40:26.696" v="0"/>
        <pc:sldMasterMkLst>
          <pc:docMk/>
          <pc:sldMasterMk cId="1519177360" sldId="2147483685"/>
        </pc:sldMasterMkLst>
        <pc:sldLayoutChg chg="add">
          <pc:chgData name="Joshua Snider" userId="S::js1594@usnh.edu::b90997d1-0270-438c-a453-f9de43603770" providerId="AD" clId="Web-{DB4A412F-9FB0-7D19-D387-032B0A87A38E}" dt="2022-04-06T07:40:26.696" v="0"/>
          <pc:sldLayoutMkLst>
            <pc:docMk/>
            <pc:sldMasterMk cId="1519177360" sldId="2147483685"/>
            <pc:sldLayoutMk cId="1442499555" sldId="2147483674"/>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3294242629" sldId="2147483675"/>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2213817181" sldId="2147483676"/>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3016210383" sldId="2147483677"/>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4213614598" sldId="2147483678"/>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3227034517" sldId="2147483679"/>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1464192061" sldId="2147483680"/>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3944780831" sldId="2147483681"/>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590223032" sldId="2147483682"/>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368119148" sldId="2147483683"/>
          </pc:sldLayoutMkLst>
        </pc:sldLayoutChg>
        <pc:sldLayoutChg chg="add">
          <pc:chgData name="Joshua Snider" userId="S::js1594@usnh.edu::b90997d1-0270-438c-a453-f9de43603770" providerId="AD" clId="Web-{DB4A412F-9FB0-7D19-D387-032B0A87A38E}" dt="2022-04-06T07:40:26.696" v="0"/>
          <pc:sldLayoutMkLst>
            <pc:docMk/>
            <pc:sldMasterMk cId="1519177360" sldId="2147483685"/>
            <pc:sldLayoutMk cId="2439937484" sldId="2147483684"/>
          </pc:sldLayoutMkLst>
        </pc:sldLayoutChg>
      </pc:sldMasterChg>
    </pc:docChg>
  </pc:docChgLst>
  <pc:docChgLst>
    <pc:chgData name="Andrew Daur" userId="a56b37eb-05e3-4c12-b0f8-f13e17a651a8" providerId="ADAL" clId="{BC232607-28C6-4843-ADCE-D0F831AD28DA}"/>
    <pc:docChg chg="undo custSel addSld delSld modSld sldOrd">
      <pc:chgData name="Andrew Daur" userId="a56b37eb-05e3-4c12-b0f8-f13e17a651a8" providerId="ADAL" clId="{BC232607-28C6-4843-ADCE-D0F831AD28DA}" dt="2022-04-12T19:50:11.322" v="1704" actId="14100"/>
      <pc:docMkLst>
        <pc:docMk/>
      </pc:docMkLst>
      <pc:sldChg chg="addSp delSp modSp mod setBg setClrOvrMap">
        <pc:chgData name="Andrew Daur" userId="a56b37eb-05e3-4c12-b0f8-f13e17a651a8" providerId="ADAL" clId="{BC232607-28C6-4843-ADCE-D0F831AD28DA}" dt="2022-04-12T18:59:20.953" v="1683" actId="14100"/>
        <pc:sldMkLst>
          <pc:docMk/>
          <pc:sldMk cId="109857222" sldId="256"/>
        </pc:sldMkLst>
        <pc:spChg chg="mod">
          <ac:chgData name="Andrew Daur" userId="a56b37eb-05e3-4c12-b0f8-f13e17a651a8" providerId="ADAL" clId="{BC232607-28C6-4843-ADCE-D0F831AD28DA}" dt="2022-04-12T16:46:25.237" v="252" actId="14100"/>
          <ac:spMkLst>
            <pc:docMk/>
            <pc:sldMk cId="109857222" sldId="256"/>
            <ac:spMk id="2" creationId="{00000000-0000-0000-0000-000000000000}"/>
          </ac:spMkLst>
        </pc:spChg>
        <pc:spChg chg="mod">
          <ac:chgData name="Andrew Daur" userId="a56b37eb-05e3-4c12-b0f8-f13e17a651a8" providerId="ADAL" clId="{BC232607-28C6-4843-ADCE-D0F831AD28DA}" dt="2022-04-12T16:46:36.766" v="255" actId="14100"/>
          <ac:spMkLst>
            <pc:docMk/>
            <pc:sldMk cId="109857222" sldId="256"/>
            <ac:spMk id="3" creationId="{00000000-0000-0000-0000-000000000000}"/>
          </ac:spMkLst>
        </pc:spChg>
        <pc:spChg chg="add del mod">
          <ac:chgData name="Andrew Daur" userId="a56b37eb-05e3-4c12-b0f8-f13e17a651a8" providerId="ADAL" clId="{BC232607-28C6-4843-ADCE-D0F831AD28DA}" dt="2022-04-12T16:48:25.378" v="285" actId="478"/>
          <ac:spMkLst>
            <pc:docMk/>
            <pc:sldMk cId="109857222" sldId="256"/>
            <ac:spMk id="6" creationId="{A50717B2-9EBC-423C-B67D-B478AF242562}"/>
          </ac:spMkLst>
        </pc:spChg>
        <pc:spChg chg="add mod">
          <ac:chgData name="Andrew Daur" userId="a56b37eb-05e3-4c12-b0f8-f13e17a651a8" providerId="ADAL" clId="{BC232607-28C6-4843-ADCE-D0F831AD28DA}" dt="2022-04-12T16:47:21.137" v="261" actId="14100"/>
          <ac:spMkLst>
            <pc:docMk/>
            <pc:sldMk cId="109857222" sldId="256"/>
            <ac:spMk id="7" creationId="{EB5BC30E-DE82-4F87-80DA-C89C3A03AD83}"/>
          </ac:spMkLst>
        </pc:spChg>
        <pc:spChg chg="add del mod">
          <ac:chgData name="Andrew Daur" userId="a56b37eb-05e3-4c12-b0f8-f13e17a651a8" providerId="ADAL" clId="{BC232607-28C6-4843-ADCE-D0F831AD28DA}" dt="2022-04-12T16:44:24.407" v="224"/>
          <ac:spMkLst>
            <pc:docMk/>
            <pc:sldMk cId="109857222" sldId="256"/>
            <ac:spMk id="8" creationId="{E1533ECD-CD7C-4BBA-9A48-782A10F25DE5}"/>
          </ac:spMkLst>
        </pc:spChg>
        <pc:spChg chg="add">
          <ac:chgData name="Andrew Daur" userId="a56b37eb-05e3-4c12-b0f8-f13e17a651a8" providerId="ADAL" clId="{BC232607-28C6-4843-ADCE-D0F831AD28DA}" dt="2022-04-12T16:42:45.962" v="196" actId="26606"/>
          <ac:spMkLst>
            <pc:docMk/>
            <pc:sldMk cId="109857222" sldId="256"/>
            <ac:spMk id="10" creationId="{EF9B8DF2-C3F5-49A2-94D2-F7B65A0F1F15}"/>
          </ac:spMkLst>
        </pc:spChg>
        <pc:picChg chg="add mod modCrop">
          <ac:chgData name="Andrew Daur" userId="a56b37eb-05e3-4c12-b0f8-f13e17a651a8" providerId="ADAL" clId="{BC232607-28C6-4843-ADCE-D0F831AD28DA}" dt="2022-04-12T18:59:20.953" v="1683" actId="14100"/>
          <ac:picMkLst>
            <pc:docMk/>
            <pc:sldMk cId="109857222" sldId="256"/>
            <ac:picMk id="4" creationId="{FE2A3D94-EBE2-4472-A7D8-418B6772E61B}"/>
          </ac:picMkLst>
        </pc:picChg>
        <pc:picChg chg="add mod ord">
          <ac:chgData name="Andrew Daur" userId="a56b37eb-05e3-4c12-b0f8-f13e17a651a8" providerId="ADAL" clId="{BC232607-28C6-4843-ADCE-D0F831AD28DA}" dt="2022-04-12T16:44:33.682" v="226" actId="1076"/>
          <ac:picMkLst>
            <pc:docMk/>
            <pc:sldMk cId="109857222" sldId="256"/>
            <ac:picMk id="5" creationId="{1669EC5F-D09E-4985-BC15-0036746CFAB0}"/>
          </ac:picMkLst>
        </pc:picChg>
        <pc:cxnChg chg="add mod">
          <ac:chgData name="Andrew Daur" userId="a56b37eb-05e3-4c12-b0f8-f13e17a651a8" providerId="ADAL" clId="{BC232607-28C6-4843-ADCE-D0F831AD28DA}" dt="2022-04-12T16:48:54.728" v="289" actId="208"/>
          <ac:cxnSpMkLst>
            <pc:docMk/>
            <pc:sldMk cId="109857222" sldId="256"/>
            <ac:cxnSpMk id="11" creationId="{DDBA636F-068B-4EC3-8FD7-D163A265B8C5}"/>
          </ac:cxnSpMkLst>
        </pc:cxnChg>
      </pc:sldChg>
      <pc:sldChg chg="addSp modSp mod">
        <pc:chgData name="Andrew Daur" userId="a56b37eb-05e3-4c12-b0f8-f13e17a651a8" providerId="ADAL" clId="{BC232607-28C6-4843-ADCE-D0F831AD28DA}" dt="2022-04-12T16:53:48.491" v="396" actId="1038"/>
        <pc:sldMkLst>
          <pc:docMk/>
          <pc:sldMk cId="3479702636" sldId="257"/>
        </pc:sldMkLst>
        <pc:spChg chg="mod">
          <ac:chgData name="Andrew Daur" userId="a56b37eb-05e3-4c12-b0f8-f13e17a651a8" providerId="ADAL" clId="{BC232607-28C6-4843-ADCE-D0F831AD28DA}" dt="2022-04-12T16:53:25.969" v="393" actId="14100"/>
          <ac:spMkLst>
            <pc:docMk/>
            <pc:sldMk cId="3479702636" sldId="257"/>
            <ac:spMk id="2" creationId="{08B13DA5-336E-44B5-8C1A-4A78D576A74B}"/>
          </ac:spMkLst>
        </pc:spChg>
        <pc:graphicFrameChg chg="mod">
          <ac:chgData name="Andrew Daur" userId="a56b37eb-05e3-4c12-b0f8-f13e17a651a8" providerId="ADAL" clId="{BC232607-28C6-4843-ADCE-D0F831AD28DA}" dt="2022-04-12T16:50:10.794" v="341" actId="14100"/>
          <ac:graphicFrameMkLst>
            <pc:docMk/>
            <pc:sldMk cId="3479702636" sldId="257"/>
            <ac:graphicFrameMk id="4" creationId="{B3F934B6-825E-4CDA-A080-A4EF33601224}"/>
          </ac:graphicFrameMkLst>
        </pc:graphicFrameChg>
        <pc:picChg chg="mod ord">
          <ac:chgData name="Andrew Daur" userId="a56b37eb-05e3-4c12-b0f8-f13e17a651a8" providerId="ADAL" clId="{BC232607-28C6-4843-ADCE-D0F831AD28DA}" dt="2022-04-12T16:50:01.571" v="322" actId="14100"/>
          <ac:picMkLst>
            <pc:docMk/>
            <pc:sldMk cId="3479702636" sldId="257"/>
            <ac:picMk id="5" creationId="{3889CEC0-7AC4-42A7-B2D8-034F4645A0A0}"/>
          </ac:picMkLst>
        </pc:picChg>
        <pc:cxnChg chg="add mod">
          <ac:chgData name="Andrew Daur" userId="a56b37eb-05e3-4c12-b0f8-f13e17a651a8" providerId="ADAL" clId="{BC232607-28C6-4843-ADCE-D0F831AD28DA}" dt="2022-04-12T16:53:48.491" v="396" actId="1038"/>
          <ac:cxnSpMkLst>
            <pc:docMk/>
            <pc:sldMk cId="3479702636" sldId="257"/>
            <ac:cxnSpMk id="6" creationId="{9C8D0A50-911B-42BC-8F38-A5EC2DD85A96}"/>
          </ac:cxnSpMkLst>
        </pc:cxnChg>
      </pc:sldChg>
      <pc:sldChg chg="modSp mod">
        <pc:chgData name="Andrew Daur" userId="a56b37eb-05e3-4c12-b0f8-f13e17a651a8" providerId="ADAL" clId="{BC232607-28C6-4843-ADCE-D0F831AD28DA}" dt="2022-04-12T16:55:49.543" v="404" actId="14100"/>
        <pc:sldMkLst>
          <pc:docMk/>
          <pc:sldMk cId="1357665768" sldId="259"/>
        </pc:sldMkLst>
        <pc:spChg chg="mod">
          <ac:chgData name="Andrew Daur" userId="a56b37eb-05e3-4c12-b0f8-f13e17a651a8" providerId="ADAL" clId="{BC232607-28C6-4843-ADCE-D0F831AD28DA}" dt="2022-04-12T16:55:49.543" v="404" actId="14100"/>
          <ac:spMkLst>
            <pc:docMk/>
            <pc:sldMk cId="1357665768" sldId="259"/>
            <ac:spMk id="2" creationId="{A3A7F647-590B-494E-B8E4-B38770C945DA}"/>
          </ac:spMkLst>
        </pc:spChg>
        <pc:graphicFrameChg chg="mod">
          <ac:chgData name="Andrew Daur" userId="a56b37eb-05e3-4c12-b0f8-f13e17a651a8" providerId="ADAL" clId="{BC232607-28C6-4843-ADCE-D0F831AD28DA}" dt="2022-04-12T16:55:45.133" v="403" actId="1076"/>
          <ac:graphicFrameMkLst>
            <pc:docMk/>
            <pc:sldMk cId="1357665768" sldId="259"/>
            <ac:graphicFrameMk id="4" creationId="{15084C20-B7F2-4102-9BEB-3C23C1EB3678}"/>
          </ac:graphicFrameMkLst>
        </pc:graphicFrameChg>
      </pc:sldChg>
      <pc:sldChg chg="addSp delSp modSp mod modNotesTx">
        <pc:chgData name="Andrew Daur" userId="a56b37eb-05e3-4c12-b0f8-f13e17a651a8" providerId="ADAL" clId="{BC232607-28C6-4843-ADCE-D0F831AD28DA}" dt="2022-04-12T16:59:58.368" v="624" actId="20577"/>
        <pc:sldMkLst>
          <pc:docMk/>
          <pc:sldMk cId="3561294168" sldId="260"/>
        </pc:sldMkLst>
        <pc:spChg chg="mod">
          <ac:chgData name="Andrew Daur" userId="a56b37eb-05e3-4c12-b0f8-f13e17a651a8" providerId="ADAL" clId="{BC232607-28C6-4843-ADCE-D0F831AD28DA}" dt="2022-04-12T16:58:46.355" v="480" actId="14100"/>
          <ac:spMkLst>
            <pc:docMk/>
            <pc:sldMk cId="3561294168" sldId="260"/>
            <ac:spMk id="2" creationId="{1EEC2596-8479-4FF5-8017-AA83F42F44C7}"/>
          </ac:spMkLst>
        </pc:spChg>
        <pc:spChg chg="add mod">
          <ac:chgData name="Andrew Daur" userId="a56b37eb-05e3-4c12-b0f8-f13e17a651a8" providerId="ADAL" clId="{BC232607-28C6-4843-ADCE-D0F831AD28DA}" dt="2022-04-12T16:59:02.144" v="531" actId="20577"/>
          <ac:spMkLst>
            <pc:docMk/>
            <pc:sldMk cId="3561294168" sldId="260"/>
            <ac:spMk id="3" creationId="{76BDFF19-2725-4E5E-9EBD-E5751451F13B}"/>
          </ac:spMkLst>
        </pc:spChg>
        <pc:spChg chg="add del mod">
          <ac:chgData name="Andrew Daur" userId="a56b37eb-05e3-4c12-b0f8-f13e17a651a8" providerId="ADAL" clId="{BC232607-28C6-4843-ADCE-D0F831AD28DA}" dt="2022-04-12T16:58:16.914" v="472"/>
          <ac:spMkLst>
            <pc:docMk/>
            <pc:sldMk cId="3561294168" sldId="260"/>
            <ac:spMk id="4" creationId="{81F4A5D3-1824-41CA-AD4D-4F2E9291BCE2}"/>
          </ac:spMkLst>
        </pc:spChg>
        <pc:graphicFrameChg chg="mod">
          <ac:chgData name="Andrew Daur" userId="a56b37eb-05e3-4c12-b0f8-f13e17a651a8" providerId="ADAL" clId="{BC232607-28C6-4843-ADCE-D0F831AD28DA}" dt="2022-04-12T16:57:06.300" v="405" actId="1076"/>
          <ac:graphicFrameMkLst>
            <pc:docMk/>
            <pc:sldMk cId="3561294168" sldId="260"/>
            <ac:graphicFrameMk id="7" creationId="{4328995B-C228-40D3-9472-1493C8CC50CD}"/>
          </ac:graphicFrameMkLst>
        </pc:graphicFrameChg>
      </pc:sldChg>
      <pc:sldChg chg="modNotesTx">
        <pc:chgData name="Andrew Daur" userId="a56b37eb-05e3-4c12-b0f8-f13e17a651a8" providerId="ADAL" clId="{BC232607-28C6-4843-ADCE-D0F831AD28DA}" dt="2022-04-12T17:02:14.600" v="1017" actId="20577"/>
        <pc:sldMkLst>
          <pc:docMk/>
          <pc:sldMk cId="282679467" sldId="261"/>
        </pc:sldMkLst>
      </pc:sldChg>
      <pc:sldChg chg="del">
        <pc:chgData name="Andrew Daur" userId="a56b37eb-05e3-4c12-b0f8-f13e17a651a8" providerId="ADAL" clId="{BC232607-28C6-4843-ADCE-D0F831AD28DA}" dt="2022-04-07T16:24:28.921" v="188" actId="47"/>
        <pc:sldMkLst>
          <pc:docMk/>
          <pc:sldMk cId="1783486136" sldId="263"/>
        </pc:sldMkLst>
      </pc:sldChg>
      <pc:sldChg chg="modSp mod">
        <pc:chgData name="Andrew Daur" userId="a56b37eb-05e3-4c12-b0f8-f13e17a651a8" providerId="ADAL" clId="{BC232607-28C6-4843-ADCE-D0F831AD28DA}" dt="2022-04-07T17:08:58.090" v="189" actId="1076"/>
        <pc:sldMkLst>
          <pc:docMk/>
          <pc:sldMk cId="3830777841" sldId="273"/>
        </pc:sldMkLst>
        <pc:spChg chg="mod">
          <ac:chgData name="Andrew Daur" userId="a56b37eb-05e3-4c12-b0f8-f13e17a651a8" providerId="ADAL" clId="{BC232607-28C6-4843-ADCE-D0F831AD28DA}" dt="2022-04-07T17:08:58.090" v="189" actId="1076"/>
          <ac:spMkLst>
            <pc:docMk/>
            <pc:sldMk cId="3830777841" sldId="273"/>
            <ac:spMk id="7" creationId="{EF14CB35-9B1A-947D-B8D4-7DD1D0D4D68D}"/>
          </ac:spMkLst>
        </pc:spChg>
      </pc:sldChg>
      <pc:sldChg chg="modSp mod">
        <pc:chgData name="Andrew Daur" userId="a56b37eb-05e3-4c12-b0f8-f13e17a651a8" providerId="ADAL" clId="{BC232607-28C6-4843-ADCE-D0F831AD28DA}" dt="2022-04-12T17:49:02.065" v="1541" actId="14100"/>
        <pc:sldMkLst>
          <pc:docMk/>
          <pc:sldMk cId="383596253" sldId="278"/>
        </pc:sldMkLst>
        <pc:spChg chg="mod">
          <ac:chgData name="Andrew Daur" userId="a56b37eb-05e3-4c12-b0f8-f13e17a651a8" providerId="ADAL" clId="{BC232607-28C6-4843-ADCE-D0F831AD28DA}" dt="2022-04-12T17:49:02.065" v="1541" actId="14100"/>
          <ac:spMkLst>
            <pc:docMk/>
            <pc:sldMk cId="383596253" sldId="278"/>
            <ac:spMk id="13" creationId="{AA2BA138-0E50-930A-92B1-3C9EDAE05542}"/>
          </ac:spMkLst>
        </pc:spChg>
      </pc:sldChg>
      <pc:sldChg chg="modSp mod">
        <pc:chgData name="Andrew Daur" userId="a56b37eb-05e3-4c12-b0f8-f13e17a651a8" providerId="ADAL" clId="{BC232607-28C6-4843-ADCE-D0F831AD28DA}" dt="2022-04-12T17:48:56.867" v="1540" actId="14100"/>
        <pc:sldMkLst>
          <pc:docMk/>
          <pc:sldMk cId="4005127444" sldId="279"/>
        </pc:sldMkLst>
        <pc:spChg chg="mod">
          <ac:chgData name="Andrew Daur" userId="a56b37eb-05e3-4c12-b0f8-f13e17a651a8" providerId="ADAL" clId="{BC232607-28C6-4843-ADCE-D0F831AD28DA}" dt="2022-04-12T17:48:56.867" v="1540" actId="14100"/>
          <ac:spMkLst>
            <pc:docMk/>
            <pc:sldMk cId="4005127444" sldId="279"/>
            <ac:spMk id="4" creationId="{85AB9BE2-FF92-FB74-8A7F-EEB9EF4328B2}"/>
          </ac:spMkLst>
        </pc:spChg>
      </pc:sldChg>
      <pc:sldChg chg="modSp mod">
        <pc:chgData name="Andrew Daur" userId="a56b37eb-05e3-4c12-b0f8-f13e17a651a8" providerId="ADAL" clId="{BC232607-28C6-4843-ADCE-D0F831AD28DA}" dt="2022-04-12T17:48:51.814" v="1539" actId="14100"/>
        <pc:sldMkLst>
          <pc:docMk/>
          <pc:sldMk cId="2761003686" sldId="280"/>
        </pc:sldMkLst>
        <pc:spChg chg="mod">
          <ac:chgData name="Andrew Daur" userId="a56b37eb-05e3-4c12-b0f8-f13e17a651a8" providerId="ADAL" clId="{BC232607-28C6-4843-ADCE-D0F831AD28DA}" dt="2022-04-12T17:48:51.814" v="1539" actId="14100"/>
          <ac:spMkLst>
            <pc:docMk/>
            <pc:sldMk cId="2761003686" sldId="280"/>
            <ac:spMk id="4" creationId="{0BDE7BDD-3C51-38BD-769A-9FE42411E2FA}"/>
          </ac:spMkLst>
        </pc:spChg>
      </pc:sldChg>
      <pc:sldChg chg="modSp mod">
        <pc:chgData name="Andrew Daur" userId="a56b37eb-05e3-4c12-b0f8-f13e17a651a8" providerId="ADAL" clId="{BC232607-28C6-4843-ADCE-D0F831AD28DA}" dt="2022-04-12T19:50:11.322" v="1704" actId="14100"/>
        <pc:sldMkLst>
          <pc:docMk/>
          <pc:sldMk cId="993277122" sldId="281"/>
        </pc:sldMkLst>
        <pc:spChg chg="mod">
          <ac:chgData name="Andrew Daur" userId="a56b37eb-05e3-4c12-b0f8-f13e17a651a8" providerId="ADAL" clId="{BC232607-28C6-4843-ADCE-D0F831AD28DA}" dt="2022-04-12T17:52:18.505" v="1544" actId="14100"/>
          <ac:spMkLst>
            <pc:docMk/>
            <pc:sldMk cId="993277122" sldId="281"/>
            <ac:spMk id="4" creationId="{F860612D-83EB-312A-5359-1DC459D23FF8}"/>
          </ac:spMkLst>
        </pc:spChg>
        <pc:graphicFrameChg chg="mod modGraphic">
          <ac:chgData name="Andrew Daur" userId="a56b37eb-05e3-4c12-b0f8-f13e17a651a8" providerId="ADAL" clId="{BC232607-28C6-4843-ADCE-D0F831AD28DA}" dt="2022-04-12T19:50:11.322" v="1704" actId="14100"/>
          <ac:graphicFrameMkLst>
            <pc:docMk/>
            <pc:sldMk cId="993277122" sldId="281"/>
            <ac:graphicFrameMk id="8" creationId="{1084B046-1B93-1B6E-C405-8F432F052DC1}"/>
          </ac:graphicFrameMkLst>
        </pc:graphicFrameChg>
        <pc:picChg chg="mod">
          <ac:chgData name="Andrew Daur" userId="a56b37eb-05e3-4c12-b0f8-f13e17a651a8" providerId="ADAL" clId="{BC232607-28C6-4843-ADCE-D0F831AD28DA}" dt="2022-04-12T19:46:34.588" v="1698" actId="14100"/>
          <ac:picMkLst>
            <pc:docMk/>
            <pc:sldMk cId="993277122" sldId="281"/>
            <ac:picMk id="6" creationId="{7210543E-E3F8-1075-531B-16B8D2C0E348}"/>
          </ac:picMkLst>
        </pc:picChg>
      </pc:sldChg>
      <pc:sldChg chg="modSp mod modNotesTx">
        <pc:chgData name="Andrew Daur" userId="a56b37eb-05e3-4c12-b0f8-f13e17a651a8" providerId="ADAL" clId="{BC232607-28C6-4843-ADCE-D0F831AD28DA}" dt="2022-04-12T19:32:25.594" v="1697" actId="33524"/>
        <pc:sldMkLst>
          <pc:docMk/>
          <pc:sldMk cId="2340653342" sldId="282"/>
        </pc:sldMkLst>
        <pc:spChg chg="mod">
          <ac:chgData name="Andrew Daur" userId="a56b37eb-05e3-4c12-b0f8-f13e17a651a8" providerId="ADAL" clId="{BC232607-28C6-4843-ADCE-D0F831AD28DA}" dt="2022-04-12T17:04:25.912" v="1021" actId="20577"/>
          <ac:spMkLst>
            <pc:docMk/>
            <pc:sldMk cId="2340653342" sldId="282"/>
            <ac:spMk id="2" creationId="{AF2F79B8-8908-16C6-ABA5-3024B4D1F794}"/>
          </ac:spMkLst>
        </pc:spChg>
        <pc:spChg chg="mod">
          <ac:chgData name="Andrew Daur" userId="a56b37eb-05e3-4c12-b0f8-f13e17a651a8" providerId="ADAL" clId="{BC232607-28C6-4843-ADCE-D0F831AD28DA}" dt="2022-04-12T17:04:41.908" v="1022" actId="1076"/>
          <ac:spMkLst>
            <pc:docMk/>
            <pc:sldMk cId="2340653342" sldId="282"/>
            <ac:spMk id="5" creationId="{946E6D28-F62B-5F0E-429F-ED053EDCC2FD}"/>
          </ac:spMkLst>
        </pc:spChg>
      </pc:sldChg>
      <pc:sldChg chg="modSp mod modNotesTx">
        <pc:chgData name="Andrew Daur" userId="a56b37eb-05e3-4c12-b0f8-f13e17a651a8" providerId="ADAL" clId="{BC232607-28C6-4843-ADCE-D0F831AD28DA}" dt="2022-04-12T17:55:50.779" v="1586"/>
        <pc:sldMkLst>
          <pc:docMk/>
          <pc:sldMk cId="4076274531" sldId="283"/>
        </pc:sldMkLst>
        <pc:spChg chg="mod">
          <ac:chgData name="Andrew Daur" userId="a56b37eb-05e3-4c12-b0f8-f13e17a651a8" providerId="ADAL" clId="{BC232607-28C6-4843-ADCE-D0F831AD28DA}" dt="2022-04-12T17:55:40.511" v="1585" actId="1076"/>
          <ac:spMkLst>
            <pc:docMk/>
            <pc:sldMk cId="4076274531" sldId="283"/>
            <ac:spMk id="3" creationId="{08ED0A0A-60B0-4EC7-7288-2650F755E8C0}"/>
          </ac:spMkLst>
        </pc:spChg>
      </pc:sldChg>
      <pc:sldChg chg="modNotesTx">
        <pc:chgData name="Andrew Daur" userId="a56b37eb-05e3-4c12-b0f8-f13e17a651a8" providerId="ADAL" clId="{BC232607-28C6-4843-ADCE-D0F831AD28DA}" dt="2022-04-12T18:50:57.394" v="1681" actId="20577"/>
        <pc:sldMkLst>
          <pc:docMk/>
          <pc:sldMk cId="727633574" sldId="286"/>
        </pc:sldMkLst>
      </pc:sldChg>
      <pc:sldChg chg="del">
        <pc:chgData name="Andrew Daur" userId="a56b37eb-05e3-4c12-b0f8-f13e17a651a8" providerId="ADAL" clId="{BC232607-28C6-4843-ADCE-D0F831AD28DA}" dt="2022-04-12T16:49:16.474" v="291" actId="47"/>
        <pc:sldMkLst>
          <pc:docMk/>
          <pc:sldMk cId="1382459189" sldId="287"/>
        </pc:sldMkLst>
      </pc:sldChg>
      <pc:sldChg chg="modSp mod modNotesTx">
        <pc:chgData name="Andrew Daur" userId="a56b37eb-05e3-4c12-b0f8-f13e17a651a8" providerId="ADAL" clId="{BC232607-28C6-4843-ADCE-D0F831AD28DA}" dt="2022-04-12T17:31:36.199" v="1536" actId="1582"/>
        <pc:sldMkLst>
          <pc:docMk/>
          <pc:sldMk cId="3922112920" sldId="288"/>
        </pc:sldMkLst>
        <pc:spChg chg="mod">
          <ac:chgData name="Andrew Daur" userId="a56b37eb-05e3-4c12-b0f8-f13e17a651a8" providerId="ADAL" clId="{BC232607-28C6-4843-ADCE-D0F831AD28DA}" dt="2022-04-12T17:03:02.521" v="1018" actId="14100"/>
          <ac:spMkLst>
            <pc:docMk/>
            <pc:sldMk cId="3922112920" sldId="288"/>
            <ac:spMk id="2" creationId="{A3A7F647-590B-494E-B8E4-B38770C945DA}"/>
          </ac:spMkLst>
        </pc:spChg>
        <pc:spChg chg="mod">
          <ac:chgData name="Andrew Daur" userId="a56b37eb-05e3-4c12-b0f8-f13e17a651a8" providerId="ADAL" clId="{BC232607-28C6-4843-ADCE-D0F831AD28DA}" dt="2022-04-12T17:31:05.219" v="1533" actId="14100"/>
          <ac:spMkLst>
            <pc:docMk/>
            <pc:sldMk cId="3922112920" sldId="288"/>
            <ac:spMk id="24" creationId="{0C7AF0E0-58AA-FF34-7966-E54D99C22EA1}"/>
          </ac:spMkLst>
        </pc:spChg>
        <pc:spChg chg="mod">
          <ac:chgData name="Andrew Daur" userId="a56b37eb-05e3-4c12-b0f8-f13e17a651a8" providerId="ADAL" clId="{BC232607-28C6-4843-ADCE-D0F831AD28DA}" dt="2022-04-12T17:30:56.692" v="1532" actId="14100"/>
          <ac:spMkLst>
            <pc:docMk/>
            <pc:sldMk cId="3922112920" sldId="288"/>
            <ac:spMk id="25" creationId="{02D21A2D-85DA-817D-EBE5-1C9FA5431BE2}"/>
          </ac:spMkLst>
        </pc:spChg>
        <pc:spChg chg="mod">
          <ac:chgData name="Andrew Daur" userId="a56b37eb-05e3-4c12-b0f8-f13e17a651a8" providerId="ADAL" clId="{BC232607-28C6-4843-ADCE-D0F831AD28DA}" dt="2022-04-12T17:31:36.199" v="1536" actId="1582"/>
          <ac:spMkLst>
            <pc:docMk/>
            <pc:sldMk cId="3922112920" sldId="288"/>
            <ac:spMk id="26" creationId="{69F41C24-5667-D45D-C968-03AEDAEF9092}"/>
          </ac:spMkLst>
        </pc:spChg>
        <pc:spChg chg="mod">
          <ac:chgData name="Andrew Daur" userId="a56b37eb-05e3-4c12-b0f8-f13e17a651a8" providerId="ADAL" clId="{BC232607-28C6-4843-ADCE-D0F831AD28DA}" dt="2022-04-12T17:31:29.867" v="1535" actId="1582"/>
          <ac:spMkLst>
            <pc:docMk/>
            <pc:sldMk cId="3922112920" sldId="288"/>
            <ac:spMk id="27" creationId="{92BBBD5F-5B3C-F697-FB1A-B85921BAC541}"/>
          </ac:spMkLst>
        </pc:spChg>
      </pc:sldChg>
      <pc:sldChg chg="delSp modSp add del mod setBg delDesignElem">
        <pc:chgData name="Andrew Daur" userId="a56b37eb-05e3-4c12-b0f8-f13e17a651a8" providerId="ADAL" clId="{BC232607-28C6-4843-ADCE-D0F831AD28DA}" dt="2022-04-12T16:49:00.844" v="290" actId="47"/>
        <pc:sldMkLst>
          <pc:docMk/>
          <pc:sldMk cId="2102322015" sldId="289"/>
        </pc:sldMkLst>
        <pc:spChg chg="mod">
          <ac:chgData name="Andrew Daur" userId="a56b37eb-05e3-4c12-b0f8-f13e17a651a8" providerId="ADAL" clId="{BC232607-28C6-4843-ADCE-D0F831AD28DA}" dt="2022-04-12T16:41:50.458" v="192" actId="27636"/>
          <ac:spMkLst>
            <pc:docMk/>
            <pc:sldMk cId="2102322015" sldId="289"/>
            <ac:spMk id="2" creationId="{5080A6B0-FA4A-4269-8F9A-3D74E608BE58}"/>
          </ac:spMkLst>
        </pc:spChg>
        <pc:spChg chg="del">
          <ac:chgData name="Andrew Daur" userId="a56b37eb-05e3-4c12-b0f8-f13e17a651a8" providerId="ADAL" clId="{BC232607-28C6-4843-ADCE-D0F831AD28DA}" dt="2022-04-12T16:41:50.182" v="191"/>
          <ac:spMkLst>
            <pc:docMk/>
            <pc:sldMk cId="2102322015" sldId="289"/>
            <ac:spMk id="9" creationId="{0B4FB531-34DA-4777-9BD5-5B885DC38198}"/>
          </ac:spMkLst>
        </pc:spChg>
        <pc:picChg chg="del">
          <ac:chgData name="Andrew Daur" userId="a56b37eb-05e3-4c12-b0f8-f13e17a651a8" providerId="ADAL" clId="{BC232607-28C6-4843-ADCE-D0F831AD28DA}" dt="2022-04-12T16:41:59.009" v="193" actId="21"/>
          <ac:picMkLst>
            <pc:docMk/>
            <pc:sldMk cId="2102322015" sldId="289"/>
            <ac:picMk id="4" creationId="{3E594F02-B0DF-494D-8BE6-5CD4216B2F5B}"/>
          </ac:picMkLst>
        </pc:picChg>
        <pc:cxnChg chg="del">
          <ac:chgData name="Andrew Daur" userId="a56b37eb-05e3-4c12-b0f8-f13e17a651a8" providerId="ADAL" clId="{BC232607-28C6-4843-ADCE-D0F831AD28DA}" dt="2022-04-12T16:41:50.182" v="191"/>
          <ac:cxnSpMkLst>
            <pc:docMk/>
            <pc:sldMk cId="2102322015" sldId="289"/>
            <ac:cxnSpMk id="11" creationId="{D5B557D3-D7B4-404B-84A1-9BD182BE5B06}"/>
          </ac:cxnSpMkLst>
        </pc:cxnChg>
      </pc:sldChg>
      <pc:sldChg chg="modSp add del mod">
        <pc:chgData name="Andrew Daur" userId="a56b37eb-05e3-4c12-b0f8-f13e17a651a8" providerId="ADAL" clId="{BC232607-28C6-4843-ADCE-D0F831AD28DA}" dt="2022-04-12T16:53:07.728" v="375" actId="47"/>
        <pc:sldMkLst>
          <pc:docMk/>
          <pc:sldMk cId="656904111" sldId="290"/>
        </pc:sldMkLst>
        <pc:spChg chg="mod">
          <ac:chgData name="Andrew Daur" userId="a56b37eb-05e3-4c12-b0f8-f13e17a651a8" providerId="ADAL" clId="{BC232607-28C6-4843-ADCE-D0F831AD28DA}" dt="2022-04-12T16:52:06.636" v="363" actId="2711"/>
          <ac:spMkLst>
            <pc:docMk/>
            <pc:sldMk cId="656904111" sldId="290"/>
            <ac:spMk id="2" creationId="{EAB15DFC-25B8-BEC9-670D-9D8EF9990B5C}"/>
          </ac:spMkLst>
        </pc:spChg>
      </pc:sldChg>
      <pc:sldChg chg="add del ord">
        <pc:chgData name="Andrew Daur" userId="a56b37eb-05e3-4c12-b0f8-f13e17a651a8" providerId="ADAL" clId="{BC232607-28C6-4843-ADCE-D0F831AD28DA}" dt="2022-04-12T16:53:00.672" v="371" actId="47"/>
        <pc:sldMkLst>
          <pc:docMk/>
          <pc:sldMk cId="2133634026" sldId="291"/>
        </pc:sldMkLst>
      </pc:sldChg>
      <pc:sldChg chg="add del">
        <pc:chgData name="Andrew Daur" userId="a56b37eb-05e3-4c12-b0f8-f13e17a651a8" providerId="ADAL" clId="{BC232607-28C6-4843-ADCE-D0F831AD28DA}" dt="2022-04-12T16:52:49.654" v="367"/>
        <pc:sldMkLst>
          <pc:docMk/>
          <pc:sldMk cId="2912139044" sldId="291"/>
        </pc:sldMkLst>
      </pc:sldChg>
      <pc:sldChg chg="delSp modSp add mod ord">
        <pc:chgData name="Andrew Daur" userId="a56b37eb-05e3-4c12-b0f8-f13e17a651a8" providerId="ADAL" clId="{BC232607-28C6-4843-ADCE-D0F831AD28DA}" dt="2022-04-12T17:18:01.185" v="1350" actId="478"/>
        <pc:sldMkLst>
          <pc:docMk/>
          <pc:sldMk cId="3295026319" sldId="291"/>
        </pc:sldMkLst>
        <pc:spChg chg="mod">
          <ac:chgData name="Andrew Daur" userId="a56b37eb-05e3-4c12-b0f8-f13e17a651a8" providerId="ADAL" clId="{BC232607-28C6-4843-ADCE-D0F831AD28DA}" dt="2022-04-12T16:53:16.437" v="392" actId="20577"/>
          <ac:spMkLst>
            <pc:docMk/>
            <pc:sldMk cId="3295026319" sldId="291"/>
            <ac:spMk id="2" creationId="{EAB15DFC-25B8-BEC9-670D-9D8EF9990B5C}"/>
          </ac:spMkLst>
        </pc:spChg>
        <pc:spChg chg="del mod">
          <ac:chgData name="Andrew Daur" userId="a56b37eb-05e3-4c12-b0f8-f13e17a651a8" providerId="ADAL" clId="{BC232607-28C6-4843-ADCE-D0F831AD28DA}" dt="2022-04-12T17:18:01.185" v="1350" actId="478"/>
          <ac:spMkLst>
            <pc:docMk/>
            <pc:sldMk cId="3295026319" sldId="291"/>
            <ac:spMk id="3" creationId="{D70DB1DF-5372-F86F-3DEE-4DDFB28750E8}"/>
          </ac:spMkLst>
        </pc:spChg>
        <pc:spChg chg="mod">
          <ac:chgData name="Andrew Daur" userId="a56b37eb-05e3-4c12-b0f8-f13e17a651a8" providerId="ADAL" clId="{BC232607-28C6-4843-ADCE-D0F831AD28DA}" dt="2022-04-12T17:17:58.701" v="1349" actId="20577"/>
          <ac:spMkLst>
            <pc:docMk/>
            <pc:sldMk cId="3295026319" sldId="291"/>
            <ac:spMk id="4" creationId="{3F9285A8-0F3A-882E-97D3-8F276EF624C2}"/>
          </ac:spMkLst>
        </pc:spChg>
      </pc:sldChg>
      <pc:sldChg chg="add del">
        <pc:chgData name="Andrew Daur" userId="a56b37eb-05e3-4c12-b0f8-f13e17a651a8" providerId="ADAL" clId="{BC232607-28C6-4843-ADCE-D0F831AD28DA}" dt="2022-04-12T16:52:43.898" v="365" actId="2696"/>
        <pc:sldMkLst>
          <pc:docMk/>
          <pc:sldMk cId="3702777978" sldId="291"/>
        </pc:sldMkLst>
      </pc:sldChg>
    </pc:docChg>
  </pc:docChgLst>
  <pc:docChgLst>
    <pc:chgData name="Matthew Lavin" userId="97bbbf13-5367-40cd-a6fd-e9a91b7e7b36" providerId="ADAL" clId="{93D2D893-6323-4223-92C7-AE559909EFC8}"/>
    <pc:docChg chg="undo custSel addSld delSld modSld sldOrd">
      <pc:chgData name="Matthew Lavin" userId="97bbbf13-5367-40cd-a6fd-e9a91b7e7b36" providerId="ADAL" clId="{93D2D893-6323-4223-92C7-AE559909EFC8}" dt="2022-04-12T17:51:07.964" v="2134" actId="20577"/>
      <pc:docMkLst>
        <pc:docMk/>
      </pc:docMkLst>
      <pc:sldChg chg="modSp mod">
        <pc:chgData name="Matthew Lavin" userId="97bbbf13-5367-40cd-a6fd-e9a91b7e7b36" providerId="ADAL" clId="{93D2D893-6323-4223-92C7-AE559909EFC8}" dt="2022-04-07T16:53:22.639" v="793" actId="20577"/>
        <pc:sldMkLst>
          <pc:docMk/>
          <pc:sldMk cId="3223585321" sldId="265"/>
        </pc:sldMkLst>
        <pc:spChg chg="mod">
          <ac:chgData name="Matthew Lavin" userId="97bbbf13-5367-40cd-a6fd-e9a91b7e7b36" providerId="ADAL" clId="{93D2D893-6323-4223-92C7-AE559909EFC8}" dt="2022-04-07T16:53:22.639" v="793" actId="20577"/>
          <ac:spMkLst>
            <pc:docMk/>
            <pc:sldMk cId="3223585321" sldId="265"/>
            <ac:spMk id="2" creationId="{282397B0-EA0D-B3D7-AAAA-869C266FF4D6}"/>
          </ac:spMkLst>
        </pc:spChg>
      </pc:sldChg>
      <pc:sldChg chg="modSp mod">
        <pc:chgData name="Matthew Lavin" userId="97bbbf13-5367-40cd-a6fd-e9a91b7e7b36" providerId="ADAL" clId="{93D2D893-6323-4223-92C7-AE559909EFC8}" dt="2022-04-07T16:53:33.779" v="814" actId="20577"/>
        <pc:sldMkLst>
          <pc:docMk/>
          <pc:sldMk cId="3411797191" sldId="267"/>
        </pc:sldMkLst>
        <pc:spChg chg="mod">
          <ac:chgData name="Matthew Lavin" userId="97bbbf13-5367-40cd-a6fd-e9a91b7e7b36" providerId="ADAL" clId="{93D2D893-6323-4223-92C7-AE559909EFC8}" dt="2022-04-07T16:53:33.779" v="814" actId="20577"/>
          <ac:spMkLst>
            <pc:docMk/>
            <pc:sldMk cId="3411797191" sldId="267"/>
            <ac:spMk id="2" creationId="{94F21A6A-F9C2-6561-86B8-F16AB849EC70}"/>
          </ac:spMkLst>
        </pc:spChg>
      </pc:sldChg>
      <pc:sldChg chg="modSp mod">
        <pc:chgData name="Matthew Lavin" userId="97bbbf13-5367-40cd-a6fd-e9a91b7e7b36" providerId="ADAL" clId="{93D2D893-6323-4223-92C7-AE559909EFC8}" dt="2022-04-12T17:22:14.993" v="2001" actId="1076"/>
        <pc:sldMkLst>
          <pc:docMk/>
          <pc:sldMk cId="3830777841" sldId="273"/>
        </pc:sldMkLst>
        <pc:spChg chg="mod">
          <ac:chgData name="Matthew Lavin" userId="97bbbf13-5367-40cd-a6fd-e9a91b7e7b36" providerId="ADAL" clId="{93D2D893-6323-4223-92C7-AE559909EFC8}" dt="2022-04-07T16:17:44.377" v="0" actId="1076"/>
          <ac:spMkLst>
            <pc:docMk/>
            <pc:sldMk cId="3830777841" sldId="273"/>
            <ac:spMk id="7" creationId="{EF14CB35-9B1A-947D-B8D4-7DD1D0D4D68D}"/>
          </ac:spMkLst>
        </pc:spChg>
        <pc:picChg chg="mod">
          <ac:chgData name="Matthew Lavin" userId="97bbbf13-5367-40cd-a6fd-e9a91b7e7b36" providerId="ADAL" clId="{93D2D893-6323-4223-92C7-AE559909EFC8}" dt="2022-04-12T17:22:14.993" v="2001" actId="1076"/>
          <ac:picMkLst>
            <pc:docMk/>
            <pc:sldMk cId="3830777841" sldId="273"/>
            <ac:picMk id="9" creationId="{DC9825EB-97F7-2B32-86B2-DFFEE3ED29B8}"/>
          </ac:picMkLst>
        </pc:picChg>
      </pc:sldChg>
      <pc:sldChg chg="modSp mod">
        <pc:chgData name="Matthew Lavin" userId="97bbbf13-5367-40cd-a6fd-e9a91b7e7b36" providerId="ADAL" clId="{93D2D893-6323-4223-92C7-AE559909EFC8}" dt="2022-04-12T17:51:07.964" v="2134" actId="20577"/>
        <pc:sldMkLst>
          <pc:docMk/>
          <pc:sldMk cId="993277122" sldId="281"/>
        </pc:sldMkLst>
        <pc:graphicFrameChg chg="mod modGraphic">
          <ac:chgData name="Matthew Lavin" userId="97bbbf13-5367-40cd-a6fd-e9a91b7e7b36" providerId="ADAL" clId="{93D2D893-6323-4223-92C7-AE559909EFC8}" dt="2022-04-12T17:51:07.964" v="2134" actId="20577"/>
          <ac:graphicFrameMkLst>
            <pc:docMk/>
            <pc:sldMk cId="993277122" sldId="281"/>
            <ac:graphicFrameMk id="8" creationId="{1084B046-1B93-1B6E-C405-8F432F052DC1}"/>
          </ac:graphicFrameMkLst>
        </pc:graphicFrameChg>
      </pc:sldChg>
      <pc:sldChg chg="modSp mod">
        <pc:chgData name="Matthew Lavin" userId="97bbbf13-5367-40cd-a6fd-e9a91b7e7b36" providerId="ADAL" clId="{93D2D893-6323-4223-92C7-AE559909EFC8}" dt="2022-04-07T16:39:00.350" v="1" actId="1076"/>
        <pc:sldMkLst>
          <pc:docMk/>
          <pc:sldMk cId="2340653342" sldId="282"/>
        </pc:sldMkLst>
        <pc:spChg chg="mod">
          <ac:chgData name="Matthew Lavin" userId="97bbbf13-5367-40cd-a6fd-e9a91b7e7b36" providerId="ADAL" clId="{93D2D893-6323-4223-92C7-AE559909EFC8}" dt="2022-04-07T16:39:00.350" v="1" actId="1076"/>
          <ac:spMkLst>
            <pc:docMk/>
            <pc:sldMk cId="2340653342" sldId="282"/>
            <ac:spMk id="5" creationId="{946E6D28-F62B-5F0E-429F-ED053EDCC2FD}"/>
          </ac:spMkLst>
        </pc:spChg>
      </pc:sldChg>
      <pc:sldChg chg="addSp delSp modSp mod modNotesTx">
        <pc:chgData name="Matthew Lavin" userId="97bbbf13-5367-40cd-a6fd-e9a91b7e7b36" providerId="ADAL" clId="{93D2D893-6323-4223-92C7-AE559909EFC8}" dt="2022-04-12T17:49:25.347" v="2118" actId="20577"/>
        <pc:sldMkLst>
          <pc:docMk/>
          <pc:sldMk cId="2065588498" sldId="284"/>
        </pc:sldMkLst>
        <pc:spChg chg="del">
          <ac:chgData name="Matthew Lavin" userId="97bbbf13-5367-40cd-a6fd-e9a91b7e7b36" providerId="ADAL" clId="{93D2D893-6323-4223-92C7-AE559909EFC8}" dt="2022-04-07T17:47:39.214" v="818" actId="931"/>
          <ac:spMkLst>
            <pc:docMk/>
            <pc:sldMk cId="2065588498" sldId="284"/>
            <ac:spMk id="3" creationId="{EF2CDACB-97C5-D3F9-4FF4-E32E5C8FB445}"/>
          </ac:spMkLst>
        </pc:spChg>
        <pc:spChg chg="mod">
          <ac:chgData name="Matthew Lavin" userId="97bbbf13-5367-40cd-a6fd-e9a91b7e7b36" providerId="ADAL" clId="{93D2D893-6323-4223-92C7-AE559909EFC8}" dt="2022-04-12T16:36:44.868" v="1331" actId="20577"/>
          <ac:spMkLst>
            <pc:docMk/>
            <pc:sldMk cId="2065588498" sldId="284"/>
            <ac:spMk id="4" creationId="{B931B048-661C-77B4-BA44-4D174F9FCF46}"/>
          </ac:spMkLst>
        </pc:spChg>
        <pc:picChg chg="add mod">
          <ac:chgData name="Matthew Lavin" userId="97bbbf13-5367-40cd-a6fd-e9a91b7e7b36" providerId="ADAL" clId="{93D2D893-6323-4223-92C7-AE559909EFC8}" dt="2022-04-12T16:35:20.567" v="1279" actId="14826"/>
          <ac:picMkLst>
            <pc:docMk/>
            <pc:sldMk cId="2065588498" sldId="284"/>
            <ac:picMk id="6" creationId="{E041562B-68E4-49F5-9D04-2EB0FC04019B}"/>
          </ac:picMkLst>
        </pc:picChg>
      </pc:sldChg>
      <pc:sldChg chg="addSp delSp modSp mod">
        <pc:chgData name="Matthew Lavin" userId="97bbbf13-5367-40cd-a6fd-e9a91b7e7b36" providerId="ADAL" clId="{93D2D893-6323-4223-92C7-AE559909EFC8}" dt="2022-04-12T16:47:16.155" v="1334" actId="403"/>
        <pc:sldMkLst>
          <pc:docMk/>
          <pc:sldMk cId="4227757290" sldId="285"/>
        </pc:sldMkLst>
        <pc:spChg chg="add mod">
          <ac:chgData name="Matthew Lavin" userId="97bbbf13-5367-40cd-a6fd-e9a91b7e7b36" providerId="ADAL" clId="{93D2D893-6323-4223-92C7-AE559909EFC8}" dt="2022-04-12T16:47:16.155" v="1334" actId="403"/>
          <ac:spMkLst>
            <pc:docMk/>
            <pc:sldMk cId="4227757290" sldId="285"/>
            <ac:spMk id="3" creationId="{22590F4B-DE45-4DA3-BDEE-CC2CC9888CB1}"/>
          </ac:spMkLst>
        </pc:spChg>
        <pc:spChg chg="del mod">
          <ac:chgData name="Matthew Lavin" userId="97bbbf13-5367-40cd-a6fd-e9a91b7e7b36" providerId="ADAL" clId="{93D2D893-6323-4223-92C7-AE559909EFC8}" dt="2022-04-07T16:48:59.042" v="612" actId="12084"/>
          <ac:spMkLst>
            <pc:docMk/>
            <pc:sldMk cId="4227757290" sldId="285"/>
            <ac:spMk id="3" creationId="{9C8E8E70-AE00-5991-EEF7-EFBB872F42B8}"/>
          </ac:spMkLst>
        </pc:spChg>
        <pc:graphicFrameChg chg="add del mod">
          <ac:chgData name="Matthew Lavin" userId="97bbbf13-5367-40cd-a6fd-e9a91b7e7b36" providerId="ADAL" clId="{93D2D893-6323-4223-92C7-AE559909EFC8}" dt="2022-04-12T16:47:10.058" v="1332" actId="11529"/>
          <ac:graphicFrameMkLst>
            <pc:docMk/>
            <pc:sldMk cId="4227757290" sldId="285"/>
            <ac:graphicFrameMk id="5" creationId="{68B05B6A-A0A0-4C23-A4A3-36775CB3E7BF}"/>
          </ac:graphicFrameMkLst>
        </pc:graphicFrameChg>
      </pc:sldChg>
      <pc:sldChg chg="addSp delSp modSp new mod ord">
        <pc:chgData name="Matthew Lavin" userId="97bbbf13-5367-40cd-a6fd-e9a91b7e7b36" providerId="ADAL" clId="{93D2D893-6323-4223-92C7-AE559909EFC8}" dt="2022-04-12T16:21:36.416" v="1031"/>
        <pc:sldMkLst>
          <pc:docMk/>
          <pc:sldMk cId="727633574" sldId="286"/>
        </pc:sldMkLst>
        <pc:spChg chg="mod">
          <ac:chgData name="Matthew Lavin" userId="97bbbf13-5367-40cd-a6fd-e9a91b7e7b36" providerId="ADAL" clId="{93D2D893-6323-4223-92C7-AE559909EFC8}" dt="2022-04-07T16:42:26.736" v="105" actId="20577"/>
          <ac:spMkLst>
            <pc:docMk/>
            <pc:sldMk cId="727633574" sldId="286"/>
            <ac:spMk id="2" creationId="{C395D342-407C-40B0-93CB-AD9C030C1B4A}"/>
          </ac:spMkLst>
        </pc:spChg>
        <pc:spChg chg="del">
          <ac:chgData name="Matthew Lavin" userId="97bbbf13-5367-40cd-a6fd-e9a91b7e7b36" providerId="ADAL" clId="{93D2D893-6323-4223-92C7-AE559909EFC8}" dt="2022-04-07T16:41:53.084" v="49"/>
          <ac:spMkLst>
            <pc:docMk/>
            <pc:sldMk cId="727633574" sldId="286"/>
            <ac:spMk id="3" creationId="{14880D06-971D-4183-AD07-64DC2FA5E85C}"/>
          </ac:spMkLst>
        </pc:spChg>
        <pc:graphicFrameChg chg="add mod modGraphic">
          <ac:chgData name="Matthew Lavin" userId="97bbbf13-5367-40cd-a6fd-e9a91b7e7b36" providerId="ADAL" clId="{93D2D893-6323-4223-92C7-AE559909EFC8}" dt="2022-04-12T16:21:36.416" v="1031"/>
          <ac:graphicFrameMkLst>
            <pc:docMk/>
            <pc:sldMk cId="727633574" sldId="286"/>
            <ac:graphicFrameMk id="5" creationId="{7AB017DC-B95F-40A8-AE18-4E3BD35960BC}"/>
          </ac:graphicFrameMkLst>
        </pc:graphicFrameChg>
      </pc:sldChg>
      <pc:sldChg chg="addSp delSp modSp new mod modClrScheme chgLayout">
        <pc:chgData name="Matthew Lavin" userId="97bbbf13-5367-40cd-a6fd-e9a91b7e7b36" providerId="ADAL" clId="{93D2D893-6323-4223-92C7-AE559909EFC8}" dt="2022-04-12T16:50:53.303" v="1352" actId="20577"/>
        <pc:sldMkLst>
          <pc:docMk/>
          <pc:sldMk cId="2623746946" sldId="289"/>
        </pc:sldMkLst>
        <pc:spChg chg="del mod ord">
          <ac:chgData name="Matthew Lavin" userId="97bbbf13-5367-40cd-a6fd-e9a91b7e7b36" providerId="ADAL" clId="{93D2D893-6323-4223-92C7-AE559909EFC8}" dt="2022-04-12T16:49:50.340" v="1338" actId="700"/>
          <ac:spMkLst>
            <pc:docMk/>
            <pc:sldMk cId="2623746946" sldId="289"/>
            <ac:spMk id="2" creationId="{4C6728D0-EC02-4F0C-BD18-D267442911B0}"/>
          </ac:spMkLst>
        </pc:spChg>
        <pc:spChg chg="del mod ord">
          <ac:chgData name="Matthew Lavin" userId="97bbbf13-5367-40cd-a6fd-e9a91b7e7b36" providerId="ADAL" clId="{93D2D893-6323-4223-92C7-AE559909EFC8}" dt="2022-04-12T16:49:50.340" v="1338" actId="700"/>
          <ac:spMkLst>
            <pc:docMk/>
            <pc:sldMk cId="2623746946" sldId="289"/>
            <ac:spMk id="3" creationId="{E0CC5BC2-245B-4530-A6D6-D957644DD53A}"/>
          </ac:spMkLst>
        </pc:spChg>
        <pc:spChg chg="del">
          <ac:chgData name="Matthew Lavin" userId="97bbbf13-5367-40cd-a6fd-e9a91b7e7b36" providerId="ADAL" clId="{93D2D893-6323-4223-92C7-AE559909EFC8}" dt="2022-04-12T16:49:50.340" v="1338" actId="700"/>
          <ac:spMkLst>
            <pc:docMk/>
            <pc:sldMk cId="2623746946" sldId="289"/>
            <ac:spMk id="4" creationId="{9E320CA8-AEEA-49A7-806D-B15A2B5B9B9C}"/>
          </ac:spMkLst>
        </pc:spChg>
        <pc:spChg chg="add mod ord">
          <ac:chgData name="Matthew Lavin" userId="97bbbf13-5367-40cd-a6fd-e9a91b7e7b36" providerId="ADAL" clId="{93D2D893-6323-4223-92C7-AE559909EFC8}" dt="2022-04-12T16:49:55.893" v="1348" actId="20577"/>
          <ac:spMkLst>
            <pc:docMk/>
            <pc:sldMk cId="2623746946" sldId="289"/>
            <ac:spMk id="5" creationId="{E5C36F3A-54A7-44AB-9902-A7ED9A32C167}"/>
          </ac:spMkLst>
        </pc:spChg>
        <pc:spChg chg="add mod ord">
          <ac:chgData name="Matthew Lavin" userId="97bbbf13-5367-40cd-a6fd-e9a91b7e7b36" providerId="ADAL" clId="{93D2D893-6323-4223-92C7-AE559909EFC8}" dt="2022-04-12T16:50:53.303" v="1352" actId="20577"/>
          <ac:spMkLst>
            <pc:docMk/>
            <pc:sldMk cId="2623746946" sldId="289"/>
            <ac:spMk id="6" creationId="{3BB21C50-B40D-4458-B6C4-20840E5F2F88}"/>
          </ac:spMkLst>
        </pc:spChg>
      </pc:sldChg>
      <pc:sldChg chg="new del">
        <pc:chgData name="Matthew Lavin" userId="97bbbf13-5367-40cd-a6fd-e9a91b7e7b36" providerId="ADAL" clId="{93D2D893-6323-4223-92C7-AE559909EFC8}" dt="2022-04-12T16:49:34.763" v="1336" actId="680"/>
        <pc:sldMkLst>
          <pc:docMk/>
          <pc:sldMk cId="3702933668" sldId="289"/>
        </pc:sldMkLst>
      </pc:sldChg>
    </pc:docChg>
  </pc:docChgLst>
  <pc:docChgLst>
    <pc:chgData name="Joshua Snider" userId="S::js1594@usnh.edu::b90997d1-0270-438c-a453-f9de43603770" providerId="AD" clId="Web-{7AC6E261-D2CF-4BCB-5DAC-B63B5CA23009}"/>
    <pc:docChg chg="addSld delSld modSld sldOrd">
      <pc:chgData name="Joshua Snider" userId="S::js1594@usnh.edu::b90997d1-0270-438c-a453-f9de43603770" providerId="AD" clId="Web-{7AC6E261-D2CF-4BCB-5DAC-B63B5CA23009}" dt="2022-04-12T18:03:35.631" v="468" actId="14100"/>
      <pc:docMkLst>
        <pc:docMk/>
      </pc:docMkLst>
      <pc:sldChg chg="addSp modSp">
        <pc:chgData name="Joshua Snider" userId="S::js1594@usnh.edu::b90997d1-0270-438c-a453-f9de43603770" providerId="AD" clId="Web-{7AC6E261-D2CF-4BCB-5DAC-B63B5CA23009}" dt="2022-04-12T17:24:55.604" v="337" actId="14100"/>
        <pc:sldMkLst>
          <pc:docMk/>
          <pc:sldMk cId="3479702636" sldId="257"/>
        </pc:sldMkLst>
        <pc:spChg chg="add mod">
          <ac:chgData name="Joshua Snider" userId="S::js1594@usnh.edu::b90997d1-0270-438c-a453-f9de43603770" providerId="AD" clId="Web-{7AC6E261-D2CF-4BCB-5DAC-B63B5CA23009}" dt="2022-04-12T17:24:55.604" v="337" actId="14100"/>
          <ac:spMkLst>
            <pc:docMk/>
            <pc:sldMk cId="3479702636" sldId="257"/>
            <ac:spMk id="12" creationId="{B7D7D478-B457-8278-7B51-7579ED490161}"/>
          </ac:spMkLst>
        </pc:spChg>
      </pc:sldChg>
      <pc:sldChg chg="addSp modSp">
        <pc:chgData name="Joshua Snider" userId="S::js1594@usnh.edu::b90997d1-0270-438c-a453-f9de43603770" providerId="AD" clId="Web-{7AC6E261-D2CF-4BCB-5DAC-B63B5CA23009}" dt="2022-04-12T17:25:15.901" v="341" actId="1076"/>
        <pc:sldMkLst>
          <pc:docMk/>
          <pc:sldMk cId="91332873" sldId="258"/>
        </pc:sldMkLst>
        <pc:spChg chg="add">
          <ac:chgData name="Joshua Snider" userId="S::js1594@usnh.edu::b90997d1-0270-438c-a453-f9de43603770" providerId="AD" clId="Web-{7AC6E261-D2CF-4BCB-5DAC-B63B5CA23009}" dt="2022-04-12T17:25:04.432" v="338"/>
          <ac:spMkLst>
            <pc:docMk/>
            <pc:sldMk cId="91332873" sldId="258"/>
            <ac:spMk id="3" creationId="{25730085-6DE2-0BEE-E1CA-04F6BAEEA57F}"/>
          </ac:spMkLst>
        </pc:spChg>
        <pc:spChg chg="add mod">
          <ac:chgData name="Joshua Snider" userId="S::js1594@usnh.edu::b90997d1-0270-438c-a453-f9de43603770" providerId="AD" clId="Web-{7AC6E261-D2CF-4BCB-5DAC-B63B5CA23009}" dt="2022-04-12T17:25:15.901" v="341" actId="1076"/>
          <ac:spMkLst>
            <pc:docMk/>
            <pc:sldMk cId="91332873" sldId="258"/>
            <ac:spMk id="4" creationId="{7BCB605B-A3D4-6C38-772A-F516D39CE2B2}"/>
          </ac:spMkLst>
        </pc:spChg>
      </pc:sldChg>
      <pc:sldChg chg="addSp modSp">
        <pc:chgData name="Joshua Snider" userId="S::js1594@usnh.edu::b90997d1-0270-438c-a453-f9de43603770" providerId="AD" clId="Web-{7AC6E261-D2CF-4BCB-5DAC-B63B5CA23009}" dt="2022-04-12T16:37:49.923" v="275" actId="20577"/>
        <pc:sldMkLst>
          <pc:docMk/>
          <pc:sldMk cId="282679467" sldId="261"/>
        </pc:sldMkLst>
        <pc:spChg chg="add mod">
          <ac:chgData name="Joshua Snider" userId="S::js1594@usnh.edu::b90997d1-0270-438c-a453-f9de43603770" providerId="AD" clId="Web-{7AC6E261-D2CF-4BCB-5DAC-B63B5CA23009}" dt="2022-04-12T16:37:15.032" v="259" actId="14100"/>
          <ac:spMkLst>
            <pc:docMk/>
            <pc:sldMk cId="282679467" sldId="261"/>
            <ac:spMk id="37" creationId="{AC44B7A1-8758-776F-84D6-ED75289533B5}"/>
          </ac:spMkLst>
        </pc:spChg>
        <pc:spChg chg="add mod">
          <ac:chgData name="Joshua Snider" userId="S::js1594@usnh.edu::b90997d1-0270-438c-a453-f9de43603770" providerId="AD" clId="Web-{7AC6E261-D2CF-4BCB-5DAC-B63B5CA23009}" dt="2022-04-12T16:37:49.923" v="275" actId="20577"/>
          <ac:spMkLst>
            <pc:docMk/>
            <pc:sldMk cId="282679467" sldId="261"/>
            <ac:spMk id="102" creationId="{4477CCC5-1B43-21E7-F3DE-3C36C385E4F6}"/>
          </ac:spMkLst>
        </pc:spChg>
        <pc:graphicFrameChg chg="mod">
          <ac:chgData name="Joshua Snider" userId="S::js1594@usnh.edu::b90997d1-0270-438c-a453-f9de43603770" providerId="AD" clId="Web-{7AC6E261-D2CF-4BCB-5DAC-B63B5CA23009}" dt="2022-04-12T16:37:04.516" v="258" actId="1076"/>
          <ac:graphicFrameMkLst>
            <pc:docMk/>
            <pc:sldMk cId="282679467" sldId="261"/>
            <ac:graphicFrameMk id="7" creationId="{E576CE90-F1E5-4201-9108-90D4BA9DFE11}"/>
          </ac:graphicFrameMkLst>
        </pc:graphicFrameChg>
      </pc:sldChg>
      <pc:sldChg chg="modSp">
        <pc:chgData name="Joshua Snider" userId="S::js1594@usnh.edu::b90997d1-0270-438c-a453-f9de43603770" providerId="AD" clId="Web-{7AC6E261-D2CF-4BCB-5DAC-B63B5CA23009}" dt="2022-04-12T16:16:16.371" v="22" actId="20577"/>
        <pc:sldMkLst>
          <pc:docMk/>
          <pc:sldMk cId="2219783925" sldId="264"/>
        </pc:sldMkLst>
        <pc:spChg chg="mod">
          <ac:chgData name="Joshua Snider" userId="S::js1594@usnh.edu::b90997d1-0270-438c-a453-f9de43603770" providerId="AD" clId="Web-{7AC6E261-D2CF-4BCB-5DAC-B63B5CA23009}" dt="2022-04-12T16:16:16.371" v="22" actId="20577"/>
          <ac:spMkLst>
            <pc:docMk/>
            <pc:sldMk cId="2219783925" sldId="264"/>
            <ac:spMk id="2" creationId="{EAB15DFC-25B8-BEC9-670D-9D8EF9990B5C}"/>
          </ac:spMkLst>
        </pc:spChg>
      </pc:sldChg>
      <pc:sldChg chg="del">
        <pc:chgData name="Joshua Snider" userId="S::js1594@usnh.edu::b90997d1-0270-438c-a453-f9de43603770" providerId="AD" clId="Web-{7AC6E261-D2CF-4BCB-5DAC-B63B5CA23009}" dt="2022-04-12T16:23:52.394" v="164"/>
        <pc:sldMkLst>
          <pc:docMk/>
          <pc:sldMk cId="3223585321" sldId="265"/>
        </pc:sldMkLst>
      </pc:sldChg>
      <pc:sldChg chg="addSp delSp modSp mod setBg">
        <pc:chgData name="Joshua Snider" userId="S::js1594@usnh.edu::b90997d1-0270-438c-a453-f9de43603770" providerId="AD" clId="Web-{7AC6E261-D2CF-4BCB-5DAC-B63B5CA23009}" dt="2022-04-12T18:03:35.631" v="468" actId="14100"/>
        <pc:sldMkLst>
          <pc:docMk/>
          <pc:sldMk cId="3548473788" sldId="266"/>
        </pc:sldMkLst>
        <pc:spChg chg="mod">
          <ac:chgData name="Joshua Snider" userId="S::js1594@usnh.edu::b90997d1-0270-438c-a453-f9de43603770" providerId="AD" clId="Web-{7AC6E261-D2CF-4BCB-5DAC-B63B5CA23009}" dt="2022-04-12T17:59:48.219" v="452"/>
          <ac:spMkLst>
            <pc:docMk/>
            <pc:sldMk cId="3548473788" sldId="266"/>
            <ac:spMk id="2" creationId="{3B5B3C99-AD72-931E-5C85-56BF7CF2E6BB}"/>
          </ac:spMkLst>
        </pc:spChg>
        <pc:spChg chg="del mod">
          <ac:chgData name="Joshua Snider" userId="S::js1594@usnh.edu::b90997d1-0270-438c-a453-f9de43603770" providerId="AD" clId="Web-{7AC6E261-D2CF-4BCB-5DAC-B63B5CA23009}" dt="2022-04-12T17:59:29.500" v="450"/>
          <ac:spMkLst>
            <pc:docMk/>
            <pc:sldMk cId="3548473788" sldId="266"/>
            <ac:spMk id="3" creationId="{1E521752-DC06-5ADA-71DD-B317B2F409D4}"/>
          </ac:spMkLst>
        </pc:spChg>
        <pc:spChg chg="mod">
          <ac:chgData name="Joshua Snider" userId="S::js1594@usnh.edu::b90997d1-0270-438c-a453-f9de43603770" providerId="AD" clId="Web-{7AC6E261-D2CF-4BCB-5DAC-B63B5CA23009}" dt="2022-04-12T18:01:56.222" v="466" actId="20577"/>
          <ac:spMkLst>
            <pc:docMk/>
            <pc:sldMk cId="3548473788" sldId="266"/>
            <ac:spMk id="4" creationId="{45324FB0-738D-1B98-3164-E464C1C5F4D8}"/>
          </ac:spMkLst>
        </pc:spChg>
        <pc:spChg chg="add del mod">
          <ac:chgData name="Joshua Snider" userId="S::js1594@usnh.edu::b90997d1-0270-438c-a453-f9de43603770" providerId="AD" clId="Web-{7AC6E261-D2CF-4BCB-5DAC-B63B5CA23009}" dt="2022-04-12T16:43:11.585" v="282"/>
          <ac:spMkLst>
            <pc:docMk/>
            <pc:sldMk cId="3548473788" sldId="266"/>
            <ac:spMk id="6" creationId="{1560AD6F-C61D-6778-93DF-7F42509251E0}"/>
          </ac:spMkLst>
        </pc:spChg>
        <pc:spChg chg="add">
          <ac:chgData name="Joshua Snider" userId="S::js1594@usnh.edu::b90997d1-0270-438c-a453-f9de43603770" providerId="AD" clId="Web-{7AC6E261-D2CF-4BCB-5DAC-B63B5CA23009}" dt="2022-04-12T17:59:48.219" v="452"/>
          <ac:spMkLst>
            <pc:docMk/>
            <pc:sldMk cId="3548473788" sldId="266"/>
            <ac:spMk id="11" creationId="{39E3965E-AC41-4711-9D10-E25ABB132D86}"/>
          </ac:spMkLst>
        </pc:spChg>
        <pc:spChg chg="add">
          <ac:chgData name="Joshua Snider" userId="S::js1594@usnh.edu::b90997d1-0270-438c-a453-f9de43603770" providerId="AD" clId="Web-{7AC6E261-D2CF-4BCB-5DAC-B63B5CA23009}" dt="2022-04-12T17:59:48.219" v="452"/>
          <ac:spMkLst>
            <pc:docMk/>
            <pc:sldMk cId="3548473788" sldId="266"/>
            <ac:spMk id="15" creationId="{548B4202-DCD5-4F8C-B481-743A989A9DFF}"/>
          </ac:spMkLst>
        </pc:spChg>
        <pc:spChg chg="add">
          <ac:chgData name="Joshua Snider" userId="S::js1594@usnh.edu::b90997d1-0270-438c-a453-f9de43603770" providerId="AD" clId="Web-{7AC6E261-D2CF-4BCB-5DAC-B63B5CA23009}" dt="2022-04-12T17:59:48.219" v="452"/>
          <ac:spMkLst>
            <pc:docMk/>
            <pc:sldMk cId="3548473788" sldId="266"/>
            <ac:spMk id="19" creationId="{8EE702CF-91CE-4661-ACBF-3C8160D1B433}"/>
          </ac:spMkLst>
        </pc:spChg>
        <pc:picChg chg="add mod">
          <ac:chgData name="Joshua Snider" userId="S::js1594@usnh.edu::b90997d1-0270-438c-a453-f9de43603770" providerId="AD" clId="Web-{7AC6E261-D2CF-4BCB-5DAC-B63B5CA23009}" dt="2022-04-12T18:03:32.444" v="467" actId="14100"/>
          <ac:picMkLst>
            <pc:docMk/>
            <pc:sldMk cId="3548473788" sldId="266"/>
            <ac:picMk id="5" creationId="{9BFB2E4F-10C1-EB2A-A2FD-7B6D669C20D6}"/>
          </ac:picMkLst>
        </pc:picChg>
        <pc:picChg chg="add mod ord">
          <ac:chgData name="Joshua Snider" userId="S::js1594@usnh.edu::b90997d1-0270-438c-a453-f9de43603770" providerId="AD" clId="Web-{7AC6E261-D2CF-4BCB-5DAC-B63B5CA23009}" dt="2022-04-12T18:03:35.631" v="468" actId="14100"/>
          <ac:picMkLst>
            <pc:docMk/>
            <pc:sldMk cId="3548473788" sldId="266"/>
            <ac:picMk id="6" creationId="{1660980F-A73A-D856-5C98-67E0438DC857}"/>
          </ac:picMkLst>
        </pc:picChg>
        <pc:cxnChg chg="add">
          <ac:chgData name="Joshua Snider" userId="S::js1594@usnh.edu::b90997d1-0270-438c-a453-f9de43603770" providerId="AD" clId="Web-{7AC6E261-D2CF-4BCB-5DAC-B63B5CA23009}" dt="2022-04-12T17:59:48.219" v="452"/>
          <ac:cxnSpMkLst>
            <pc:docMk/>
            <pc:sldMk cId="3548473788" sldId="266"/>
            <ac:cxnSpMk id="13" creationId="{1F5DC8C3-BA5F-4EED-BB9A-A14272BD82A1}"/>
          </ac:cxnSpMkLst>
        </pc:cxnChg>
        <pc:cxnChg chg="add">
          <ac:chgData name="Joshua Snider" userId="S::js1594@usnh.edu::b90997d1-0270-438c-a453-f9de43603770" providerId="AD" clId="Web-{7AC6E261-D2CF-4BCB-5DAC-B63B5CA23009}" dt="2022-04-12T17:59:48.219" v="452"/>
          <ac:cxnSpMkLst>
            <pc:docMk/>
            <pc:sldMk cId="3548473788" sldId="266"/>
            <ac:cxnSpMk id="17" creationId="{F7F57F6B-E621-4E40-A34D-2FE12902AA20}"/>
          </ac:cxnSpMkLst>
        </pc:cxnChg>
      </pc:sldChg>
      <pc:sldChg chg="modSp">
        <pc:chgData name="Joshua Snider" userId="S::js1594@usnh.edu::b90997d1-0270-438c-a453-f9de43603770" providerId="AD" clId="Web-{7AC6E261-D2CF-4BCB-5DAC-B63B5CA23009}" dt="2022-04-12T16:18:59.764" v="105" actId="20577"/>
        <pc:sldMkLst>
          <pc:docMk/>
          <pc:sldMk cId="3411797191" sldId="267"/>
        </pc:sldMkLst>
        <pc:spChg chg="mod">
          <ac:chgData name="Joshua Snider" userId="S::js1594@usnh.edu::b90997d1-0270-438c-a453-f9de43603770" providerId="AD" clId="Web-{7AC6E261-D2CF-4BCB-5DAC-B63B5CA23009}" dt="2022-04-12T16:17:40.731" v="59" actId="20577"/>
          <ac:spMkLst>
            <pc:docMk/>
            <pc:sldMk cId="3411797191" sldId="267"/>
            <ac:spMk id="2" creationId="{94F21A6A-F9C2-6561-86B8-F16AB849EC70}"/>
          </ac:spMkLst>
        </pc:spChg>
        <pc:spChg chg="mod">
          <ac:chgData name="Joshua Snider" userId="S::js1594@usnh.edu::b90997d1-0270-438c-a453-f9de43603770" providerId="AD" clId="Web-{7AC6E261-D2CF-4BCB-5DAC-B63B5CA23009}" dt="2022-04-12T16:18:59.764" v="105" actId="20577"/>
          <ac:spMkLst>
            <pc:docMk/>
            <pc:sldMk cId="3411797191" sldId="267"/>
            <ac:spMk id="4" creationId="{D946388F-E8E2-08BA-9035-5AA9DF7DD4DD}"/>
          </ac:spMkLst>
        </pc:spChg>
      </pc:sldChg>
      <pc:sldChg chg="modSp">
        <pc:chgData name="Joshua Snider" userId="S::js1594@usnh.edu::b90997d1-0270-438c-a453-f9de43603770" providerId="AD" clId="Web-{7AC6E261-D2CF-4BCB-5DAC-B63B5CA23009}" dt="2022-04-12T16:18:08.826" v="75" actId="20577"/>
        <pc:sldMkLst>
          <pc:docMk/>
          <pc:sldMk cId="2623469192" sldId="268"/>
        </pc:sldMkLst>
        <pc:spChg chg="mod">
          <ac:chgData name="Joshua Snider" userId="S::js1594@usnh.edu::b90997d1-0270-438c-a453-f9de43603770" providerId="AD" clId="Web-{7AC6E261-D2CF-4BCB-5DAC-B63B5CA23009}" dt="2022-04-12T16:18:08.826" v="75" actId="20577"/>
          <ac:spMkLst>
            <pc:docMk/>
            <pc:sldMk cId="2623469192" sldId="268"/>
            <ac:spMk id="2" creationId="{A996367A-D2D8-9A71-0A93-F302D3ABF6DD}"/>
          </ac:spMkLst>
        </pc:spChg>
      </pc:sldChg>
      <pc:sldChg chg="addSp delSp modSp">
        <pc:chgData name="Joshua Snider" userId="S::js1594@usnh.edu::b90997d1-0270-438c-a453-f9de43603770" providerId="AD" clId="Web-{7AC6E261-D2CF-4BCB-5DAC-B63B5CA23009}" dt="2022-04-12T17:36:06.824" v="449" actId="14100"/>
        <pc:sldMkLst>
          <pc:docMk/>
          <pc:sldMk cId="3830777841" sldId="273"/>
        </pc:sldMkLst>
        <pc:spChg chg="del">
          <ac:chgData name="Joshua Snider" userId="S::js1594@usnh.edu::b90997d1-0270-438c-a453-f9de43603770" providerId="AD" clId="Web-{7AC6E261-D2CF-4BCB-5DAC-B63B5CA23009}" dt="2022-04-12T17:08:46.548" v="296"/>
          <ac:spMkLst>
            <pc:docMk/>
            <pc:sldMk cId="3830777841" sldId="273"/>
            <ac:spMk id="7" creationId="{EF14CB35-9B1A-947D-B8D4-7DD1D0D4D68D}"/>
          </ac:spMkLst>
        </pc:spChg>
        <pc:spChg chg="add mod">
          <ac:chgData name="Joshua Snider" userId="S::js1594@usnh.edu::b90997d1-0270-438c-a453-f9de43603770" providerId="AD" clId="Web-{7AC6E261-D2CF-4BCB-5DAC-B63B5CA23009}" dt="2022-04-12T17:35:02.666" v="438" actId="14100"/>
          <ac:spMkLst>
            <pc:docMk/>
            <pc:sldMk cId="3830777841" sldId="273"/>
            <ac:spMk id="11" creationId="{861F8785-80D9-84B6-671A-0CBE06DE96D3}"/>
          </ac:spMkLst>
        </pc:spChg>
        <pc:picChg chg="add del mod">
          <ac:chgData name="Joshua Snider" userId="S::js1594@usnh.edu::b90997d1-0270-438c-a453-f9de43603770" providerId="AD" clId="Web-{7AC6E261-D2CF-4BCB-5DAC-B63B5CA23009}" dt="2022-04-12T17:08:54.377" v="297"/>
          <ac:picMkLst>
            <pc:docMk/>
            <pc:sldMk cId="3830777841" sldId="273"/>
            <ac:picMk id="5" creationId="{9EE80E03-8D38-C128-8287-FDFEE0872E92}"/>
          </ac:picMkLst>
        </pc:picChg>
        <pc:picChg chg="del">
          <ac:chgData name="Joshua Snider" userId="S::js1594@usnh.edu::b90997d1-0270-438c-a453-f9de43603770" providerId="AD" clId="Web-{7AC6E261-D2CF-4BCB-5DAC-B63B5CA23009}" dt="2022-04-12T17:08:33.361" v="292"/>
          <ac:picMkLst>
            <pc:docMk/>
            <pc:sldMk cId="3830777841" sldId="273"/>
            <ac:picMk id="6" creationId="{A05DE7BD-BAB0-F088-2954-CAEC57BC6BEB}"/>
          </ac:picMkLst>
        </pc:picChg>
        <pc:picChg chg="add del mod">
          <ac:chgData name="Joshua Snider" userId="S::js1594@usnh.edu::b90997d1-0270-438c-a453-f9de43603770" providerId="AD" clId="Web-{7AC6E261-D2CF-4BCB-5DAC-B63B5CA23009}" dt="2022-04-12T17:22:40.616" v="331"/>
          <ac:picMkLst>
            <pc:docMk/>
            <pc:sldMk cId="3830777841" sldId="273"/>
            <ac:picMk id="8" creationId="{1323B4EB-CF2D-2217-D283-B9DBB239092D}"/>
          </ac:picMkLst>
        </pc:picChg>
        <pc:picChg chg="add del mod ord">
          <ac:chgData name="Joshua Snider" userId="S::js1594@usnh.edu::b90997d1-0270-438c-a453-f9de43603770" providerId="AD" clId="Web-{7AC6E261-D2CF-4BCB-5DAC-B63B5CA23009}" dt="2022-04-12T17:22:40.616" v="330"/>
          <ac:picMkLst>
            <pc:docMk/>
            <pc:sldMk cId="3830777841" sldId="273"/>
            <ac:picMk id="9" creationId="{DC9825EB-97F7-2B32-86B2-DFFEE3ED29B8}"/>
          </ac:picMkLst>
        </pc:picChg>
        <pc:picChg chg="add mod">
          <ac:chgData name="Joshua Snider" userId="S::js1594@usnh.edu::b90997d1-0270-438c-a453-f9de43603770" providerId="AD" clId="Web-{7AC6E261-D2CF-4BCB-5DAC-B63B5CA23009}" dt="2022-04-12T17:32:53.382" v="342" actId="1076"/>
          <ac:picMkLst>
            <pc:docMk/>
            <pc:sldMk cId="3830777841" sldId="273"/>
            <ac:picMk id="10" creationId="{48D7533D-F576-1C62-BF85-1411B3529A27}"/>
          </ac:picMkLst>
        </pc:picChg>
        <pc:cxnChg chg="add mod">
          <ac:chgData name="Joshua Snider" userId="S::js1594@usnh.edu::b90997d1-0270-438c-a453-f9de43603770" providerId="AD" clId="Web-{7AC6E261-D2CF-4BCB-5DAC-B63B5CA23009}" dt="2022-04-12T17:35:32.495" v="443"/>
          <ac:cxnSpMkLst>
            <pc:docMk/>
            <pc:sldMk cId="3830777841" sldId="273"/>
            <ac:cxnSpMk id="12" creationId="{400409E2-FBCE-E57E-59E3-B415C359B265}"/>
          </ac:cxnSpMkLst>
        </pc:cxnChg>
        <pc:cxnChg chg="add mod">
          <ac:chgData name="Joshua Snider" userId="S::js1594@usnh.edu::b90997d1-0270-438c-a453-f9de43603770" providerId="AD" clId="Web-{7AC6E261-D2CF-4BCB-5DAC-B63B5CA23009}" dt="2022-04-12T17:36:06.824" v="449" actId="14100"/>
          <ac:cxnSpMkLst>
            <pc:docMk/>
            <pc:sldMk cId="3830777841" sldId="273"/>
            <ac:cxnSpMk id="13" creationId="{5180A7E2-9583-E8F1-1195-8D6DA544AAA2}"/>
          </ac:cxnSpMkLst>
        </pc:cxnChg>
      </pc:sldChg>
      <pc:sldChg chg="modSp">
        <pc:chgData name="Joshua Snider" userId="S::js1594@usnh.edu::b90997d1-0270-438c-a453-f9de43603770" providerId="AD" clId="Web-{7AC6E261-D2CF-4BCB-5DAC-B63B5CA23009}" dt="2022-04-12T16:18:49.186" v="101" actId="20577"/>
        <pc:sldMkLst>
          <pc:docMk/>
          <pc:sldMk cId="2340653342" sldId="282"/>
        </pc:sldMkLst>
        <pc:spChg chg="mod">
          <ac:chgData name="Joshua Snider" userId="S::js1594@usnh.edu::b90997d1-0270-438c-a453-f9de43603770" providerId="AD" clId="Web-{7AC6E261-D2CF-4BCB-5DAC-B63B5CA23009}" dt="2022-04-12T16:18:39.326" v="95" actId="20577"/>
          <ac:spMkLst>
            <pc:docMk/>
            <pc:sldMk cId="2340653342" sldId="282"/>
            <ac:spMk id="2" creationId="{AF2F79B8-8908-16C6-ABA5-3024B4D1F794}"/>
          </ac:spMkLst>
        </pc:spChg>
        <pc:spChg chg="mod">
          <ac:chgData name="Joshua Snider" userId="S::js1594@usnh.edu::b90997d1-0270-438c-a453-f9de43603770" providerId="AD" clId="Web-{7AC6E261-D2CF-4BCB-5DAC-B63B5CA23009}" dt="2022-04-12T16:18:49.186" v="101" actId="20577"/>
          <ac:spMkLst>
            <pc:docMk/>
            <pc:sldMk cId="2340653342" sldId="282"/>
            <ac:spMk id="4" creationId="{582FFFF1-8F73-667A-E9F2-B771F829302F}"/>
          </ac:spMkLst>
        </pc:spChg>
      </pc:sldChg>
      <pc:sldChg chg="modSp">
        <pc:chgData name="Joshua Snider" userId="S::js1594@usnh.edu::b90997d1-0270-438c-a453-f9de43603770" providerId="AD" clId="Web-{7AC6E261-D2CF-4BCB-5DAC-B63B5CA23009}" dt="2022-04-12T16:19:28.155" v="132" actId="20577"/>
        <pc:sldMkLst>
          <pc:docMk/>
          <pc:sldMk cId="4076274531" sldId="283"/>
        </pc:sldMkLst>
        <pc:spChg chg="mod">
          <ac:chgData name="Joshua Snider" userId="S::js1594@usnh.edu::b90997d1-0270-438c-a453-f9de43603770" providerId="AD" clId="Web-{7AC6E261-D2CF-4BCB-5DAC-B63B5CA23009}" dt="2022-04-12T16:19:28.155" v="132" actId="20577"/>
          <ac:spMkLst>
            <pc:docMk/>
            <pc:sldMk cId="4076274531" sldId="283"/>
            <ac:spMk id="2" creationId="{5249095F-72A8-24BA-56B8-7B91F7579967}"/>
          </ac:spMkLst>
        </pc:spChg>
      </pc:sldChg>
      <pc:sldChg chg="modSp">
        <pc:chgData name="Joshua Snider" userId="S::js1594@usnh.edu::b90997d1-0270-438c-a453-f9de43603770" providerId="AD" clId="Web-{7AC6E261-D2CF-4BCB-5DAC-B63B5CA23009}" dt="2022-04-12T16:20:18.203" v="148" actId="20577"/>
        <pc:sldMkLst>
          <pc:docMk/>
          <pc:sldMk cId="727633574" sldId="286"/>
        </pc:sldMkLst>
        <pc:spChg chg="mod">
          <ac:chgData name="Joshua Snider" userId="S::js1594@usnh.edu::b90997d1-0270-438c-a453-f9de43603770" providerId="AD" clId="Web-{7AC6E261-D2CF-4BCB-5DAC-B63B5CA23009}" dt="2022-04-12T16:20:18.203" v="148" actId="20577"/>
          <ac:spMkLst>
            <pc:docMk/>
            <pc:sldMk cId="727633574" sldId="286"/>
            <ac:spMk id="2" creationId="{C395D342-407C-40B0-93CB-AD9C030C1B4A}"/>
          </ac:spMkLst>
        </pc:spChg>
      </pc:sldChg>
      <pc:sldChg chg="modSp add ord replId">
        <pc:chgData name="Joshua Snider" userId="S::js1594@usnh.edu::b90997d1-0270-438c-a453-f9de43603770" providerId="AD" clId="Web-{7AC6E261-D2CF-4BCB-5DAC-B63B5CA23009}" dt="2022-04-12T16:16:00.948" v="11" actId="20577"/>
        <pc:sldMkLst>
          <pc:docMk/>
          <pc:sldMk cId="1382459189" sldId="287"/>
        </pc:sldMkLst>
        <pc:spChg chg="mod">
          <ac:chgData name="Joshua Snider" userId="S::js1594@usnh.edu::b90997d1-0270-438c-a453-f9de43603770" providerId="AD" clId="Web-{7AC6E261-D2CF-4BCB-5DAC-B63B5CA23009}" dt="2022-04-12T16:16:00.948" v="11" actId="20577"/>
          <ac:spMkLst>
            <pc:docMk/>
            <pc:sldMk cId="1382459189" sldId="287"/>
            <ac:spMk id="2" creationId="{EAB15DFC-25B8-BEC9-670D-9D8EF9990B5C}"/>
          </ac:spMkLst>
        </pc:spChg>
      </pc:sldChg>
      <pc:sldChg chg="addSp delSp modSp add ord replId">
        <pc:chgData name="Joshua Snider" userId="S::js1594@usnh.edu::b90997d1-0270-438c-a453-f9de43603770" providerId="AD" clId="Web-{7AC6E261-D2CF-4BCB-5DAC-B63B5CA23009}" dt="2022-04-12T16:32:11.199" v="254" actId="14100"/>
        <pc:sldMkLst>
          <pc:docMk/>
          <pc:sldMk cId="3922112920" sldId="288"/>
        </pc:sldMkLst>
        <pc:spChg chg="mod ord">
          <ac:chgData name="Joshua Snider" userId="S::js1594@usnh.edu::b90997d1-0270-438c-a453-f9de43603770" providerId="AD" clId="Web-{7AC6E261-D2CF-4BCB-5DAC-B63B5CA23009}" dt="2022-04-12T16:23:15.659" v="162"/>
          <ac:spMkLst>
            <pc:docMk/>
            <pc:sldMk cId="3922112920" sldId="288"/>
            <ac:spMk id="2" creationId="{A3A7F647-590B-494E-B8E4-B38770C945DA}"/>
          </ac:spMkLst>
        </pc:spChg>
        <pc:spChg chg="add mod">
          <ac:chgData name="Joshua Snider" userId="S::js1594@usnh.edu::b90997d1-0270-438c-a453-f9de43603770" providerId="AD" clId="Web-{7AC6E261-D2CF-4BCB-5DAC-B63B5CA23009}" dt="2022-04-12T16:22:12.423" v="151"/>
          <ac:spMkLst>
            <pc:docMk/>
            <pc:sldMk cId="3922112920" sldId="288"/>
            <ac:spMk id="12" creationId="{D22BF003-5ED6-5533-50E6-BE3201370922}"/>
          </ac:spMkLst>
        </pc:spChg>
        <pc:spChg chg="add mod">
          <ac:chgData name="Joshua Snider" userId="S::js1594@usnh.edu::b90997d1-0270-438c-a453-f9de43603770" providerId="AD" clId="Web-{7AC6E261-D2CF-4BCB-5DAC-B63B5CA23009}" dt="2022-04-12T16:27:10.022" v="209" actId="1076"/>
          <ac:spMkLst>
            <pc:docMk/>
            <pc:sldMk cId="3922112920" sldId="288"/>
            <ac:spMk id="19" creationId="{42B13B5F-AC9F-61DD-BF44-EFFB59E286DD}"/>
          </ac:spMkLst>
        </pc:spChg>
        <pc:spChg chg="add mod">
          <ac:chgData name="Joshua Snider" userId="S::js1594@usnh.edu::b90997d1-0270-438c-a453-f9de43603770" providerId="AD" clId="Web-{7AC6E261-D2CF-4BCB-5DAC-B63B5CA23009}" dt="2022-04-12T16:29:12.430" v="220"/>
          <ac:spMkLst>
            <pc:docMk/>
            <pc:sldMk cId="3922112920" sldId="288"/>
            <ac:spMk id="20" creationId="{A9CF6C66-2402-4072-199A-4A6F275ED673}"/>
          </ac:spMkLst>
        </pc:spChg>
        <pc:spChg chg="add mod">
          <ac:chgData name="Joshua Snider" userId="S::js1594@usnh.edu::b90997d1-0270-438c-a453-f9de43603770" providerId="AD" clId="Web-{7AC6E261-D2CF-4BCB-5DAC-B63B5CA23009}" dt="2022-04-12T16:29:34.868" v="229" actId="20577"/>
          <ac:spMkLst>
            <pc:docMk/>
            <pc:sldMk cId="3922112920" sldId="288"/>
            <ac:spMk id="21" creationId="{401BD662-7CD5-110D-C180-0EBD605E5677}"/>
          </ac:spMkLst>
        </pc:spChg>
        <pc:spChg chg="add mod">
          <ac:chgData name="Joshua Snider" userId="S::js1594@usnh.edu::b90997d1-0270-438c-a453-f9de43603770" providerId="AD" clId="Web-{7AC6E261-D2CF-4BCB-5DAC-B63B5CA23009}" dt="2022-04-12T16:29:52.556" v="232" actId="14100"/>
          <ac:spMkLst>
            <pc:docMk/>
            <pc:sldMk cId="3922112920" sldId="288"/>
            <ac:spMk id="22" creationId="{9A5A4D7B-969E-0DD7-AEDB-4D1D575313F9}"/>
          </ac:spMkLst>
        </pc:spChg>
        <pc:spChg chg="add mod">
          <ac:chgData name="Joshua Snider" userId="S::js1594@usnh.edu::b90997d1-0270-438c-a453-f9de43603770" providerId="AD" clId="Web-{7AC6E261-D2CF-4BCB-5DAC-B63B5CA23009}" dt="2022-04-12T16:30:08.087" v="235" actId="14100"/>
          <ac:spMkLst>
            <pc:docMk/>
            <pc:sldMk cId="3922112920" sldId="288"/>
            <ac:spMk id="23" creationId="{8505B294-9E91-E885-F8A1-F19483F32721}"/>
          </ac:spMkLst>
        </pc:spChg>
        <pc:spChg chg="add mod">
          <ac:chgData name="Joshua Snider" userId="S::js1594@usnh.edu::b90997d1-0270-438c-a453-f9de43603770" providerId="AD" clId="Web-{7AC6E261-D2CF-4BCB-5DAC-B63B5CA23009}" dt="2022-04-12T16:30:42.322" v="240" actId="1076"/>
          <ac:spMkLst>
            <pc:docMk/>
            <pc:sldMk cId="3922112920" sldId="288"/>
            <ac:spMk id="24" creationId="{0C7AF0E0-58AA-FF34-7966-E54D99C22EA1}"/>
          </ac:spMkLst>
        </pc:spChg>
        <pc:spChg chg="add mod">
          <ac:chgData name="Joshua Snider" userId="S::js1594@usnh.edu::b90997d1-0270-438c-a453-f9de43603770" providerId="AD" clId="Web-{7AC6E261-D2CF-4BCB-5DAC-B63B5CA23009}" dt="2022-04-12T16:31:26.292" v="247" actId="1076"/>
          <ac:spMkLst>
            <pc:docMk/>
            <pc:sldMk cId="3922112920" sldId="288"/>
            <ac:spMk id="25" creationId="{02D21A2D-85DA-817D-EBE5-1C9FA5431BE2}"/>
          </ac:spMkLst>
        </pc:spChg>
        <pc:spChg chg="add mod">
          <ac:chgData name="Joshua Snider" userId="S::js1594@usnh.edu::b90997d1-0270-438c-a453-f9de43603770" providerId="AD" clId="Web-{7AC6E261-D2CF-4BCB-5DAC-B63B5CA23009}" dt="2022-04-12T16:31:50.714" v="250" actId="14100"/>
          <ac:spMkLst>
            <pc:docMk/>
            <pc:sldMk cId="3922112920" sldId="288"/>
            <ac:spMk id="26" creationId="{69F41C24-5667-D45D-C968-03AEDAEF9092}"/>
          </ac:spMkLst>
        </pc:spChg>
        <pc:spChg chg="add mod">
          <ac:chgData name="Joshua Snider" userId="S::js1594@usnh.edu::b90997d1-0270-438c-a453-f9de43603770" providerId="AD" clId="Web-{7AC6E261-D2CF-4BCB-5DAC-B63B5CA23009}" dt="2022-04-12T16:32:11.199" v="254" actId="14100"/>
          <ac:spMkLst>
            <pc:docMk/>
            <pc:sldMk cId="3922112920" sldId="288"/>
            <ac:spMk id="27" creationId="{92BBBD5F-5B3C-F697-FB1A-B85921BAC541}"/>
          </ac:spMkLst>
        </pc:spChg>
        <pc:graphicFrameChg chg="del">
          <ac:chgData name="Joshua Snider" userId="S::js1594@usnh.edu::b90997d1-0270-438c-a453-f9de43603770" providerId="AD" clId="Web-{7AC6E261-D2CF-4BCB-5DAC-B63B5CA23009}" dt="2022-04-12T16:22:12.423" v="151"/>
          <ac:graphicFrameMkLst>
            <pc:docMk/>
            <pc:sldMk cId="3922112920" sldId="288"/>
            <ac:graphicFrameMk id="4" creationId="{15084C20-B7F2-4102-9BEB-3C23C1EB3678}"/>
          </ac:graphicFrameMkLst>
        </pc:graphicFrameChg>
        <pc:picChg chg="add mod">
          <ac:chgData name="Joshua Snider" userId="S::js1594@usnh.edu::b90997d1-0270-438c-a453-f9de43603770" providerId="AD" clId="Web-{7AC6E261-D2CF-4BCB-5DAC-B63B5CA23009}" dt="2022-04-12T16:22:54.455" v="158" actId="1076"/>
          <ac:picMkLst>
            <pc:docMk/>
            <pc:sldMk cId="3922112920" sldId="288"/>
            <ac:picMk id="14" creationId="{0259F8A7-EEC3-47E1-F023-08B0795B4E00}"/>
          </ac:picMkLst>
        </pc:picChg>
        <pc:picChg chg="add mod ord">
          <ac:chgData name="Joshua Snider" userId="S::js1594@usnh.edu::b90997d1-0270-438c-a453-f9de43603770" providerId="AD" clId="Web-{7AC6E261-D2CF-4BCB-5DAC-B63B5CA23009}" dt="2022-04-12T16:24:34.176" v="169" actId="1076"/>
          <ac:picMkLst>
            <pc:docMk/>
            <pc:sldMk cId="3922112920" sldId="288"/>
            <ac:picMk id="16" creationId="{5B247229-57EA-E7B7-A996-938CFD330FF2}"/>
          </ac:picMkLst>
        </pc:picChg>
        <pc:picChg chg="add mod">
          <ac:chgData name="Joshua Snider" userId="S::js1594@usnh.edu::b90997d1-0270-438c-a453-f9de43603770" providerId="AD" clId="Web-{7AC6E261-D2CF-4BCB-5DAC-B63B5CA23009}" dt="2022-04-12T16:24:28.269" v="168" actId="1076"/>
          <ac:picMkLst>
            <pc:docMk/>
            <pc:sldMk cId="3922112920" sldId="288"/>
            <ac:picMk id="18" creationId="{158338B2-277D-10A6-B6B6-A6AC917DE0C3}"/>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World Bank international tourism, number of arrivals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spPr>
            <a:solidFill>
              <a:schemeClr val="accent1"/>
            </a:solidFill>
            <a:ln w="25400">
              <a:noFill/>
            </a:ln>
            <a:effectLst/>
          </c:spPr>
          <c:cat>
            <c:strRef>
              <c:f>Sheet1!$B$1:$Z$1</c:f>
              <c:strCache>
                <c:ptCount val="25"/>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strCache>
            </c:strRef>
          </c:cat>
          <c:val>
            <c:numRef>
              <c:f>Sheet1!$B$2:$Z$2</c:f>
              <c:numCache>
                <c:formatCode>General</c:formatCode>
                <c:ptCount val="25"/>
                <c:pt idx="0">
                  <c:v>1024978554.6180251</c:v>
                </c:pt>
                <c:pt idx="1">
                  <c:v>1082485814.4370904</c:v>
                </c:pt>
                <c:pt idx="2">
                  <c:v>1130316283.5747299</c:v>
                </c:pt>
                <c:pt idx="3">
                  <c:v>1145611856.2151179</c:v>
                </c:pt>
                <c:pt idx="4">
                  <c:v>1188191668.4784808</c:v>
                </c:pt>
                <c:pt idx="5">
                  <c:v>1262413174.8642437</c:v>
                </c:pt>
                <c:pt idx="6">
                  <c:v>1231351664.920758</c:v>
                </c:pt>
                <c:pt idx="7">
                  <c:v>1252354515.5171862</c:v>
                </c:pt>
                <c:pt idx="8">
                  <c:v>1234392130.8733277</c:v>
                </c:pt>
                <c:pt idx="9">
                  <c:v>1363541435.0921154</c:v>
                </c:pt>
                <c:pt idx="10">
                  <c:v>1426061328.5667746</c:v>
                </c:pt>
                <c:pt idx="11">
                  <c:v>1598479479.9169652</c:v>
                </c:pt>
                <c:pt idx="12">
                  <c:v>1652012903.9842782</c:v>
                </c:pt>
                <c:pt idx="13">
                  <c:v>1662875511.1268122</c:v>
                </c:pt>
                <c:pt idx="14">
                  <c:v>1602438547.1846056</c:v>
                </c:pt>
                <c:pt idx="15">
                  <c:v>1667618834.3762729</c:v>
                </c:pt>
                <c:pt idx="16">
                  <c:v>1700643828.7536407</c:v>
                </c:pt>
                <c:pt idx="17">
                  <c:v>1784601425.0792406</c:v>
                </c:pt>
                <c:pt idx="18">
                  <c:v>1852336696.2203708</c:v>
                </c:pt>
                <c:pt idx="19">
                  <c:v>1909106951.7916484</c:v>
                </c:pt>
                <c:pt idx="20">
                  <c:v>1966289743.8764737</c:v>
                </c:pt>
                <c:pt idx="21">
                  <c:v>2031531035.2565401</c:v>
                </c:pt>
                <c:pt idx="22">
                  <c:v>2135215495.3281977</c:v>
                </c:pt>
                <c:pt idx="23">
                  <c:v>2221458981.2898617</c:v>
                </c:pt>
                <c:pt idx="24">
                  <c:v>2280131088.386127</c:v>
                </c:pt>
              </c:numCache>
            </c:numRef>
          </c:val>
          <c:extLst>
            <c:ext xmlns:c16="http://schemas.microsoft.com/office/drawing/2014/chart" uri="{C3380CC4-5D6E-409C-BE32-E72D297353CC}">
              <c16:uniqueId val="{00000000-49F5-4662-8658-DDE7D2F44EE6}"/>
            </c:ext>
          </c:extLst>
        </c:ser>
        <c:dLbls>
          <c:showLegendKey val="0"/>
          <c:showVal val="0"/>
          <c:showCatName val="0"/>
          <c:showSerName val="0"/>
          <c:showPercent val="0"/>
          <c:showBubbleSize val="0"/>
        </c:dLbls>
        <c:axId val="1008247600"/>
        <c:axId val="1008246320"/>
      </c:areaChart>
      <c:catAx>
        <c:axId val="10082476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8246320"/>
        <c:crossesAt val="0.5"/>
        <c:auto val="1"/>
        <c:lblAlgn val="ctr"/>
        <c:lblOffset val="100"/>
        <c:noMultiLvlLbl val="0"/>
      </c:catAx>
      <c:valAx>
        <c:axId val="1008246320"/>
        <c:scaling>
          <c:orientation val="minMax"/>
          <c:max val="2400000000"/>
          <c:min val="90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8247600"/>
        <c:crosses val="autoZero"/>
        <c:crossBetween val="midCat"/>
        <c:dispUnits>
          <c:builtInUnit val="billions"/>
          <c:dispUnitsLbl>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7361E-DDAD-4678-B446-FE0641A142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13E9E8-A7EE-471E-B1BE-4E24F4E1BB63}">
      <dgm:prSet/>
      <dgm:spPr/>
      <dgm:t>
        <a:bodyPr/>
        <a:lstStyle/>
        <a:p>
          <a:r>
            <a:rPr lang="en-US"/>
            <a:t>Flight traffic has more than doubled in the last two decades</a:t>
          </a:r>
        </a:p>
      </dgm:t>
    </dgm:pt>
    <dgm:pt modelId="{8883B33A-813E-4155-86C5-289361B57D99}" type="parTrans" cxnId="{EBA586D9-DEB6-4D0F-B957-73D2D82B11F5}">
      <dgm:prSet/>
      <dgm:spPr/>
      <dgm:t>
        <a:bodyPr/>
        <a:lstStyle/>
        <a:p>
          <a:endParaRPr lang="en-US"/>
        </a:p>
      </dgm:t>
    </dgm:pt>
    <dgm:pt modelId="{901F9DCD-4D3D-4E3F-A93F-DE5ED73560A0}" type="sibTrans" cxnId="{EBA586D9-DEB6-4D0F-B957-73D2D82B11F5}">
      <dgm:prSet/>
      <dgm:spPr/>
      <dgm:t>
        <a:bodyPr/>
        <a:lstStyle/>
        <a:p>
          <a:endParaRPr lang="en-US"/>
        </a:p>
      </dgm:t>
    </dgm:pt>
    <dgm:pt modelId="{523C0C9C-BCAA-4FD7-8EC7-AA0411FB4884}">
      <dgm:prSet/>
      <dgm:spPr/>
      <dgm:t>
        <a:bodyPr/>
        <a:lstStyle/>
        <a:p>
          <a:r>
            <a:rPr lang="en-US"/>
            <a:t>Airport management is a highly dynamic job with strict requirements for efficiency</a:t>
          </a:r>
        </a:p>
      </dgm:t>
    </dgm:pt>
    <dgm:pt modelId="{007D3136-581E-405A-9915-F9DE48B01C5E}" type="parTrans" cxnId="{822736E6-E21F-4F81-851D-FD9EF8B3C1EC}">
      <dgm:prSet/>
      <dgm:spPr/>
      <dgm:t>
        <a:bodyPr/>
        <a:lstStyle/>
        <a:p>
          <a:endParaRPr lang="en-US"/>
        </a:p>
      </dgm:t>
    </dgm:pt>
    <dgm:pt modelId="{36C93CF3-4828-49B2-848A-AF6F645D5947}" type="sibTrans" cxnId="{822736E6-E21F-4F81-851D-FD9EF8B3C1EC}">
      <dgm:prSet/>
      <dgm:spPr/>
      <dgm:t>
        <a:bodyPr/>
        <a:lstStyle/>
        <a:p>
          <a:endParaRPr lang="en-US"/>
        </a:p>
      </dgm:t>
    </dgm:pt>
    <dgm:pt modelId="{4D1F420C-C829-464D-AADC-6794DA05ED67}">
      <dgm:prSet/>
      <dgm:spPr/>
      <dgm:t>
        <a:bodyPr/>
        <a:lstStyle/>
        <a:p>
          <a:r>
            <a:rPr lang="en-US"/>
            <a:t>Limited number of runways, gates, and terminals must serve flight volume</a:t>
          </a:r>
        </a:p>
      </dgm:t>
    </dgm:pt>
    <dgm:pt modelId="{B45701B0-431B-4A92-A629-B9C7DBCC286D}" type="parTrans" cxnId="{EBAC642B-5446-4FC0-A497-D3133CEE0F56}">
      <dgm:prSet/>
      <dgm:spPr/>
      <dgm:t>
        <a:bodyPr/>
        <a:lstStyle/>
        <a:p>
          <a:endParaRPr lang="en-US"/>
        </a:p>
      </dgm:t>
    </dgm:pt>
    <dgm:pt modelId="{39F950B5-AD7C-4942-A878-B04D61C7144C}" type="sibTrans" cxnId="{EBAC642B-5446-4FC0-A497-D3133CEE0F56}">
      <dgm:prSet/>
      <dgm:spPr/>
      <dgm:t>
        <a:bodyPr/>
        <a:lstStyle/>
        <a:p>
          <a:endParaRPr lang="en-US"/>
        </a:p>
      </dgm:t>
    </dgm:pt>
    <dgm:pt modelId="{3B2B74D7-CA79-4CDC-AD91-2556711315F8}" type="pres">
      <dgm:prSet presAssocID="{E7F7361E-DDAD-4678-B446-FE0641A1428D}" presName="linear" presStyleCnt="0">
        <dgm:presLayoutVars>
          <dgm:animLvl val="lvl"/>
          <dgm:resizeHandles val="exact"/>
        </dgm:presLayoutVars>
      </dgm:prSet>
      <dgm:spPr/>
    </dgm:pt>
    <dgm:pt modelId="{9889EA96-16F5-4C10-B7F9-65D7DCF0480B}" type="pres">
      <dgm:prSet presAssocID="{F913E9E8-A7EE-471E-B1BE-4E24F4E1BB63}" presName="parentText" presStyleLbl="node1" presStyleIdx="0" presStyleCnt="3">
        <dgm:presLayoutVars>
          <dgm:chMax val="0"/>
          <dgm:bulletEnabled val="1"/>
        </dgm:presLayoutVars>
      </dgm:prSet>
      <dgm:spPr/>
    </dgm:pt>
    <dgm:pt modelId="{555540B9-CDAE-44AD-ABFB-A87344D078F2}" type="pres">
      <dgm:prSet presAssocID="{901F9DCD-4D3D-4E3F-A93F-DE5ED73560A0}" presName="spacer" presStyleCnt="0"/>
      <dgm:spPr/>
    </dgm:pt>
    <dgm:pt modelId="{3D5D3C17-F545-4108-BD7E-A7668970325B}" type="pres">
      <dgm:prSet presAssocID="{523C0C9C-BCAA-4FD7-8EC7-AA0411FB4884}" presName="parentText" presStyleLbl="node1" presStyleIdx="1" presStyleCnt="3">
        <dgm:presLayoutVars>
          <dgm:chMax val="0"/>
          <dgm:bulletEnabled val="1"/>
        </dgm:presLayoutVars>
      </dgm:prSet>
      <dgm:spPr/>
    </dgm:pt>
    <dgm:pt modelId="{F447906E-F34B-492C-82C0-206F25B60D50}" type="pres">
      <dgm:prSet presAssocID="{36C93CF3-4828-49B2-848A-AF6F645D5947}" presName="spacer" presStyleCnt="0"/>
      <dgm:spPr/>
    </dgm:pt>
    <dgm:pt modelId="{4D5F8261-9747-448E-B164-9CFDF5D056A4}" type="pres">
      <dgm:prSet presAssocID="{4D1F420C-C829-464D-AADC-6794DA05ED67}" presName="parentText" presStyleLbl="node1" presStyleIdx="2" presStyleCnt="3">
        <dgm:presLayoutVars>
          <dgm:chMax val="0"/>
          <dgm:bulletEnabled val="1"/>
        </dgm:presLayoutVars>
      </dgm:prSet>
      <dgm:spPr/>
    </dgm:pt>
  </dgm:ptLst>
  <dgm:cxnLst>
    <dgm:cxn modelId="{F05F1A05-1082-4593-BE27-955EF80FF5FC}" type="presOf" srcId="{F913E9E8-A7EE-471E-B1BE-4E24F4E1BB63}" destId="{9889EA96-16F5-4C10-B7F9-65D7DCF0480B}" srcOrd="0" destOrd="0" presId="urn:microsoft.com/office/officeart/2005/8/layout/vList2"/>
    <dgm:cxn modelId="{82B2A810-83B5-446F-ADBA-A58B2764720E}" type="presOf" srcId="{4D1F420C-C829-464D-AADC-6794DA05ED67}" destId="{4D5F8261-9747-448E-B164-9CFDF5D056A4}" srcOrd="0" destOrd="0" presId="urn:microsoft.com/office/officeart/2005/8/layout/vList2"/>
    <dgm:cxn modelId="{15D3E629-2CA5-4803-8F62-AE9CD4CB0B79}" type="presOf" srcId="{523C0C9C-BCAA-4FD7-8EC7-AA0411FB4884}" destId="{3D5D3C17-F545-4108-BD7E-A7668970325B}" srcOrd="0" destOrd="0" presId="urn:microsoft.com/office/officeart/2005/8/layout/vList2"/>
    <dgm:cxn modelId="{EBAC642B-5446-4FC0-A497-D3133CEE0F56}" srcId="{E7F7361E-DDAD-4678-B446-FE0641A1428D}" destId="{4D1F420C-C829-464D-AADC-6794DA05ED67}" srcOrd="2" destOrd="0" parTransId="{B45701B0-431B-4A92-A629-B9C7DBCC286D}" sibTransId="{39F950B5-AD7C-4942-A878-B04D61C7144C}"/>
    <dgm:cxn modelId="{8DD6A74A-0637-4055-802B-85C4A796861B}" type="presOf" srcId="{E7F7361E-DDAD-4678-B446-FE0641A1428D}" destId="{3B2B74D7-CA79-4CDC-AD91-2556711315F8}" srcOrd="0" destOrd="0" presId="urn:microsoft.com/office/officeart/2005/8/layout/vList2"/>
    <dgm:cxn modelId="{EBA586D9-DEB6-4D0F-B957-73D2D82B11F5}" srcId="{E7F7361E-DDAD-4678-B446-FE0641A1428D}" destId="{F913E9E8-A7EE-471E-B1BE-4E24F4E1BB63}" srcOrd="0" destOrd="0" parTransId="{8883B33A-813E-4155-86C5-289361B57D99}" sibTransId="{901F9DCD-4D3D-4E3F-A93F-DE5ED73560A0}"/>
    <dgm:cxn modelId="{822736E6-E21F-4F81-851D-FD9EF8B3C1EC}" srcId="{E7F7361E-DDAD-4678-B446-FE0641A1428D}" destId="{523C0C9C-BCAA-4FD7-8EC7-AA0411FB4884}" srcOrd="1" destOrd="0" parTransId="{007D3136-581E-405A-9915-F9DE48B01C5E}" sibTransId="{36C93CF3-4828-49B2-848A-AF6F645D5947}"/>
    <dgm:cxn modelId="{44E233F1-67EF-46D1-97C9-31CB8DB52FFE}" type="presParOf" srcId="{3B2B74D7-CA79-4CDC-AD91-2556711315F8}" destId="{9889EA96-16F5-4C10-B7F9-65D7DCF0480B}" srcOrd="0" destOrd="0" presId="urn:microsoft.com/office/officeart/2005/8/layout/vList2"/>
    <dgm:cxn modelId="{A8F97089-8209-4861-82C7-81732CB74C5B}" type="presParOf" srcId="{3B2B74D7-CA79-4CDC-AD91-2556711315F8}" destId="{555540B9-CDAE-44AD-ABFB-A87344D078F2}" srcOrd="1" destOrd="0" presId="urn:microsoft.com/office/officeart/2005/8/layout/vList2"/>
    <dgm:cxn modelId="{E4D96F83-7ADF-4606-B542-2C95BC650D66}" type="presParOf" srcId="{3B2B74D7-CA79-4CDC-AD91-2556711315F8}" destId="{3D5D3C17-F545-4108-BD7E-A7668970325B}" srcOrd="2" destOrd="0" presId="urn:microsoft.com/office/officeart/2005/8/layout/vList2"/>
    <dgm:cxn modelId="{6E7AFAF9-1942-45FE-837D-E2A6C49414C1}" type="presParOf" srcId="{3B2B74D7-CA79-4CDC-AD91-2556711315F8}" destId="{F447906E-F34B-492C-82C0-206F25B60D50}" srcOrd="3" destOrd="0" presId="urn:microsoft.com/office/officeart/2005/8/layout/vList2"/>
    <dgm:cxn modelId="{20A0479B-DBBD-494F-931E-EB1E8F24AB8C}" type="presParOf" srcId="{3B2B74D7-CA79-4CDC-AD91-2556711315F8}" destId="{4D5F8261-9747-448E-B164-9CFDF5D056A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14853-784A-476E-A660-993597DBE50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FA9F7C1-8E73-4DF0-9293-DD0FC3FCB876}">
      <dgm:prSet/>
      <dgm:spPr/>
      <dgm:t>
        <a:bodyPr/>
        <a:lstStyle/>
        <a:p>
          <a:r>
            <a:rPr lang="en-US" b="1"/>
            <a:t>Flight Management System developed from scratch</a:t>
          </a:r>
          <a:endParaRPr lang="en-US"/>
        </a:p>
      </dgm:t>
    </dgm:pt>
    <dgm:pt modelId="{BD9040CA-2A1E-4C37-A4FD-B8645C759F82}" type="parTrans" cxnId="{37942912-ADA1-4B4B-B9A3-AF15F435630D}">
      <dgm:prSet/>
      <dgm:spPr/>
      <dgm:t>
        <a:bodyPr/>
        <a:lstStyle/>
        <a:p>
          <a:endParaRPr lang="en-US"/>
        </a:p>
      </dgm:t>
    </dgm:pt>
    <dgm:pt modelId="{311DF5A5-6731-4646-BC15-082A9DF6CD55}" type="sibTrans" cxnId="{37942912-ADA1-4B4B-B9A3-AF15F435630D}">
      <dgm:prSet/>
      <dgm:spPr/>
      <dgm:t>
        <a:bodyPr/>
        <a:lstStyle/>
        <a:p>
          <a:endParaRPr lang="en-US"/>
        </a:p>
      </dgm:t>
    </dgm:pt>
    <dgm:pt modelId="{D14EB9F4-78F3-4727-B9C7-04F79D7A7BC0}">
      <dgm:prSet/>
      <dgm:spPr/>
      <dgm:t>
        <a:bodyPr/>
        <a:lstStyle/>
        <a:p>
          <a:r>
            <a:rPr lang="en-US"/>
            <a:t>Easy data entry and decision-making for staff, modern data output for customers</a:t>
          </a:r>
        </a:p>
      </dgm:t>
    </dgm:pt>
    <dgm:pt modelId="{E9268824-6F4A-4599-A42E-3B311E2A53AF}" type="parTrans" cxnId="{C30341A5-5C1D-40B0-A799-B1DCE82B4DDE}">
      <dgm:prSet/>
      <dgm:spPr/>
      <dgm:t>
        <a:bodyPr/>
        <a:lstStyle/>
        <a:p>
          <a:endParaRPr lang="en-US"/>
        </a:p>
      </dgm:t>
    </dgm:pt>
    <dgm:pt modelId="{3CE8E692-DAF1-47CA-B47C-C8BEAFC7C412}" type="sibTrans" cxnId="{C30341A5-5C1D-40B0-A799-B1DCE82B4DDE}">
      <dgm:prSet/>
      <dgm:spPr/>
      <dgm:t>
        <a:bodyPr/>
        <a:lstStyle/>
        <a:p>
          <a:endParaRPr lang="en-US"/>
        </a:p>
      </dgm:t>
    </dgm:pt>
    <dgm:pt modelId="{8CA5E337-2E1B-403B-AA20-2D9E8E54CB5D}">
      <dgm:prSet/>
      <dgm:spPr/>
      <dgm:t>
        <a:bodyPr/>
        <a:lstStyle/>
        <a:p>
          <a:r>
            <a:rPr lang="en-US"/>
            <a:t>Proven software means deployment at any airport</a:t>
          </a:r>
        </a:p>
      </dgm:t>
    </dgm:pt>
    <dgm:pt modelId="{3831789B-D732-46EC-9846-9E3AC40935B9}" type="parTrans" cxnId="{7DFB885E-8046-4CFE-A0F7-44CA45E00D79}">
      <dgm:prSet/>
      <dgm:spPr/>
      <dgm:t>
        <a:bodyPr/>
        <a:lstStyle/>
        <a:p>
          <a:endParaRPr lang="en-US"/>
        </a:p>
      </dgm:t>
    </dgm:pt>
    <dgm:pt modelId="{D76668BA-CC9C-4818-89F0-0C7ED3997198}" type="sibTrans" cxnId="{7DFB885E-8046-4CFE-A0F7-44CA45E00D79}">
      <dgm:prSet/>
      <dgm:spPr/>
      <dgm:t>
        <a:bodyPr/>
        <a:lstStyle/>
        <a:p>
          <a:endParaRPr lang="en-US"/>
        </a:p>
      </dgm:t>
    </dgm:pt>
    <dgm:pt modelId="{4E1A10DC-D6ED-4FF2-9A9F-20A772C048F9}">
      <dgm:prSet/>
      <dgm:spPr/>
      <dgm:t>
        <a:bodyPr/>
        <a:lstStyle/>
        <a:p>
          <a:r>
            <a:rPr lang="en-US"/>
            <a:t>Standard object-oriented language</a:t>
          </a:r>
        </a:p>
      </dgm:t>
    </dgm:pt>
    <dgm:pt modelId="{315F173B-9B7B-459D-ACED-03942C081521}" type="parTrans" cxnId="{3DFFAFE6-0474-4C69-B335-AE8D7DCD5C79}">
      <dgm:prSet/>
      <dgm:spPr/>
      <dgm:t>
        <a:bodyPr/>
        <a:lstStyle/>
        <a:p>
          <a:endParaRPr lang="en-US"/>
        </a:p>
      </dgm:t>
    </dgm:pt>
    <dgm:pt modelId="{03F7CD56-ACD3-476C-9106-2E67B4B4DE79}" type="sibTrans" cxnId="{3DFFAFE6-0474-4C69-B335-AE8D7DCD5C79}">
      <dgm:prSet/>
      <dgm:spPr/>
      <dgm:t>
        <a:bodyPr/>
        <a:lstStyle/>
        <a:p>
          <a:endParaRPr lang="en-US"/>
        </a:p>
      </dgm:t>
    </dgm:pt>
    <dgm:pt modelId="{77EBED02-8921-416D-A562-2AF6DF24A4CC}">
      <dgm:prSet/>
      <dgm:spPr/>
      <dgm:t>
        <a:bodyPr/>
        <a:lstStyle/>
        <a:p>
          <a:r>
            <a:rPr lang="en-US"/>
            <a:t>MySQL/MariaDB for data storage</a:t>
          </a:r>
        </a:p>
      </dgm:t>
    </dgm:pt>
    <dgm:pt modelId="{DD9CBB49-12B5-4290-9019-A61AE15BFC6D}" type="parTrans" cxnId="{51757660-59C0-4C38-9993-F9D2939458EE}">
      <dgm:prSet/>
      <dgm:spPr/>
      <dgm:t>
        <a:bodyPr/>
        <a:lstStyle/>
        <a:p>
          <a:endParaRPr lang="en-US"/>
        </a:p>
      </dgm:t>
    </dgm:pt>
    <dgm:pt modelId="{BC793483-321C-413D-8A86-418F4809539A}" type="sibTrans" cxnId="{51757660-59C0-4C38-9993-F9D2939458EE}">
      <dgm:prSet/>
      <dgm:spPr/>
      <dgm:t>
        <a:bodyPr/>
        <a:lstStyle/>
        <a:p>
          <a:endParaRPr lang="en-US"/>
        </a:p>
      </dgm:t>
    </dgm:pt>
    <dgm:pt modelId="{045B3774-6716-4B45-9AC3-EA6076146264}">
      <dgm:prSet/>
      <dgm:spPr/>
      <dgm:t>
        <a:bodyPr/>
        <a:lstStyle/>
        <a:p>
          <a:r>
            <a:rPr lang="en-US" b="1"/>
            <a:t>Information processing broken into subsystems</a:t>
          </a:r>
          <a:endParaRPr lang="en-US"/>
        </a:p>
      </dgm:t>
    </dgm:pt>
    <dgm:pt modelId="{6A29666E-B51E-4F55-BF9A-44F6DDC84E5A}" type="parTrans" cxnId="{AC1B2485-B5EC-4876-84F4-61C3D0F242B9}">
      <dgm:prSet/>
      <dgm:spPr/>
      <dgm:t>
        <a:bodyPr/>
        <a:lstStyle/>
        <a:p>
          <a:endParaRPr lang="en-US"/>
        </a:p>
      </dgm:t>
    </dgm:pt>
    <dgm:pt modelId="{E71F137D-E7B0-4BBB-B394-B211437B84F2}" type="sibTrans" cxnId="{AC1B2485-B5EC-4876-84F4-61C3D0F242B9}">
      <dgm:prSet/>
      <dgm:spPr/>
      <dgm:t>
        <a:bodyPr/>
        <a:lstStyle/>
        <a:p>
          <a:endParaRPr lang="en-US"/>
        </a:p>
      </dgm:t>
    </dgm:pt>
    <dgm:pt modelId="{E27D3FFF-A75D-43FD-9881-4F474EC84A2B}">
      <dgm:prSet/>
      <dgm:spPr/>
      <dgm:t>
        <a:bodyPr/>
        <a:lstStyle/>
        <a:p>
          <a:r>
            <a:rPr lang="en-US"/>
            <a:t>Port Information Subsystem</a:t>
          </a:r>
        </a:p>
      </dgm:t>
    </dgm:pt>
    <dgm:pt modelId="{3BF96C68-7B8F-4EB5-B80C-F21E0DEAD5B6}" type="parTrans" cxnId="{37E0F09A-5FCC-49C1-9F68-900017C93862}">
      <dgm:prSet/>
      <dgm:spPr/>
      <dgm:t>
        <a:bodyPr/>
        <a:lstStyle/>
        <a:p>
          <a:endParaRPr lang="en-US"/>
        </a:p>
      </dgm:t>
    </dgm:pt>
    <dgm:pt modelId="{CFDAA7B9-A1F3-4681-85C1-77C8AF47056F}" type="sibTrans" cxnId="{37E0F09A-5FCC-49C1-9F68-900017C93862}">
      <dgm:prSet/>
      <dgm:spPr/>
      <dgm:t>
        <a:bodyPr/>
        <a:lstStyle/>
        <a:p>
          <a:endParaRPr lang="en-US"/>
        </a:p>
      </dgm:t>
    </dgm:pt>
    <dgm:pt modelId="{79B609B9-46BA-4F34-B1AD-2398AAD7E47B}">
      <dgm:prSet/>
      <dgm:spPr/>
      <dgm:t>
        <a:bodyPr/>
        <a:lstStyle/>
        <a:p>
          <a:r>
            <a:rPr lang="en-US"/>
            <a:t>Airline &amp; Aircraft Information Subsystem</a:t>
          </a:r>
        </a:p>
      </dgm:t>
    </dgm:pt>
    <dgm:pt modelId="{7AD78E0B-435A-4042-8486-F20E48604AF2}" type="parTrans" cxnId="{0C6CBD28-DE42-4F3A-BF88-FAE6901391B6}">
      <dgm:prSet/>
      <dgm:spPr/>
      <dgm:t>
        <a:bodyPr/>
        <a:lstStyle/>
        <a:p>
          <a:endParaRPr lang="en-US"/>
        </a:p>
      </dgm:t>
    </dgm:pt>
    <dgm:pt modelId="{3EEF5880-ABE4-4BF6-92DC-0E89C8BF0D76}" type="sibTrans" cxnId="{0C6CBD28-DE42-4F3A-BF88-FAE6901391B6}">
      <dgm:prSet/>
      <dgm:spPr/>
      <dgm:t>
        <a:bodyPr/>
        <a:lstStyle/>
        <a:p>
          <a:endParaRPr lang="en-US"/>
        </a:p>
      </dgm:t>
    </dgm:pt>
    <dgm:pt modelId="{95C99A6F-9557-40FD-94D1-86AA069B4A78}">
      <dgm:prSet/>
      <dgm:spPr/>
      <dgm:t>
        <a:bodyPr/>
        <a:lstStyle/>
        <a:p>
          <a:r>
            <a:rPr lang="en-US"/>
            <a:t>Flight Information Subsystem</a:t>
          </a:r>
        </a:p>
      </dgm:t>
    </dgm:pt>
    <dgm:pt modelId="{C0572AB1-960B-4CC1-8661-BD07D05FFE71}" type="parTrans" cxnId="{C446B5C4-41A9-4184-A2E2-125B06D16287}">
      <dgm:prSet/>
      <dgm:spPr/>
      <dgm:t>
        <a:bodyPr/>
        <a:lstStyle/>
        <a:p>
          <a:endParaRPr lang="en-US"/>
        </a:p>
      </dgm:t>
    </dgm:pt>
    <dgm:pt modelId="{AE1B29C4-0A58-48BA-B3E5-BA9EC7BAE36D}" type="sibTrans" cxnId="{C446B5C4-41A9-4184-A2E2-125B06D16287}">
      <dgm:prSet/>
      <dgm:spPr/>
      <dgm:t>
        <a:bodyPr/>
        <a:lstStyle/>
        <a:p>
          <a:endParaRPr lang="en-US"/>
        </a:p>
      </dgm:t>
    </dgm:pt>
    <dgm:pt modelId="{523E1027-EF2C-4516-BD3C-929FFE3B512A}">
      <dgm:prSet/>
      <dgm:spPr/>
      <dgm:t>
        <a:bodyPr/>
        <a:lstStyle/>
        <a:p>
          <a:r>
            <a:rPr lang="en-US" b="1"/>
            <a:t>Produce multiple business benefits</a:t>
          </a:r>
          <a:r>
            <a:rPr lang="en-US"/>
            <a:t>:</a:t>
          </a:r>
        </a:p>
      </dgm:t>
    </dgm:pt>
    <dgm:pt modelId="{9F6F77B3-A12A-4115-911C-74D9667FE8DD}" type="parTrans" cxnId="{A0A39EA6-C18A-4506-B756-2FB2678FE546}">
      <dgm:prSet/>
      <dgm:spPr/>
      <dgm:t>
        <a:bodyPr/>
        <a:lstStyle/>
        <a:p>
          <a:endParaRPr lang="en-US"/>
        </a:p>
      </dgm:t>
    </dgm:pt>
    <dgm:pt modelId="{AAB1E114-155F-4497-9F36-0B449DF6212A}" type="sibTrans" cxnId="{A0A39EA6-C18A-4506-B756-2FB2678FE546}">
      <dgm:prSet/>
      <dgm:spPr/>
      <dgm:t>
        <a:bodyPr/>
        <a:lstStyle/>
        <a:p>
          <a:endParaRPr lang="en-US"/>
        </a:p>
      </dgm:t>
    </dgm:pt>
    <dgm:pt modelId="{9BF84C8A-B7F2-49CF-99A5-E7A0366BCC40}">
      <dgm:prSet/>
      <dgm:spPr/>
      <dgm:t>
        <a:bodyPr/>
        <a:lstStyle/>
        <a:p>
          <a:r>
            <a:rPr lang="en-US"/>
            <a:t>Modernized, integrated software solution streamlines all aspects of airport logistics</a:t>
          </a:r>
        </a:p>
      </dgm:t>
    </dgm:pt>
    <dgm:pt modelId="{79B0D053-82CF-4ABB-9146-2354C8C56A20}" type="parTrans" cxnId="{0CA68F40-757C-40F5-A38F-03A686EA08B2}">
      <dgm:prSet/>
      <dgm:spPr/>
      <dgm:t>
        <a:bodyPr/>
        <a:lstStyle/>
        <a:p>
          <a:endParaRPr lang="en-US"/>
        </a:p>
      </dgm:t>
    </dgm:pt>
    <dgm:pt modelId="{85D85A7F-29C2-492B-BBA8-EF0DECAE7FD3}" type="sibTrans" cxnId="{0CA68F40-757C-40F5-A38F-03A686EA08B2}">
      <dgm:prSet/>
      <dgm:spPr/>
      <dgm:t>
        <a:bodyPr/>
        <a:lstStyle/>
        <a:p>
          <a:endParaRPr lang="en-US"/>
        </a:p>
      </dgm:t>
    </dgm:pt>
    <dgm:pt modelId="{70AE422A-A308-4C8A-9BD7-E0DE1E3420D5}">
      <dgm:prSet/>
      <dgm:spPr/>
      <dgm:t>
        <a:bodyPr/>
        <a:lstStyle/>
        <a:p>
          <a:r>
            <a:rPr lang="en-US"/>
            <a:t>Increased throughput and efficiency increases airport, airline revenue</a:t>
          </a:r>
        </a:p>
      </dgm:t>
    </dgm:pt>
    <dgm:pt modelId="{2FB37D85-3468-41C3-AF84-A351E61E536E}" type="parTrans" cxnId="{E1BFE18D-B070-43D0-A064-277CEB594D92}">
      <dgm:prSet/>
      <dgm:spPr/>
      <dgm:t>
        <a:bodyPr/>
        <a:lstStyle/>
        <a:p>
          <a:endParaRPr lang="en-US"/>
        </a:p>
      </dgm:t>
    </dgm:pt>
    <dgm:pt modelId="{935ED682-3891-4416-AE27-95219A83D510}" type="sibTrans" cxnId="{E1BFE18D-B070-43D0-A064-277CEB594D92}">
      <dgm:prSet/>
      <dgm:spPr/>
      <dgm:t>
        <a:bodyPr/>
        <a:lstStyle/>
        <a:p>
          <a:endParaRPr lang="en-US"/>
        </a:p>
      </dgm:t>
    </dgm:pt>
    <dgm:pt modelId="{3BD9E8BA-893E-4DFB-866E-AA01890B83AC}">
      <dgm:prSet/>
      <dgm:spPr/>
      <dgm:t>
        <a:bodyPr/>
        <a:lstStyle/>
        <a:p>
          <a:r>
            <a:rPr lang="en-US"/>
            <a:t>Communication between connected airports on a shared software platform.</a:t>
          </a:r>
        </a:p>
      </dgm:t>
    </dgm:pt>
    <dgm:pt modelId="{0969FF0E-12FF-4344-B912-F5B2856528C4}" type="parTrans" cxnId="{87A329D5-C38C-4111-8D52-6B6C8FF62B59}">
      <dgm:prSet/>
      <dgm:spPr/>
      <dgm:t>
        <a:bodyPr/>
        <a:lstStyle/>
        <a:p>
          <a:endParaRPr lang="en-US"/>
        </a:p>
      </dgm:t>
    </dgm:pt>
    <dgm:pt modelId="{BC889EE9-F49F-43F9-B5AF-4A1F2AA335F9}" type="sibTrans" cxnId="{87A329D5-C38C-4111-8D52-6B6C8FF62B59}">
      <dgm:prSet/>
      <dgm:spPr/>
      <dgm:t>
        <a:bodyPr/>
        <a:lstStyle/>
        <a:p>
          <a:endParaRPr lang="en-US"/>
        </a:p>
      </dgm:t>
    </dgm:pt>
    <dgm:pt modelId="{4D3C4B71-DB30-453F-9972-5472E0835280}" type="pres">
      <dgm:prSet presAssocID="{F3814853-784A-476E-A660-993597DBE505}" presName="Name0" presStyleCnt="0">
        <dgm:presLayoutVars>
          <dgm:dir/>
          <dgm:animLvl val="lvl"/>
          <dgm:resizeHandles val="exact"/>
        </dgm:presLayoutVars>
      </dgm:prSet>
      <dgm:spPr/>
    </dgm:pt>
    <dgm:pt modelId="{14B936F6-C862-474C-956F-94AF51764539}" type="pres">
      <dgm:prSet presAssocID="{6FA9F7C1-8E73-4DF0-9293-DD0FC3FCB876}" presName="composite" presStyleCnt="0"/>
      <dgm:spPr/>
    </dgm:pt>
    <dgm:pt modelId="{C72B8DC9-A508-4957-9FC3-C6E937E38ACB}" type="pres">
      <dgm:prSet presAssocID="{6FA9F7C1-8E73-4DF0-9293-DD0FC3FCB876}" presName="parTx" presStyleLbl="alignNode1" presStyleIdx="0" presStyleCnt="3">
        <dgm:presLayoutVars>
          <dgm:chMax val="0"/>
          <dgm:chPref val="0"/>
          <dgm:bulletEnabled val="1"/>
        </dgm:presLayoutVars>
      </dgm:prSet>
      <dgm:spPr/>
    </dgm:pt>
    <dgm:pt modelId="{8FE0D15E-8B2E-44E6-9D32-73E57B2759DD}" type="pres">
      <dgm:prSet presAssocID="{6FA9F7C1-8E73-4DF0-9293-DD0FC3FCB876}" presName="desTx" presStyleLbl="alignAccFollowNode1" presStyleIdx="0" presStyleCnt="3">
        <dgm:presLayoutVars>
          <dgm:bulletEnabled val="1"/>
        </dgm:presLayoutVars>
      </dgm:prSet>
      <dgm:spPr/>
    </dgm:pt>
    <dgm:pt modelId="{2DD4CCB6-6F10-4432-931A-1BF50AFB4E95}" type="pres">
      <dgm:prSet presAssocID="{311DF5A5-6731-4646-BC15-082A9DF6CD55}" presName="space" presStyleCnt="0"/>
      <dgm:spPr/>
    </dgm:pt>
    <dgm:pt modelId="{04BA91A2-0FEE-41B0-8D92-A3A663CEEF9A}" type="pres">
      <dgm:prSet presAssocID="{045B3774-6716-4B45-9AC3-EA6076146264}" presName="composite" presStyleCnt="0"/>
      <dgm:spPr/>
    </dgm:pt>
    <dgm:pt modelId="{EFF91F12-9AF5-4EA1-B96A-FCFE36713215}" type="pres">
      <dgm:prSet presAssocID="{045B3774-6716-4B45-9AC3-EA6076146264}" presName="parTx" presStyleLbl="alignNode1" presStyleIdx="1" presStyleCnt="3">
        <dgm:presLayoutVars>
          <dgm:chMax val="0"/>
          <dgm:chPref val="0"/>
          <dgm:bulletEnabled val="1"/>
        </dgm:presLayoutVars>
      </dgm:prSet>
      <dgm:spPr/>
    </dgm:pt>
    <dgm:pt modelId="{9DB08A6F-B546-4C57-92FB-F37A0FBAC7E0}" type="pres">
      <dgm:prSet presAssocID="{045B3774-6716-4B45-9AC3-EA6076146264}" presName="desTx" presStyleLbl="alignAccFollowNode1" presStyleIdx="1" presStyleCnt="3">
        <dgm:presLayoutVars>
          <dgm:bulletEnabled val="1"/>
        </dgm:presLayoutVars>
      </dgm:prSet>
      <dgm:spPr/>
    </dgm:pt>
    <dgm:pt modelId="{31D5F474-16CB-4B36-A91A-E0A6894EFA76}" type="pres">
      <dgm:prSet presAssocID="{E71F137D-E7B0-4BBB-B394-B211437B84F2}" presName="space" presStyleCnt="0"/>
      <dgm:spPr/>
    </dgm:pt>
    <dgm:pt modelId="{3AB106A5-7AB6-41BE-8F86-585970882BC7}" type="pres">
      <dgm:prSet presAssocID="{523E1027-EF2C-4516-BD3C-929FFE3B512A}" presName="composite" presStyleCnt="0"/>
      <dgm:spPr/>
    </dgm:pt>
    <dgm:pt modelId="{4C5CC689-7B18-4173-8CF2-97448A92F024}" type="pres">
      <dgm:prSet presAssocID="{523E1027-EF2C-4516-BD3C-929FFE3B512A}" presName="parTx" presStyleLbl="alignNode1" presStyleIdx="2" presStyleCnt="3">
        <dgm:presLayoutVars>
          <dgm:chMax val="0"/>
          <dgm:chPref val="0"/>
          <dgm:bulletEnabled val="1"/>
        </dgm:presLayoutVars>
      </dgm:prSet>
      <dgm:spPr/>
    </dgm:pt>
    <dgm:pt modelId="{B83EFA74-0CE9-4D29-B315-7D0C340C0F84}" type="pres">
      <dgm:prSet presAssocID="{523E1027-EF2C-4516-BD3C-929FFE3B512A}" presName="desTx" presStyleLbl="alignAccFollowNode1" presStyleIdx="2" presStyleCnt="3">
        <dgm:presLayoutVars>
          <dgm:bulletEnabled val="1"/>
        </dgm:presLayoutVars>
      </dgm:prSet>
      <dgm:spPr/>
    </dgm:pt>
  </dgm:ptLst>
  <dgm:cxnLst>
    <dgm:cxn modelId="{37942912-ADA1-4B4B-B9A3-AF15F435630D}" srcId="{F3814853-784A-476E-A660-993597DBE505}" destId="{6FA9F7C1-8E73-4DF0-9293-DD0FC3FCB876}" srcOrd="0" destOrd="0" parTransId="{BD9040CA-2A1E-4C37-A4FD-B8645C759F82}" sibTransId="{311DF5A5-6731-4646-BC15-082A9DF6CD55}"/>
    <dgm:cxn modelId="{0C6CBD28-DE42-4F3A-BF88-FAE6901391B6}" srcId="{045B3774-6716-4B45-9AC3-EA6076146264}" destId="{79B609B9-46BA-4F34-B1AD-2398AAD7E47B}" srcOrd="1" destOrd="0" parTransId="{7AD78E0B-435A-4042-8486-F20E48604AF2}" sibTransId="{3EEF5880-ABE4-4BF6-92DC-0E89C8BF0D76}"/>
    <dgm:cxn modelId="{92F1E439-1563-4743-A879-EC575C6DC385}" type="presOf" srcId="{79B609B9-46BA-4F34-B1AD-2398AAD7E47B}" destId="{9DB08A6F-B546-4C57-92FB-F37A0FBAC7E0}" srcOrd="0" destOrd="1" presId="urn:microsoft.com/office/officeart/2005/8/layout/hList1"/>
    <dgm:cxn modelId="{0CA68F40-757C-40F5-A38F-03A686EA08B2}" srcId="{523E1027-EF2C-4516-BD3C-929FFE3B512A}" destId="{9BF84C8A-B7F2-49CF-99A5-E7A0366BCC40}" srcOrd="0" destOrd="0" parTransId="{79B0D053-82CF-4ABB-9146-2354C8C56A20}" sibTransId="{85D85A7F-29C2-492B-BBA8-EF0DECAE7FD3}"/>
    <dgm:cxn modelId="{7DFB885E-8046-4CFE-A0F7-44CA45E00D79}" srcId="{6FA9F7C1-8E73-4DF0-9293-DD0FC3FCB876}" destId="{8CA5E337-2E1B-403B-AA20-2D9E8E54CB5D}" srcOrd="1" destOrd="0" parTransId="{3831789B-D732-46EC-9846-9E3AC40935B9}" sibTransId="{D76668BA-CC9C-4818-89F0-0C7ED3997198}"/>
    <dgm:cxn modelId="{51757660-59C0-4C38-9993-F9D2939458EE}" srcId="{6FA9F7C1-8E73-4DF0-9293-DD0FC3FCB876}" destId="{77EBED02-8921-416D-A562-2AF6DF24A4CC}" srcOrd="3" destOrd="0" parTransId="{DD9CBB49-12B5-4290-9019-A61AE15BFC6D}" sibTransId="{BC793483-321C-413D-8A86-418F4809539A}"/>
    <dgm:cxn modelId="{70931548-2A68-4068-B0CB-5CE9B35658B0}" type="presOf" srcId="{D14EB9F4-78F3-4727-B9C7-04F79D7A7BC0}" destId="{8FE0D15E-8B2E-44E6-9D32-73E57B2759DD}" srcOrd="0" destOrd="0" presId="urn:microsoft.com/office/officeart/2005/8/layout/hList1"/>
    <dgm:cxn modelId="{5A344874-32EC-438E-AAF5-841450FE17E7}" type="presOf" srcId="{77EBED02-8921-416D-A562-2AF6DF24A4CC}" destId="{8FE0D15E-8B2E-44E6-9D32-73E57B2759DD}" srcOrd="0" destOrd="3" presId="urn:microsoft.com/office/officeart/2005/8/layout/hList1"/>
    <dgm:cxn modelId="{5B8D5575-D2CE-4A0A-8239-5B16C4748E2C}" type="presOf" srcId="{8CA5E337-2E1B-403B-AA20-2D9E8E54CB5D}" destId="{8FE0D15E-8B2E-44E6-9D32-73E57B2759DD}" srcOrd="0" destOrd="1" presId="urn:microsoft.com/office/officeart/2005/8/layout/hList1"/>
    <dgm:cxn modelId="{054D0780-B6E2-4937-941C-3ED593F31D4F}" type="presOf" srcId="{4E1A10DC-D6ED-4FF2-9A9F-20A772C048F9}" destId="{8FE0D15E-8B2E-44E6-9D32-73E57B2759DD}" srcOrd="0" destOrd="2" presId="urn:microsoft.com/office/officeart/2005/8/layout/hList1"/>
    <dgm:cxn modelId="{76745784-1450-4197-A8F0-55B0D124D973}" type="presOf" srcId="{6FA9F7C1-8E73-4DF0-9293-DD0FC3FCB876}" destId="{C72B8DC9-A508-4957-9FC3-C6E937E38ACB}" srcOrd="0" destOrd="0" presId="urn:microsoft.com/office/officeart/2005/8/layout/hList1"/>
    <dgm:cxn modelId="{AC1B2485-B5EC-4876-84F4-61C3D0F242B9}" srcId="{F3814853-784A-476E-A660-993597DBE505}" destId="{045B3774-6716-4B45-9AC3-EA6076146264}" srcOrd="1" destOrd="0" parTransId="{6A29666E-B51E-4F55-BF9A-44F6DDC84E5A}" sibTransId="{E71F137D-E7B0-4BBB-B394-B211437B84F2}"/>
    <dgm:cxn modelId="{E1BFE18D-B070-43D0-A064-277CEB594D92}" srcId="{523E1027-EF2C-4516-BD3C-929FFE3B512A}" destId="{70AE422A-A308-4C8A-9BD7-E0DE1E3420D5}" srcOrd="1" destOrd="0" parTransId="{2FB37D85-3468-41C3-AF84-A351E61E536E}" sibTransId="{935ED682-3891-4416-AE27-95219A83D510}"/>
    <dgm:cxn modelId="{37E0F09A-5FCC-49C1-9F68-900017C93862}" srcId="{045B3774-6716-4B45-9AC3-EA6076146264}" destId="{E27D3FFF-A75D-43FD-9881-4F474EC84A2B}" srcOrd="0" destOrd="0" parTransId="{3BF96C68-7B8F-4EB5-B80C-F21E0DEAD5B6}" sibTransId="{CFDAA7B9-A1F3-4681-85C1-77C8AF47056F}"/>
    <dgm:cxn modelId="{C30341A5-5C1D-40B0-A799-B1DCE82B4DDE}" srcId="{6FA9F7C1-8E73-4DF0-9293-DD0FC3FCB876}" destId="{D14EB9F4-78F3-4727-B9C7-04F79D7A7BC0}" srcOrd="0" destOrd="0" parTransId="{E9268824-6F4A-4599-A42E-3B311E2A53AF}" sibTransId="{3CE8E692-DAF1-47CA-B47C-C8BEAFC7C412}"/>
    <dgm:cxn modelId="{D354A3A5-620A-4432-B8FC-72E0256F9633}" type="presOf" srcId="{E27D3FFF-A75D-43FD-9881-4F474EC84A2B}" destId="{9DB08A6F-B546-4C57-92FB-F37A0FBAC7E0}" srcOrd="0" destOrd="0" presId="urn:microsoft.com/office/officeart/2005/8/layout/hList1"/>
    <dgm:cxn modelId="{A0A39EA6-C18A-4506-B756-2FB2678FE546}" srcId="{F3814853-784A-476E-A660-993597DBE505}" destId="{523E1027-EF2C-4516-BD3C-929FFE3B512A}" srcOrd="2" destOrd="0" parTransId="{9F6F77B3-A12A-4115-911C-74D9667FE8DD}" sibTransId="{AAB1E114-155F-4497-9F36-0B449DF6212A}"/>
    <dgm:cxn modelId="{BD2E64AB-414C-4A1E-97E9-181F5DF71350}" type="presOf" srcId="{F3814853-784A-476E-A660-993597DBE505}" destId="{4D3C4B71-DB30-453F-9972-5472E0835280}" srcOrd="0" destOrd="0" presId="urn:microsoft.com/office/officeart/2005/8/layout/hList1"/>
    <dgm:cxn modelId="{F924E8B3-7B1A-4908-8CF4-249D3ED66707}" type="presOf" srcId="{70AE422A-A308-4C8A-9BD7-E0DE1E3420D5}" destId="{B83EFA74-0CE9-4D29-B315-7D0C340C0F84}" srcOrd="0" destOrd="1" presId="urn:microsoft.com/office/officeart/2005/8/layout/hList1"/>
    <dgm:cxn modelId="{C446B5C4-41A9-4184-A2E2-125B06D16287}" srcId="{045B3774-6716-4B45-9AC3-EA6076146264}" destId="{95C99A6F-9557-40FD-94D1-86AA069B4A78}" srcOrd="2" destOrd="0" parTransId="{C0572AB1-960B-4CC1-8661-BD07D05FFE71}" sibTransId="{AE1B29C4-0A58-48BA-B3E5-BA9EC7BAE36D}"/>
    <dgm:cxn modelId="{CFC817C7-FA2A-47EB-A66F-6848335DF6B3}" type="presOf" srcId="{3BD9E8BA-893E-4DFB-866E-AA01890B83AC}" destId="{B83EFA74-0CE9-4D29-B315-7D0C340C0F84}" srcOrd="0" destOrd="2" presId="urn:microsoft.com/office/officeart/2005/8/layout/hList1"/>
    <dgm:cxn modelId="{CE524DD1-66BA-464E-88D4-4CA391632115}" type="presOf" srcId="{045B3774-6716-4B45-9AC3-EA6076146264}" destId="{EFF91F12-9AF5-4EA1-B96A-FCFE36713215}" srcOrd="0" destOrd="0" presId="urn:microsoft.com/office/officeart/2005/8/layout/hList1"/>
    <dgm:cxn modelId="{87A329D5-C38C-4111-8D52-6B6C8FF62B59}" srcId="{523E1027-EF2C-4516-BD3C-929FFE3B512A}" destId="{3BD9E8BA-893E-4DFB-866E-AA01890B83AC}" srcOrd="2" destOrd="0" parTransId="{0969FF0E-12FF-4344-B912-F5B2856528C4}" sibTransId="{BC889EE9-F49F-43F9-B5AF-4A1F2AA335F9}"/>
    <dgm:cxn modelId="{3DFFAFE6-0474-4C69-B335-AE8D7DCD5C79}" srcId="{6FA9F7C1-8E73-4DF0-9293-DD0FC3FCB876}" destId="{4E1A10DC-D6ED-4FF2-9A9F-20A772C048F9}" srcOrd="2" destOrd="0" parTransId="{315F173B-9B7B-459D-ACED-03942C081521}" sibTransId="{03F7CD56-ACD3-476C-9106-2E67B4B4DE79}"/>
    <dgm:cxn modelId="{59AD99F0-9FA6-4FF6-8C99-63273872E1E7}" type="presOf" srcId="{9BF84C8A-B7F2-49CF-99A5-E7A0366BCC40}" destId="{B83EFA74-0CE9-4D29-B315-7D0C340C0F84}" srcOrd="0" destOrd="0" presId="urn:microsoft.com/office/officeart/2005/8/layout/hList1"/>
    <dgm:cxn modelId="{369644FA-96FA-4F92-9A49-C5B2200F2448}" type="presOf" srcId="{95C99A6F-9557-40FD-94D1-86AA069B4A78}" destId="{9DB08A6F-B546-4C57-92FB-F37A0FBAC7E0}" srcOrd="0" destOrd="2" presId="urn:microsoft.com/office/officeart/2005/8/layout/hList1"/>
    <dgm:cxn modelId="{5F9E92FE-D7AE-40D2-A176-C5421DC070A4}" type="presOf" srcId="{523E1027-EF2C-4516-BD3C-929FFE3B512A}" destId="{4C5CC689-7B18-4173-8CF2-97448A92F024}" srcOrd="0" destOrd="0" presId="urn:microsoft.com/office/officeart/2005/8/layout/hList1"/>
    <dgm:cxn modelId="{A7A97465-CDA0-47EC-98AF-72EE94CC5AE3}" type="presParOf" srcId="{4D3C4B71-DB30-453F-9972-5472E0835280}" destId="{14B936F6-C862-474C-956F-94AF51764539}" srcOrd="0" destOrd="0" presId="urn:microsoft.com/office/officeart/2005/8/layout/hList1"/>
    <dgm:cxn modelId="{EF62A7D2-66B9-46E7-B6C8-4B0475CFA53F}" type="presParOf" srcId="{14B936F6-C862-474C-956F-94AF51764539}" destId="{C72B8DC9-A508-4957-9FC3-C6E937E38ACB}" srcOrd="0" destOrd="0" presId="urn:microsoft.com/office/officeart/2005/8/layout/hList1"/>
    <dgm:cxn modelId="{095072A7-B959-457B-92E0-7FE3745207D7}" type="presParOf" srcId="{14B936F6-C862-474C-956F-94AF51764539}" destId="{8FE0D15E-8B2E-44E6-9D32-73E57B2759DD}" srcOrd="1" destOrd="0" presId="urn:microsoft.com/office/officeart/2005/8/layout/hList1"/>
    <dgm:cxn modelId="{A2313CAD-24B3-4C86-8A5D-F40A2A0C9E14}" type="presParOf" srcId="{4D3C4B71-DB30-453F-9972-5472E0835280}" destId="{2DD4CCB6-6F10-4432-931A-1BF50AFB4E95}" srcOrd="1" destOrd="0" presId="urn:microsoft.com/office/officeart/2005/8/layout/hList1"/>
    <dgm:cxn modelId="{6870D852-98E0-4CDE-8D7B-B1FA0714C8C9}" type="presParOf" srcId="{4D3C4B71-DB30-453F-9972-5472E0835280}" destId="{04BA91A2-0FEE-41B0-8D92-A3A663CEEF9A}" srcOrd="2" destOrd="0" presId="urn:microsoft.com/office/officeart/2005/8/layout/hList1"/>
    <dgm:cxn modelId="{9130B941-F98D-4024-96D7-134D09F94ED0}" type="presParOf" srcId="{04BA91A2-0FEE-41B0-8D92-A3A663CEEF9A}" destId="{EFF91F12-9AF5-4EA1-B96A-FCFE36713215}" srcOrd="0" destOrd="0" presId="urn:microsoft.com/office/officeart/2005/8/layout/hList1"/>
    <dgm:cxn modelId="{786EC6BD-3703-40D1-90EF-504F3F872171}" type="presParOf" srcId="{04BA91A2-0FEE-41B0-8D92-A3A663CEEF9A}" destId="{9DB08A6F-B546-4C57-92FB-F37A0FBAC7E0}" srcOrd="1" destOrd="0" presId="urn:microsoft.com/office/officeart/2005/8/layout/hList1"/>
    <dgm:cxn modelId="{A855E96A-0E37-4D85-AF99-B2D4A277AD2D}" type="presParOf" srcId="{4D3C4B71-DB30-453F-9972-5472E0835280}" destId="{31D5F474-16CB-4B36-A91A-E0A6894EFA76}" srcOrd="3" destOrd="0" presId="urn:microsoft.com/office/officeart/2005/8/layout/hList1"/>
    <dgm:cxn modelId="{FB69F44C-BA50-4568-B939-1E4AD969C4E6}" type="presParOf" srcId="{4D3C4B71-DB30-453F-9972-5472E0835280}" destId="{3AB106A5-7AB6-41BE-8F86-585970882BC7}" srcOrd="4" destOrd="0" presId="urn:microsoft.com/office/officeart/2005/8/layout/hList1"/>
    <dgm:cxn modelId="{1EDFD867-470D-48EB-9414-17653AA692FA}" type="presParOf" srcId="{3AB106A5-7AB6-41BE-8F86-585970882BC7}" destId="{4C5CC689-7B18-4173-8CF2-97448A92F024}" srcOrd="0" destOrd="0" presId="urn:microsoft.com/office/officeart/2005/8/layout/hList1"/>
    <dgm:cxn modelId="{86566C02-668C-4693-AD2A-28FAD1D9D216}" type="presParOf" srcId="{3AB106A5-7AB6-41BE-8F86-585970882BC7}" destId="{B83EFA74-0CE9-4D29-B315-7D0C340C0F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BFB0B5-52E1-48B0-B395-C365FC18C25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0C1355AD-5054-4E77-A1A5-4585F13B05F8}">
      <dgm:prSet phldrT="[Text]"/>
      <dgm:spPr/>
      <dgm:t>
        <a:bodyPr/>
        <a:lstStyle/>
        <a:p>
          <a:pPr algn="ctr"/>
          <a:r>
            <a:rPr lang="en-US"/>
            <a:t>Relational Database (MySQL)</a:t>
          </a:r>
        </a:p>
      </dgm:t>
    </dgm:pt>
    <dgm:pt modelId="{04B1EC16-C3ED-440F-9BD2-A49C7B5FDC8D}" type="parTrans" cxnId="{913BA329-429D-45AB-8536-EF5AC53A4234}">
      <dgm:prSet/>
      <dgm:spPr/>
      <dgm:t>
        <a:bodyPr/>
        <a:lstStyle/>
        <a:p>
          <a:pPr algn="ctr"/>
          <a:endParaRPr lang="en-US"/>
        </a:p>
      </dgm:t>
    </dgm:pt>
    <dgm:pt modelId="{E2050F86-D711-4D16-B89B-61EBE694AC36}" type="sibTrans" cxnId="{913BA329-429D-45AB-8536-EF5AC53A4234}">
      <dgm:prSet/>
      <dgm:spPr/>
      <dgm:t>
        <a:bodyPr/>
        <a:lstStyle/>
        <a:p>
          <a:pPr algn="ctr"/>
          <a:endParaRPr lang="en-US"/>
        </a:p>
      </dgm:t>
    </dgm:pt>
    <dgm:pt modelId="{6DB5E436-E4C1-4B14-8F0E-3AAA30BBCD14}">
      <dgm:prSet phldrT="[Text]"/>
      <dgm:spPr>
        <a:solidFill>
          <a:srgbClr val="7CA9B8"/>
        </a:solidFill>
      </dgm:spPr>
      <dgm:t>
        <a:bodyPr/>
        <a:lstStyle/>
        <a:p>
          <a:pPr algn="ctr"/>
          <a:r>
            <a:rPr lang="en-US"/>
            <a:t>Port Information Subsystem</a:t>
          </a:r>
        </a:p>
      </dgm:t>
    </dgm:pt>
    <dgm:pt modelId="{A484E4B7-6F1F-4933-990A-F1EC079DC2BA}" type="parTrans" cxnId="{A248109B-34AA-49A9-8A65-43ED49CE95FD}">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1"/>
          </a:solidFill>
          <a:prstDash val="solid"/>
          <a:round/>
          <a:headEnd type="arrow" w="med" len="med"/>
          <a:tailEnd type="arrow" w="med" len="med"/>
        </a:ln>
      </dgm:spPr>
      <dgm:t>
        <a:bodyPr/>
        <a:lstStyle/>
        <a:p>
          <a:pPr algn="ctr"/>
          <a:endParaRPr lang="en-US"/>
        </a:p>
      </dgm:t>
    </dgm:pt>
    <dgm:pt modelId="{F477CA57-45D7-4B55-AAD4-55E1DFDAF717}" type="sibTrans" cxnId="{A248109B-34AA-49A9-8A65-43ED49CE95FD}">
      <dgm:prSet/>
      <dgm:spPr/>
      <dgm:t>
        <a:bodyPr/>
        <a:lstStyle/>
        <a:p>
          <a:pPr algn="ctr"/>
          <a:endParaRPr lang="en-US"/>
        </a:p>
      </dgm:t>
    </dgm:pt>
    <dgm:pt modelId="{3B5A3763-99DB-4610-A82F-BB122FFE1AE6}">
      <dgm:prSet phldrT="[Text]"/>
      <dgm:spPr/>
      <dgm:t>
        <a:bodyPr/>
        <a:lstStyle/>
        <a:p>
          <a:pPr algn="ctr"/>
          <a:r>
            <a:rPr lang="en-US"/>
            <a:t>Arrival/Departure Subsystem</a:t>
          </a:r>
        </a:p>
      </dgm:t>
    </dgm:pt>
    <dgm:pt modelId="{7A05B2E9-4E42-44C3-9D92-4F7AD740170C}" type="parTrans" cxnId="{DBF8451F-C655-4295-94B8-BA981E506E83}">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1"/>
          </a:solidFill>
          <a:prstDash val="solid"/>
          <a:round/>
          <a:headEnd type="arrow" w="med" len="med"/>
          <a:tailEnd type="arrow" w="med" len="med"/>
        </a:ln>
      </dgm:spPr>
      <dgm:t>
        <a:bodyPr/>
        <a:lstStyle/>
        <a:p>
          <a:pPr algn="ctr"/>
          <a:endParaRPr lang="en-US"/>
        </a:p>
      </dgm:t>
    </dgm:pt>
    <dgm:pt modelId="{C3504307-2034-41DE-A5DD-A844FAFC7B99}" type="sibTrans" cxnId="{DBF8451F-C655-4295-94B8-BA981E506E83}">
      <dgm:prSet/>
      <dgm:spPr/>
      <dgm:t>
        <a:bodyPr/>
        <a:lstStyle/>
        <a:p>
          <a:pPr algn="ctr"/>
          <a:endParaRPr lang="en-US"/>
        </a:p>
      </dgm:t>
    </dgm:pt>
    <dgm:pt modelId="{22CEDC49-77DB-4A74-A0CD-FB364583BA28}">
      <dgm:prSet phldrT="[Text]"/>
      <dgm:spPr/>
      <dgm:t>
        <a:bodyPr/>
        <a:lstStyle/>
        <a:p>
          <a:pPr algn="ctr"/>
          <a:r>
            <a:rPr lang="en-US"/>
            <a:t>Aircraft &amp; Airline Subsystem</a:t>
          </a:r>
        </a:p>
      </dgm:t>
    </dgm:pt>
    <dgm:pt modelId="{27C99AD3-5409-4235-9A03-9238567C196F}" type="parTrans" cxnId="{04D26018-766F-4D85-AFBA-9D2D4B62B9B5}">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1"/>
          </a:solidFill>
          <a:prstDash val="solid"/>
          <a:round/>
          <a:headEnd type="arrow" w="med" len="med"/>
          <a:tailEnd type="arrow" w="med" len="med"/>
        </a:ln>
      </dgm:spPr>
      <dgm:t>
        <a:bodyPr/>
        <a:lstStyle/>
        <a:p>
          <a:pPr algn="ctr"/>
          <a:endParaRPr lang="en-US"/>
        </a:p>
      </dgm:t>
    </dgm:pt>
    <dgm:pt modelId="{5862D337-8743-4103-AF60-9E9F64D060C9}" type="sibTrans" cxnId="{04D26018-766F-4D85-AFBA-9D2D4B62B9B5}">
      <dgm:prSet/>
      <dgm:spPr/>
      <dgm:t>
        <a:bodyPr/>
        <a:lstStyle/>
        <a:p>
          <a:pPr algn="ctr"/>
          <a:endParaRPr lang="en-US"/>
        </a:p>
      </dgm:t>
    </dgm:pt>
    <dgm:pt modelId="{5706F007-9A81-4A51-8B4E-AB739A09251F}" type="pres">
      <dgm:prSet presAssocID="{31BFB0B5-52E1-48B0-B395-C365FC18C256}" presName="Name0" presStyleCnt="0">
        <dgm:presLayoutVars>
          <dgm:chMax val="1"/>
          <dgm:chPref val="1"/>
          <dgm:dir/>
          <dgm:animOne val="branch"/>
          <dgm:animLvl val="lvl"/>
        </dgm:presLayoutVars>
      </dgm:prSet>
      <dgm:spPr/>
    </dgm:pt>
    <dgm:pt modelId="{1D68333D-A78B-416F-AB28-027DDDD6CB54}" type="pres">
      <dgm:prSet presAssocID="{0C1355AD-5054-4E77-A1A5-4585F13B05F8}" presName="singleCycle" presStyleCnt="0"/>
      <dgm:spPr/>
    </dgm:pt>
    <dgm:pt modelId="{E7491270-EBD0-45C5-80EF-3CC1BCF378C0}" type="pres">
      <dgm:prSet presAssocID="{0C1355AD-5054-4E77-A1A5-4585F13B05F8}" presName="singleCenter" presStyleLbl="node1" presStyleIdx="0" presStyleCnt="4" custLinFactNeighborY="-9996">
        <dgm:presLayoutVars>
          <dgm:chMax val="7"/>
          <dgm:chPref val="7"/>
        </dgm:presLayoutVars>
      </dgm:prSet>
      <dgm:spPr/>
    </dgm:pt>
    <dgm:pt modelId="{365D2EF2-DEF6-41EE-B685-E88D8CEE7510}" type="pres">
      <dgm:prSet presAssocID="{A484E4B7-6F1F-4933-990A-F1EC079DC2BA}" presName="Name56" presStyleLbl="parChTrans1D2" presStyleIdx="0" presStyleCnt="3"/>
      <dgm:spPr/>
    </dgm:pt>
    <dgm:pt modelId="{B04A0A89-89FD-451E-B45D-64699901D7A9}" type="pres">
      <dgm:prSet presAssocID="{6DB5E436-E4C1-4B14-8F0E-3AAA30BBCD14}" presName="text0" presStyleLbl="node1" presStyleIdx="1" presStyleCnt="4" custScaleX="299100">
        <dgm:presLayoutVars>
          <dgm:bulletEnabled val="1"/>
        </dgm:presLayoutVars>
      </dgm:prSet>
      <dgm:spPr/>
    </dgm:pt>
    <dgm:pt modelId="{2E8E902B-F078-4D43-96F1-57E657A35A82}" type="pres">
      <dgm:prSet presAssocID="{7A05B2E9-4E42-44C3-9D92-4F7AD740170C}" presName="Name56" presStyleLbl="parChTrans1D2" presStyleIdx="1" presStyleCnt="3"/>
      <dgm:spPr/>
    </dgm:pt>
    <dgm:pt modelId="{2F8DA546-3C94-47B4-BBB6-0BA8A6C35A9B}" type="pres">
      <dgm:prSet presAssocID="{3B5A3763-99DB-4610-A82F-BB122FFE1AE6}" presName="text0" presStyleLbl="node1" presStyleIdx="2" presStyleCnt="4" custScaleX="290648" custRadScaleRad="81030" custRadScaleInc="17149">
        <dgm:presLayoutVars>
          <dgm:bulletEnabled val="1"/>
        </dgm:presLayoutVars>
      </dgm:prSet>
      <dgm:spPr/>
    </dgm:pt>
    <dgm:pt modelId="{B5C9D8F7-574A-495D-B514-FFB671FBDCEA}" type="pres">
      <dgm:prSet presAssocID="{27C99AD3-5409-4235-9A03-9238567C196F}" presName="Name56" presStyleLbl="parChTrans1D2" presStyleIdx="2" presStyleCnt="3"/>
      <dgm:spPr/>
    </dgm:pt>
    <dgm:pt modelId="{F4F68766-48C6-476B-B6B7-1AF0A407C8A4}" type="pres">
      <dgm:prSet presAssocID="{22CEDC49-77DB-4A74-A0CD-FB364583BA28}" presName="text0" presStyleLbl="node1" presStyleIdx="3" presStyleCnt="4" custScaleX="263887" custRadScaleRad="84397" custRadScaleInc="-13963">
        <dgm:presLayoutVars>
          <dgm:bulletEnabled val="1"/>
        </dgm:presLayoutVars>
      </dgm:prSet>
      <dgm:spPr/>
    </dgm:pt>
  </dgm:ptLst>
  <dgm:cxnLst>
    <dgm:cxn modelId="{04D26018-766F-4D85-AFBA-9D2D4B62B9B5}" srcId="{0C1355AD-5054-4E77-A1A5-4585F13B05F8}" destId="{22CEDC49-77DB-4A74-A0CD-FB364583BA28}" srcOrd="2" destOrd="0" parTransId="{27C99AD3-5409-4235-9A03-9238567C196F}" sibTransId="{5862D337-8743-4103-AF60-9E9F64D060C9}"/>
    <dgm:cxn modelId="{DBF8451F-C655-4295-94B8-BA981E506E83}" srcId="{0C1355AD-5054-4E77-A1A5-4585F13B05F8}" destId="{3B5A3763-99DB-4610-A82F-BB122FFE1AE6}" srcOrd="1" destOrd="0" parTransId="{7A05B2E9-4E42-44C3-9D92-4F7AD740170C}" sibTransId="{C3504307-2034-41DE-A5DD-A844FAFC7B99}"/>
    <dgm:cxn modelId="{913BA329-429D-45AB-8536-EF5AC53A4234}" srcId="{31BFB0B5-52E1-48B0-B395-C365FC18C256}" destId="{0C1355AD-5054-4E77-A1A5-4585F13B05F8}" srcOrd="0" destOrd="0" parTransId="{04B1EC16-C3ED-440F-9BD2-A49C7B5FDC8D}" sibTransId="{E2050F86-D711-4D16-B89B-61EBE694AC36}"/>
    <dgm:cxn modelId="{746F5D44-484D-4410-9B21-DD3733D67914}" type="presOf" srcId="{3B5A3763-99DB-4610-A82F-BB122FFE1AE6}" destId="{2F8DA546-3C94-47B4-BBB6-0BA8A6C35A9B}" srcOrd="0" destOrd="0" presId="urn:microsoft.com/office/officeart/2008/layout/RadialCluster"/>
    <dgm:cxn modelId="{F0664D6B-3380-4FC6-B939-2E82364E1AA5}" type="presOf" srcId="{A484E4B7-6F1F-4933-990A-F1EC079DC2BA}" destId="{365D2EF2-DEF6-41EE-B685-E88D8CEE7510}" srcOrd="0" destOrd="0" presId="urn:microsoft.com/office/officeart/2008/layout/RadialCluster"/>
    <dgm:cxn modelId="{17F5724F-5A48-420D-B2E6-6E347AB0D521}" type="presOf" srcId="{0C1355AD-5054-4E77-A1A5-4585F13B05F8}" destId="{E7491270-EBD0-45C5-80EF-3CC1BCF378C0}" srcOrd="0" destOrd="0" presId="urn:microsoft.com/office/officeart/2008/layout/RadialCluster"/>
    <dgm:cxn modelId="{3F3D4470-46F5-4CEC-8B90-62CDE7FBD269}" type="presOf" srcId="{27C99AD3-5409-4235-9A03-9238567C196F}" destId="{B5C9D8F7-574A-495D-B514-FFB671FBDCEA}" srcOrd="0" destOrd="0" presId="urn:microsoft.com/office/officeart/2008/layout/RadialCluster"/>
    <dgm:cxn modelId="{4EDCAB7E-1339-4C2D-BD31-5C33D311956E}" type="presOf" srcId="{7A05B2E9-4E42-44C3-9D92-4F7AD740170C}" destId="{2E8E902B-F078-4D43-96F1-57E657A35A82}" srcOrd="0" destOrd="0" presId="urn:microsoft.com/office/officeart/2008/layout/RadialCluster"/>
    <dgm:cxn modelId="{A248109B-34AA-49A9-8A65-43ED49CE95FD}" srcId="{0C1355AD-5054-4E77-A1A5-4585F13B05F8}" destId="{6DB5E436-E4C1-4B14-8F0E-3AAA30BBCD14}" srcOrd="0" destOrd="0" parTransId="{A484E4B7-6F1F-4933-990A-F1EC079DC2BA}" sibTransId="{F477CA57-45D7-4B55-AAD4-55E1DFDAF717}"/>
    <dgm:cxn modelId="{82E755A1-1C4C-44BD-874D-291553B69BFD}" type="presOf" srcId="{22CEDC49-77DB-4A74-A0CD-FB364583BA28}" destId="{F4F68766-48C6-476B-B6B7-1AF0A407C8A4}" srcOrd="0" destOrd="0" presId="urn:microsoft.com/office/officeart/2008/layout/RadialCluster"/>
    <dgm:cxn modelId="{409549BE-8031-476C-AF47-64674EEB15BB}" type="presOf" srcId="{6DB5E436-E4C1-4B14-8F0E-3AAA30BBCD14}" destId="{B04A0A89-89FD-451E-B45D-64699901D7A9}" srcOrd="0" destOrd="0" presId="urn:microsoft.com/office/officeart/2008/layout/RadialCluster"/>
    <dgm:cxn modelId="{ACFD3FEF-1A32-423D-9406-D7FEF94F1FCE}" type="presOf" srcId="{31BFB0B5-52E1-48B0-B395-C365FC18C256}" destId="{5706F007-9A81-4A51-8B4E-AB739A09251F}" srcOrd="0" destOrd="0" presId="urn:microsoft.com/office/officeart/2008/layout/RadialCluster"/>
    <dgm:cxn modelId="{40DD14ED-57EF-4DAF-91DC-1BD48A7B623D}" type="presParOf" srcId="{5706F007-9A81-4A51-8B4E-AB739A09251F}" destId="{1D68333D-A78B-416F-AB28-027DDDD6CB54}" srcOrd="0" destOrd="0" presId="urn:microsoft.com/office/officeart/2008/layout/RadialCluster"/>
    <dgm:cxn modelId="{AA62ED6D-078A-4919-9C4E-F8CD4EA25972}" type="presParOf" srcId="{1D68333D-A78B-416F-AB28-027DDDD6CB54}" destId="{E7491270-EBD0-45C5-80EF-3CC1BCF378C0}" srcOrd="0" destOrd="0" presId="urn:microsoft.com/office/officeart/2008/layout/RadialCluster"/>
    <dgm:cxn modelId="{44A2C704-A128-4899-B31A-D56B5B62FDC3}" type="presParOf" srcId="{1D68333D-A78B-416F-AB28-027DDDD6CB54}" destId="{365D2EF2-DEF6-41EE-B685-E88D8CEE7510}" srcOrd="1" destOrd="0" presId="urn:microsoft.com/office/officeart/2008/layout/RadialCluster"/>
    <dgm:cxn modelId="{CD2CF97E-103C-4975-8EE8-05CD419FAE22}" type="presParOf" srcId="{1D68333D-A78B-416F-AB28-027DDDD6CB54}" destId="{B04A0A89-89FD-451E-B45D-64699901D7A9}" srcOrd="2" destOrd="0" presId="urn:microsoft.com/office/officeart/2008/layout/RadialCluster"/>
    <dgm:cxn modelId="{7874B6DB-C78D-4D3B-ADD3-0CEEBF0346C5}" type="presParOf" srcId="{1D68333D-A78B-416F-AB28-027DDDD6CB54}" destId="{2E8E902B-F078-4D43-96F1-57E657A35A82}" srcOrd="3" destOrd="0" presId="urn:microsoft.com/office/officeart/2008/layout/RadialCluster"/>
    <dgm:cxn modelId="{8188EFE2-3EAA-4A7F-B0D3-7090F11CD9ED}" type="presParOf" srcId="{1D68333D-A78B-416F-AB28-027DDDD6CB54}" destId="{2F8DA546-3C94-47B4-BBB6-0BA8A6C35A9B}" srcOrd="4" destOrd="0" presId="urn:microsoft.com/office/officeart/2008/layout/RadialCluster"/>
    <dgm:cxn modelId="{A8355FE2-72AE-4267-B3A0-3CE415E21691}" type="presParOf" srcId="{1D68333D-A78B-416F-AB28-027DDDD6CB54}" destId="{B5C9D8F7-574A-495D-B514-FFB671FBDCEA}" srcOrd="5" destOrd="0" presId="urn:microsoft.com/office/officeart/2008/layout/RadialCluster"/>
    <dgm:cxn modelId="{263E2B5E-61E6-4979-B6DA-9AFAAA9B1B8D}" type="presParOf" srcId="{1D68333D-A78B-416F-AB28-027DDDD6CB54}" destId="{F4F68766-48C6-476B-B6B7-1AF0A407C8A4}"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4BFAFD-FC1E-434F-AB32-71930AE1F20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00A370DD-D7D6-435E-A43A-9F291F7206E7}">
      <dgm:prSet phldrT="[Text]"/>
      <dgm:spPr/>
      <dgm:t>
        <a:bodyPr/>
        <a:lstStyle/>
        <a:p>
          <a:r>
            <a:rPr lang="en-US"/>
            <a:t>Flight Management System</a:t>
          </a:r>
        </a:p>
      </dgm:t>
    </dgm:pt>
    <dgm:pt modelId="{DFB29832-FD44-4E03-9F7F-188CB30A34BC}" type="parTrans" cxnId="{12B1DCD3-4962-4F0F-9DC0-7B7ED5C4BE22}">
      <dgm:prSet/>
      <dgm:spPr/>
      <dgm:t>
        <a:bodyPr/>
        <a:lstStyle/>
        <a:p>
          <a:endParaRPr lang="en-US"/>
        </a:p>
      </dgm:t>
    </dgm:pt>
    <dgm:pt modelId="{2292ECF4-8F5E-4F0B-A6B8-1E61D82A69FE}" type="sibTrans" cxnId="{12B1DCD3-4962-4F0F-9DC0-7B7ED5C4BE22}">
      <dgm:prSet/>
      <dgm:spPr/>
      <dgm:t>
        <a:bodyPr/>
        <a:lstStyle/>
        <a:p>
          <a:endParaRPr lang="en-US"/>
        </a:p>
      </dgm:t>
    </dgm:pt>
    <dgm:pt modelId="{EB12194E-45AE-4DB0-9AA2-F8085F72E2ED}">
      <dgm:prSet phldrT="[Text]"/>
      <dgm:spPr/>
      <dgm:t>
        <a:bodyPr/>
        <a:lstStyle/>
        <a:p>
          <a:r>
            <a:rPr lang="en-US"/>
            <a:t>Aircraft &amp; Airline Subsystem</a:t>
          </a:r>
        </a:p>
      </dgm:t>
    </dgm:pt>
    <dgm:pt modelId="{BB224B26-77D1-4B8E-8628-E04DB46029D2}" type="parTrans" cxnId="{3858B13D-47E8-4106-97CD-61422A1B0AE5}">
      <dgm:prSet/>
      <dgm:spPr/>
      <dgm:t>
        <a:bodyPr/>
        <a:lstStyle/>
        <a:p>
          <a:endParaRPr lang="en-US"/>
        </a:p>
      </dgm:t>
    </dgm:pt>
    <dgm:pt modelId="{929F9E27-B390-4505-B979-89ADE8A019E4}" type="sibTrans" cxnId="{3858B13D-47E8-4106-97CD-61422A1B0AE5}">
      <dgm:prSet/>
      <dgm:spPr/>
      <dgm:t>
        <a:bodyPr/>
        <a:lstStyle/>
        <a:p>
          <a:endParaRPr lang="en-US"/>
        </a:p>
      </dgm:t>
    </dgm:pt>
    <dgm:pt modelId="{774B4199-4593-4008-A161-CCE80F0DB3BD}">
      <dgm:prSet/>
      <dgm:spPr/>
      <dgm:t>
        <a:bodyPr/>
        <a:lstStyle/>
        <a:p>
          <a:r>
            <a:rPr lang="en-US"/>
            <a:t>Airport</a:t>
          </a:r>
        </a:p>
      </dgm:t>
    </dgm:pt>
    <dgm:pt modelId="{C80EE159-7A03-4838-8D47-F4C1A581AE0A}" type="parTrans" cxnId="{107C8080-B387-4F30-B1E9-71E0F3911AF2}">
      <dgm:prSet/>
      <dgm:spPr/>
      <dgm:t>
        <a:bodyPr/>
        <a:lstStyle/>
        <a:p>
          <a:endParaRPr lang="en-US"/>
        </a:p>
      </dgm:t>
    </dgm:pt>
    <dgm:pt modelId="{8F9503AD-70B2-4551-B5DC-8972BD09FF4A}" type="sibTrans" cxnId="{107C8080-B387-4F30-B1E9-71E0F3911AF2}">
      <dgm:prSet/>
      <dgm:spPr/>
      <dgm:t>
        <a:bodyPr/>
        <a:lstStyle/>
        <a:p>
          <a:endParaRPr lang="en-US"/>
        </a:p>
      </dgm:t>
    </dgm:pt>
    <dgm:pt modelId="{705BF72F-7E1C-428F-BFED-AE2C7264E91A}">
      <dgm:prSet/>
      <dgm:spPr/>
      <dgm:t>
        <a:bodyPr/>
        <a:lstStyle/>
        <a:p>
          <a:r>
            <a:rPr lang="en-US"/>
            <a:t>Aircraft</a:t>
          </a:r>
        </a:p>
      </dgm:t>
    </dgm:pt>
    <dgm:pt modelId="{360672F4-E27F-4997-9BB9-BC1B59148FD7}" type="parTrans" cxnId="{24EDCD1E-8FE7-407A-904F-CBDAB072A785}">
      <dgm:prSet/>
      <dgm:spPr/>
      <dgm:t>
        <a:bodyPr/>
        <a:lstStyle/>
        <a:p>
          <a:endParaRPr lang="en-US"/>
        </a:p>
      </dgm:t>
    </dgm:pt>
    <dgm:pt modelId="{CC1CD99D-603E-4229-8FCA-7AB8905364F3}" type="sibTrans" cxnId="{24EDCD1E-8FE7-407A-904F-CBDAB072A785}">
      <dgm:prSet/>
      <dgm:spPr/>
      <dgm:t>
        <a:bodyPr/>
        <a:lstStyle/>
        <a:p>
          <a:endParaRPr lang="en-US"/>
        </a:p>
      </dgm:t>
    </dgm:pt>
    <dgm:pt modelId="{7BDE16AA-929B-45A5-B36E-D60A47488750}">
      <dgm:prSet/>
      <dgm:spPr/>
      <dgm:t>
        <a:bodyPr/>
        <a:lstStyle/>
        <a:p>
          <a:r>
            <a:rPr lang="en-US"/>
            <a:t>Aircraft Category</a:t>
          </a:r>
        </a:p>
      </dgm:t>
    </dgm:pt>
    <dgm:pt modelId="{22F9B634-BDEB-4C34-8CB3-602BB086302C}" type="parTrans" cxnId="{166E55C0-0734-4A56-B30B-65E80CA34710}">
      <dgm:prSet/>
      <dgm:spPr/>
      <dgm:t>
        <a:bodyPr/>
        <a:lstStyle/>
        <a:p>
          <a:endParaRPr lang="en-US"/>
        </a:p>
      </dgm:t>
    </dgm:pt>
    <dgm:pt modelId="{03A26AE8-5AF8-4A9E-BBF5-E9B5E0F1F26D}" type="sibTrans" cxnId="{166E55C0-0734-4A56-B30B-65E80CA34710}">
      <dgm:prSet/>
      <dgm:spPr/>
      <dgm:t>
        <a:bodyPr/>
        <a:lstStyle/>
        <a:p>
          <a:endParaRPr lang="en-US"/>
        </a:p>
      </dgm:t>
    </dgm:pt>
    <dgm:pt modelId="{F7148CBC-D706-41C8-AB16-C0C0AED52347}">
      <dgm:prSet/>
      <dgm:spPr/>
      <dgm:t>
        <a:bodyPr/>
        <a:lstStyle/>
        <a:p>
          <a:r>
            <a:rPr lang="en-US"/>
            <a:t>Airline</a:t>
          </a:r>
        </a:p>
      </dgm:t>
    </dgm:pt>
    <dgm:pt modelId="{5C31C923-25CC-46B1-AC68-EE8DCF56EAA4}" type="parTrans" cxnId="{B6DADC1E-9657-482A-ACD3-B8CBD47AEC20}">
      <dgm:prSet/>
      <dgm:spPr/>
      <dgm:t>
        <a:bodyPr/>
        <a:lstStyle/>
        <a:p>
          <a:endParaRPr lang="en-US"/>
        </a:p>
      </dgm:t>
    </dgm:pt>
    <dgm:pt modelId="{A692E7F8-40B9-4060-B07E-BE0D51352B03}" type="sibTrans" cxnId="{B6DADC1E-9657-482A-ACD3-B8CBD47AEC20}">
      <dgm:prSet/>
      <dgm:spPr/>
      <dgm:t>
        <a:bodyPr/>
        <a:lstStyle/>
        <a:p>
          <a:endParaRPr lang="en-US"/>
        </a:p>
      </dgm:t>
    </dgm:pt>
    <dgm:pt modelId="{D504F366-5192-4F0D-87CF-25C6A8DBA209}">
      <dgm:prSet/>
      <dgm:spPr/>
      <dgm:t>
        <a:bodyPr/>
        <a:lstStyle/>
        <a:p>
          <a:r>
            <a:rPr lang="en-US"/>
            <a:t>Terminal</a:t>
          </a:r>
        </a:p>
      </dgm:t>
    </dgm:pt>
    <dgm:pt modelId="{4E136FB4-0BE6-483B-B5B6-2ECE67FD5E0E}" type="parTrans" cxnId="{4DF0E666-6D8C-4A9B-A4B3-0A58BE53D913}">
      <dgm:prSet/>
      <dgm:spPr/>
      <dgm:t>
        <a:bodyPr/>
        <a:lstStyle/>
        <a:p>
          <a:endParaRPr lang="en-US"/>
        </a:p>
      </dgm:t>
    </dgm:pt>
    <dgm:pt modelId="{B3E8FCC6-5C42-4EEA-B4DC-FAD00D8CEDA8}" type="sibTrans" cxnId="{4DF0E666-6D8C-4A9B-A4B3-0A58BE53D913}">
      <dgm:prSet/>
      <dgm:spPr/>
      <dgm:t>
        <a:bodyPr/>
        <a:lstStyle/>
        <a:p>
          <a:endParaRPr lang="en-US"/>
        </a:p>
      </dgm:t>
    </dgm:pt>
    <dgm:pt modelId="{013A180B-F98C-4E26-B5FC-CB846B485D66}">
      <dgm:prSet/>
      <dgm:spPr/>
      <dgm:t>
        <a:bodyPr/>
        <a:lstStyle/>
        <a:p>
          <a:r>
            <a:rPr lang="en-US"/>
            <a:t>Gate</a:t>
          </a:r>
        </a:p>
      </dgm:t>
    </dgm:pt>
    <dgm:pt modelId="{C13C3A58-C8F4-470D-8332-682097336E5F}" type="parTrans" cxnId="{3D8A5C12-A90A-4EB6-9BD2-20408E1EA68C}">
      <dgm:prSet/>
      <dgm:spPr/>
      <dgm:t>
        <a:bodyPr/>
        <a:lstStyle/>
        <a:p>
          <a:endParaRPr lang="en-US"/>
        </a:p>
      </dgm:t>
    </dgm:pt>
    <dgm:pt modelId="{D8062A4B-A32C-48B3-88B6-0C024D0FC59A}" type="sibTrans" cxnId="{3D8A5C12-A90A-4EB6-9BD2-20408E1EA68C}">
      <dgm:prSet/>
      <dgm:spPr/>
      <dgm:t>
        <a:bodyPr/>
        <a:lstStyle/>
        <a:p>
          <a:endParaRPr lang="en-US"/>
        </a:p>
      </dgm:t>
    </dgm:pt>
    <dgm:pt modelId="{00F4F7CB-6585-4A48-8C2B-238DA3CB3C9C}">
      <dgm:prSet/>
      <dgm:spPr/>
      <dgm:t>
        <a:bodyPr/>
        <a:lstStyle/>
        <a:p>
          <a:r>
            <a:rPr lang="en-US"/>
            <a:t>Runway</a:t>
          </a:r>
        </a:p>
      </dgm:t>
    </dgm:pt>
    <dgm:pt modelId="{C91F2425-280B-41C6-BF71-894027C0C67E}" type="parTrans" cxnId="{40B1907D-5E88-4DA0-9EF6-4E2DEB804231}">
      <dgm:prSet/>
      <dgm:spPr/>
      <dgm:t>
        <a:bodyPr/>
        <a:lstStyle/>
        <a:p>
          <a:endParaRPr lang="en-US"/>
        </a:p>
      </dgm:t>
    </dgm:pt>
    <dgm:pt modelId="{3827DE6A-5EFD-47D0-88C0-3BEBB34A9B96}" type="sibTrans" cxnId="{40B1907D-5E88-4DA0-9EF6-4E2DEB804231}">
      <dgm:prSet/>
      <dgm:spPr/>
      <dgm:t>
        <a:bodyPr/>
        <a:lstStyle/>
        <a:p>
          <a:endParaRPr lang="en-US"/>
        </a:p>
      </dgm:t>
    </dgm:pt>
    <dgm:pt modelId="{D4862514-68DF-4C0C-A0AA-8D9DE0FD8C32}">
      <dgm:prSet/>
      <dgm:spPr/>
      <dgm:t>
        <a:bodyPr/>
        <a:lstStyle/>
        <a:p>
          <a:r>
            <a:rPr lang="en-US"/>
            <a:t>Country</a:t>
          </a:r>
        </a:p>
      </dgm:t>
    </dgm:pt>
    <dgm:pt modelId="{C2424C16-A981-4D44-829E-F8431C17B00B}" type="parTrans" cxnId="{A19512C0-A082-4E44-A298-6C9487CBAE19}">
      <dgm:prSet/>
      <dgm:spPr/>
      <dgm:t>
        <a:bodyPr/>
        <a:lstStyle/>
        <a:p>
          <a:endParaRPr lang="en-US"/>
        </a:p>
      </dgm:t>
    </dgm:pt>
    <dgm:pt modelId="{AE501D0C-B7A2-4C1F-83E5-F3213934970A}" type="sibTrans" cxnId="{A19512C0-A082-4E44-A298-6C9487CBAE19}">
      <dgm:prSet/>
      <dgm:spPr/>
      <dgm:t>
        <a:bodyPr/>
        <a:lstStyle/>
        <a:p>
          <a:endParaRPr lang="en-US"/>
        </a:p>
      </dgm:t>
    </dgm:pt>
    <dgm:pt modelId="{0D07ECC8-6150-4AE9-A9CC-EFCAD0F7CA47}">
      <dgm:prSet phldrT="[Text]"/>
      <dgm:spPr/>
      <dgm:t>
        <a:bodyPr/>
        <a:lstStyle/>
        <a:p>
          <a:r>
            <a:rPr lang="en-US"/>
            <a:t>Port Information Subsystem</a:t>
          </a:r>
        </a:p>
      </dgm:t>
    </dgm:pt>
    <dgm:pt modelId="{C7F47EA9-A291-4757-B012-4638B5CE888A}" type="parTrans" cxnId="{83F48149-3BA2-406B-B527-8CAAE5C7AEBE}">
      <dgm:prSet/>
      <dgm:spPr/>
      <dgm:t>
        <a:bodyPr/>
        <a:lstStyle/>
        <a:p>
          <a:endParaRPr lang="en-US"/>
        </a:p>
      </dgm:t>
    </dgm:pt>
    <dgm:pt modelId="{4D89AC29-E260-411A-97C8-C6CA595D77F1}" type="sibTrans" cxnId="{83F48149-3BA2-406B-B527-8CAAE5C7AEBE}">
      <dgm:prSet/>
      <dgm:spPr/>
      <dgm:t>
        <a:bodyPr/>
        <a:lstStyle/>
        <a:p>
          <a:endParaRPr lang="en-US"/>
        </a:p>
      </dgm:t>
    </dgm:pt>
    <dgm:pt modelId="{8191CD96-6A5A-4CEA-A3E2-80635ABEBA66}">
      <dgm:prSet phldrT="[Text]"/>
      <dgm:spPr/>
      <dgm:t>
        <a:bodyPr/>
        <a:lstStyle/>
        <a:p>
          <a:r>
            <a:rPr lang="en-US"/>
            <a:t>Arrival/Departure Subsystem</a:t>
          </a:r>
        </a:p>
      </dgm:t>
    </dgm:pt>
    <dgm:pt modelId="{922982EE-5131-4817-B108-83651B510C42}" type="parTrans" cxnId="{900BB6CB-0901-47F2-A6DA-006A2D7CE46D}">
      <dgm:prSet/>
      <dgm:spPr/>
      <dgm:t>
        <a:bodyPr/>
        <a:lstStyle/>
        <a:p>
          <a:endParaRPr lang="en-US"/>
        </a:p>
      </dgm:t>
    </dgm:pt>
    <dgm:pt modelId="{F7475DC2-3582-4862-89C7-A46C3255A1A8}" type="sibTrans" cxnId="{900BB6CB-0901-47F2-A6DA-006A2D7CE46D}">
      <dgm:prSet/>
      <dgm:spPr/>
      <dgm:t>
        <a:bodyPr/>
        <a:lstStyle/>
        <a:p>
          <a:endParaRPr lang="en-US"/>
        </a:p>
      </dgm:t>
    </dgm:pt>
    <dgm:pt modelId="{52806F59-34EF-4448-8CF4-4911586D089A}">
      <dgm:prSet/>
      <dgm:spPr/>
      <dgm:t>
        <a:bodyPr/>
        <a:lstStyle/>
        <a:p>
          <a:r>
            <a:rPr lang="en-US"/>
            <a:t>Flight Crew</a:t>
          </a:r>
        </a:p>
      </dgm:t>
    </dgm:pt>
    <dgm:pt modelId="{89CD8E81-8884-4AC0-ABD7-77BB41744731}" type="parTrans" cxnId="{60A9E683-D1F2-4B1F-A629-4DC7E0645C0C}">
      <dgm:prSet/>
      <dgm:spPr/>
      <dgm:t>
        <a:bodyPr/>
        <a:lstStyle/>
        <a:p>
          <a:endParaRPr lang="en-US"/>
        </a:p>
      </dgm:t>
    </dgm:pt>
    <dgm:pt modelId="{4693690E-5029-4BA7-9E74-6B4633D9B3DD}" type="sibTrans" cxnId="{60A9E683-D1F2-4B1F-A629-4DC7E0645C0C}">
      <dgm:prSet/>
      <dgm:spPr/>
      <dgm:t>
        <a:bodyPr/>
        <a:lstStyle/>
        <a:p>
          <a:endParaRPr lang="en-US"/>
        </a:p>
      </dgm:t>
    </dgm:pt>
    <dgm:pt modelId="{D801BFA3-4093-447B-A0F2-7FCE05C15F91}">
      <dgm:prSet/>
      <dgm:spPr/>
      <dgm:t>
        <a:bodyPr/>
        <a:lstStyle/>
        <a:p>
          <a:r>
            <a:rPr lang="en-US"/>
            <a:t>Flight Crew</a:t>
          </a:r>
        </a:p>
      </dgm:t>
    </dgm:pt>
    <dgm:pt modelId="{6AAF71B3-A3DA-4A75-AB16-84C17484072A}" type="parTrans" cxnId="{60CB5E4B-AA3D-482D-B3A4-4D48E6E955D5}">
      <dgm:prSet/>
      <dgm:spPr/>
      <dgm:t>
        <a:bodyPr/>
        <a:lstStyle/>
        <a:p>
          <a:endParaRPr lang="en-US"/>
        </a:p>
      </dgm:t>
    </dgm:pt>
    <dgm:pt modelId="{0E081091-E422-47B5-A596-007F8088D182}" type="sibTrans" cxnId="{60CB5E4B-AA3D-482D-B3A4-4D48E6E955D5}">
      <dgm:prSet/>
      <dgm:spPr/>
      <dgm:t>
        <a:bodyPr/>
        <a:lstStyle/>
        <a:p>
          <a:endParaRPr lang="en-US"/>
        </a:p>
      </dgm:t>
    </dgm:pt>
    <dgm:pt modelId="{F657C2C0-ED25-4ACD-808A-20F3A3D3E400}">
      <dgm:prSet phldrT="[Text]"/>
      <dgm:spPr/>
      <dgm:t>
        <a:bodyPr/>
        <a:lstStyle/>
        <a:p>
          <a:r>
            <a:rPr lang="en-US"/>
            <a:t>Flights</a:t>
          </a:r>
        </a:p>
      </dgm:t>
    </dgm:pt>
    <dgm:pt modelId="{14E18D9A-C93B-4504-9F9A-4A4BD616CB0F}" type="parTrans" cxnId="{D49BF432-EA79-427A-90E0-4CE32BCDF765}">
      <dgm:prSet/>
      <dgm:spPr/>
      <dgm:t>
        <a:bodyPr/>
        <a:lstStyle/>
        <a:p>
          <a:endParaRPr lang="en-US"/>
        </a:p>
      </dgm:t>
    </dgm:pt>
    <dgm:pt modelId="{72DE14F9-66EE-49DC-B343-8AADB210BBD6}" type="sibTrans" cxnId="{D49BF432-EA79-427A-90E0-4CE32BCDF765}">
      <dgm:prSet/>
      <dgm:spPr/>
      <dgm:t>
        <a:bodyPr/>
        <a:lstStyle/>
        <a:p>
          <a:endParaRPr lang="en-US"/>
        </a:p>
      </dgm:t>
    </dgm:pt>
    <dgm:pt modelId="{53E2493A-FC49-4A7D-91C7-6C033EB362D9}">
      <dgm:prSet phldrT="[Text]"/>
      <dgm:spPr/>
      <dgm:t>
        <a:bodyPr/>
        <a:lstStyle/>
        <a:p>
          <a:r>
            <a:rPr lang="en-US"/>
            <a:t>Flight Schedules</a:t>
          </a:r>
        </a:p>
      </dgm:t>
    </dgm:pt>
    <dgm:pt modelId="{DA383AD8-7CDF-4D34-9523-6AADB92FFDFE}" type="parTrans" cxnId="{DE4FC032-5798-4BF7-84D9-EDF3AB9AB9ED}">
      <dgm:prSet/>
      <dgm:spPr/>
      <dgm:t>
        <a:bodyPr/>
        <a:lstStyle/>
        <a:p>
          <a:endParaRPr lang="en-US"/>
        </a:p>
      </dgm:t>
    </dgm:pt>
    <dgm:pt modelId="{9511D3E2-05D0-4C32-A55C-1D1D5DC19229}" type="sibTrans" cxnId="{DE4FC032-5798-4BF7-84D9-EDF3AB9AB9ED}">
      <dgm:prSet/>
      <dgm:spPr/>
      <dgm:t>
        <a:bodyPr/>
        <a:lstStyle/>
        <a:p>
          <a:endParaRPr lang="en-US"/>
        </a:p>
      </dgm:t>
    </dgm:pt>
    <dgm:pt modelId="{C6083F2B-4A09-4322-AD45-032DDF8714AB}" type="pres">
      <dgm:prSet presAssocID="{9E4BFAFD-FC1E-434F-AB32-71930AE1F20D}" presName="Name0" presStyleCnt="0">
        <dgm:presLayoutVars>
          <dgm:chPref val="1"/>
          <dgm:dir/>
          <dgm:animOne val="branch"/>
          <dgm:animLvl val="lvl"/>
          <dgm:resizeHandles val="exact"/>
        </dgm:presLayoutVars>
      </dgm:prSet>
      <dgm:spPr/>
    </dgm:pt>
    <dgm:pt modelId="{1D423E77-F59C-40A6-ABE8-F45AD713A21F}" type="pres">
      <dgm:prSet presAssocID="{00A370DD-D7D6-435E-A43A-9F291F7206E7}" presName="root1" presStyleCnt="0"/>
      <dgm:spPr/>
    </dgm:pt>
    <dgm:pt modelId="{52467F7D-BA26-4269-9CD6-64B93F442CA2}" type="pres">
      <dgm:prSet presAssocID="{00A370DD-D7D6-435E-A43A-9F291F7206E7}" presName="LevelOneTextNode" presStyleLbl="node0" presStyleIdx="0" presStyleCnt="1">
        <dgm:presLayoutVars>
          <dgm:chPref val="3"/>
        </dgm:presLayoutVars>
      </dgm:prSet>
      <dgm:spPr/>
    </dgm:pt>
    <dgm:pt modelId="{F9C85C15-5EFB-424D-B574-9DCDBA0F81CB}" type="pres">
      <dgm:prSet presAssocID="{00A370DD-D7D6-435E-A43A-9F291F7206E7}" presName="level2hierChild" presStyleCnt="0"/>
      <dgm:spPr/>
    </dgm:pt>
    <dgm:pt modelId="{BE363740-5507-4F93-AF85-317D82940C91}" type="pres">
      <dgm:prSet presAssocID="{C7F47EA9-A291-4757-B012-4638B5CE888A}" presName="conn2-1" presStyleLbl="parChTrans1D2" presStyleIdx="0" presStyleCnt="3"/>
      <dgm:spPr/>
    </dgm:pt>
    <dgm:pt modelId="{A1C72DAA-34C2-4976-AA81-F55C3DC36CFE}" type="pres">
      <dgm:prSet presAssocID="{C7F47EA9-A291-4757-B012-4638B5CE888A}" presName="connTx" presStyleLbl="parChTrans1D2" presStyleIdx="0" presStyleCnt="3"/>
      <dgm:spPr/>
    </dgm:pt>
    <dgm:pt modelId="{D568E2F2-B8D0-42E1-9A8F-2103DCC9FCE5}" type="pres">
      <dgm:prSet presAssocID="{0D07ECC8-6150-4AE9-A9CC-EFCAD0F7CA47}" presName="root2" presStyleCnt="0"/>
      <dgm:spPr/>
    </dgm:pt>
    <dgm:pt modelId="{134C9855-DC2B-4D5A-8031-C6CAAA574193}" type="pres">
      <dgm:prSet presAssocID="{0D07ECC8-6150-4AE9-A9CC-EFCAD0F7CA47}" presName="LevelTwoTextNode" presStyleLbl="node2" presStyleIdx="0" presStyleCnt="3">
        <dgm:presLayoutVars>
          <dgm:chPref val="3"/>
        </dgm:presLayoutVars>
      </dgm:prSet>
      <dgm:spPr/>
    </dgm:pt>
    <dgm:pt modelId="{D3BE3155-DE18-4164-A89A-F4DC2CB681FB}" type="pres">
      <dgm:prSet presAssocID="{0D07ECC8-6150-4AE9-A9CC-EFCAD0F7CA47}" presName="level3hierChild" presStyleCnt="0"/>
      <dgm:spPr/>
    </dgm:pt>
    <dgm:pt modelId="{27AA9CF4-85D7-4130-B5E3-EDC3A3B18317}" type="pres">
      <dgm:prSet presAssocID="{C2424C16-A981-4D44-829E-F8431C17B00B}" presName="conn2-1" presStyleLbl="parChTrans1D3" presStyleIdx="0" presStyleCnt="12"/>
      <dgm:spPr/>
    </dgm:pt>
    <dgm:pt modelId="{A885F99D-30DC-4414-B394-1E6958744212}" type="pres">
      <dgm:prSet presAssocID="{C2424C16-A981-4D44-829E-F8431C17B00B}" presName="connTx" presStyleLbl="parChTrans1D3" presStyleIdx="0" presStyleCnt="12"/>
      <dgm:spPr/>
    </dgm:pt>
    <dgm:pt modelId="{074EDF47-6B96-45A3-8A6E-50FD45B9CFCE}" type="pres">
      <dgm:prSet presAssocID="{D4862514-68DF-4C0C-A0AA-8D9DE0FD8C32}" presName="root2" presStyleCnt="0"/>
      <dgm:spPr/>
    </dgm:pt>
    <dgm:pt modelId="{80C9EC5A-F76A-449C-BD67-0B5C49B0A81C}" type="pres">
      <dgm:prSet presAssocID="{D4862514-68DF-4C0C-A0AA-8D9DE0FD8C32}" presName="LevelTwoTextNode" presStyleLbl="node3" presStyleIdx="0" presStyleCnt="12">
        <dgm:presLayoutVars>
          <dgm:chPref val="3"/>
        </dgm:presLayoutVars>
      </dgm:prSet>
      <dgm:spPr/>
    </dgm:pt>
    <dgm:pt modelId="{9196BB35-F716-400F-AC9F-4C0F71B881D8}" type="pres">
      <dgm:prSet presAssocID="{D4862514-68DF-4C0C-A0AA-8D9DE0FD8C32}" presName="level3hierChild" presStyleCnt="0"/>
      <dgm:spPr/>
    </dgm:pt>
    <dgm:pt modelId="{8141BF3A-AEF6-45EF-9218-7EC59C2EAD4B}" type="pres">
      <dgm:prSet presAssocID="{C80EE159-7A03-4838-8D47-F4C1A581AE0A}" presName="conn2-1" presStyleLbl="parChTrans1D3" presStyleIdx="1" presStyleCnt="12"/>
      <dgm:spPr/>
    </dgm:pt>
    <dgm:pt modelId="{A8D5B8EA-3995-4B04-84E8-1CAD40434045}" type="pres">
      <dgm:prSet presAssocID="{C80EE159-7A03-4838-8D47-F4C1A581AE0A}" presName="connTx" presStyleLbl="parChTrans1D3" presStyleIdx="1" presStyleCnt="12"/>
      <dgm:spPr/>
    </dgm:pt>
    <dgm:pt modelId="{C8D416B5-050F-4D7B-98CC-B6F0A6F933E4}" type="pres">
      <dgm:prSet presAssocID="{774B4199-4593-4008-A161-CCE80F0DB3BD}" presName="root2" presStyleCnt="0"/>
      <dgm:spPr/>
    </dgm:pt>
    <dgm:pt modelId="{1E4FA16A-A3AA-46BA-BE25-9640464B7B3B}" type="pres">
      <dgm:prSet presAssocID="{774B4199-4593-4008-A161-CCE80F0DB3BD}" presName="LevelTwoTextNode" presStyleLbl="node3" presStyleIdx="1" presStyleCnt="12">
        <dgm:presLayoutVars>
          <dgm:chPref val="3"/>
        </dgm:presLayoutVars>
      </dgm:prSet>
      <dgm:spPr/>
    </dgm:pt>
    <dgm:pt modelId="{DE01BFCB-EF40-49EB-A6FE-3E66B5B54581}" type="pres">
      <dgm:prSet presAssocID="{774B4199-4593-4008-A161-CCE80F0DB3BD}" presName="level3hierChild" presStyleCnt="0"/>
      <dgm:spPr/>
    </dgm:pt>
    <dgm:pt modelId="{17A32812-1E5A-4A69-959D-3CD8D93C7714}" type="pres">
      <dgm:prSet presAssocID="{4E136FB4-0BE6-483B-B5B6-2ECE67FD5E0E}" presName="conn2-1" presStyleLbl="parChTrans1D3" presStyleIdx="2" presStyleCnt="12"/>
      <dgm:spPr/>
    </dgm:pt>
    <dgm:pt modelId="{E5F837B5-5236-49B5-A1A8-36D1DE82389D}" type="pres">
      <dgm:prSet presAssocID="{4E136FB4-0BE6-483B-B5B6-2ECE67FD5E0E}" presName="connTx" presStyleLbl="parChTrans1D3" presStyleIdx="2" presStyleCnt="12"/>
      <dgm:spPr/>
    </dgm:pt>
    <dgm:pt modelId="{109B9990-D9C3-4BB0-98A2-907B5308E2D7}" type="pres">
      <dgm:prSet presAssocID="{D504F366-5192-4F0D-87CF-25C6A8DBA209}" presName="root2" presStyleCnt="0"/>
      <dgm:spPr/>
    </dgm:pt>
    <dgm:pt modelId="{4B0E72EB-3BC4-4979-981D-BE596C7A6BA4}" type="pres">
      <dgm:prSet presAssocID="{D504F366-5192-4F0D-87CF-25C6A8DBA209}" presName="LevelTwoTextNode" presStyleLbl="node3" presStyleIdx="2" presStyleCnt="12">
        <dgm:presLayoutVars>
          <dgm:chPref val="3"/>
        </dgm:presLayoutVars>
      </dgm:prSet>
      <dgm:spPr/>
    </dgm:pt>
    <dgm:pt modelId="{DF6DF1B2-197A-4A17-8913-065F6353323D}" type="pres">
      <dgm:prSet presAssocID="{D504F366-5192-4F0D-87CF-25C6A8DBA209}" presName="level3hierChild" presStyleCnt="0"/>
      <dgm:spPr/>
    </dgm:pt>
    <dgm:pt modelId="{8D190B6A-B6AA-4727-81B4-57AB67B98E1D}" type="pres">
      <dgm:prSet presAssocID="{C13C3A58-C8F4-470D-8332-682097336E5F}" presName="conn2-1" presStyleLbl="parChTrans1D3" presStyleIdx="3" presStyleCnt="12"/>
      <dgm:spPr/>
    </dgm:pt>
    <dgm:pt modelId="{9FA15611-6FE4-4BEB-A88A-6B348FB6DA8A}" type="pres">
      <dgm:prSet presAssocID="{C13C3A58-C8F4-470D-8332-682097336E5F}" presName="connTx" presStyleLbl="parChTrans1D3" presStyleIdx="3" presStyleCnt="12"/>
      <dgm:spPr/>
    </dgm:pt>
    <dgm:pt modelId="{C5B08CC8-C910-4A22-81FB-3B1A57F3C93B}" type="pres">
      <dgm:prSet presAssocID="{013A180B-F98C-4E26-B5FC-CB846B485D66}" presName="root2" presStyleCnt="0"/>
      <dgm:spPr/>
    </dgm:pt>
    <dgm:pt modelId="{414BAAC5-B01F-43F2-96D0-F2AE740C711C}" type="pres">
      <dgm:prSet presAssocID="{013A180B-F98C-4E26-B5FC-CB846B485D66}" presName="LevelTwoTextNode" presStyleLbl="node3" presStyleIdx="3" presStyleCnt="12">
        <dgm:presLayoutVars>
          <dgm:chPref val="3"/>
        </dgm:presLayoutVars>
      </dgm:prSet>
      <dgm:spPr/>
    </dgm:pt>
    <dgm:pt modelId="{30B13C52-F466-4FE9-AC38-A9C4BA6AA0D1}" type="pres">
      <dgm:prSet presAssocID="{013A180B-F98C-4E26-B5FC-CB846B485D66}" presName="level3hierChild" presStyleCnt="0"/>
      <dgm:spPr/>
    </dgm:pt>
    <dgm:pt modelId="{D67AE8EE-5EE0-4108-9CA3-913940D42EC2}" type="pres">
      <dgm:prSet presAssocID="{C91F2425-280B-41C6-BF71-894027C0C67E}" presName="conn2-1" presStyleLbl="parChTrans1D3" presStyleIdx="4" presStyleCnt="12"/>
      <dgm:spPr/>
    </dgm:pt>
    <dgm:pt modelId="{DCCD9625-2FB3-427F-B9D9-642F31F54E43}" type="pres">
      <dgm:prSet presAssocID="{C91F2425-280B-41C6-BF71-894027C0C67E}" presName="connTx" presStyleLbl="parChTrans1D3" presStyleIdx="4" presStyleCnt="12"/>
      <dgm:spPr/>
    </dgm:pt>
    <dgm:pt modelId="{E7CBCE11-AE64-483F-942C-991C61C815C8}" type="pres">
      <dgm:prSet presAssocID="{00F4F7CB-6585-4A48-8C2B-238DA3CB3C9C}" presName="root2" presStyleCnt="0"/>
      <dgm:spPr/>
    </dgm:pt>
    <dgm:pt modelId="{972285DD-DDCE-480D-A8DA-81FF64822019}" type="pres">
      <dgm:prSet presAssocID="{00F4F7CB-6585-4A48-8C2B-238DA3CB3C9C}" presName="LevelTwoTextNode" presStyleLbl="node3" presStyleIdx="4" presStyleCnt="12">
        <dgm:presLayoutVars>
          <dgm:chPref val="3"/>
        </dgm:presLayoutVars>
      </dgm:prSet>
      <dgm:spPr/>
    </dgm:pt>
    <dgm:pt modelId="{54F78BB3-72A4-4A12-924E-81CFA15A4F7E}" type="pres">
      <dgm:prSet presAssocID="{00F4F7CB-6585-4A48-8C2B-238DA3CB3C9C}" presName="level3hierChild" presStyleCnt="0"/>
      <dgm:spPr/>
    </dgm:pt>
    <dgm:pt modelId="{58F72690-AD02-4E02-A22D-4042B853820A}" type="pres">
      <dgm:prSet presAssocID="{922982EE-5131-4817-B108-83651B510C42}" presName="conn2-1" presStyleLbl="parChTrans1D2" presStyleIdx="1" presStyleCnt="3"/>
      <dgm:spPr/>
    </dgm:pt>
    <dgm:pt modelId="{8E835AD9-15B1-42F6-9341-295F540ABEEA}" type="pres">
      <dgm:prSet presAssocID="{922982EE-5131-4817-B108-83651B510C42}" presName="connTx" presStyleLbl="parChTrans1D2" presStyleIdx="1" presStyleCnt="3"/>
      <dgm:spPr/>
    </dgm:pt>
    <dgm:pt modelId="{03797023-80FF-473A-8284-AF8EE463A33B}" type="pres">
      <dgm:prSet presAssocID="{8191CD96-6A5A-4CEA-A3E2-80635ABEBA66}" presName="root2" presStyleCnt="0"/>
      <dgm:spPr/>
    </dgm:pt>
    <dgm:pt modelId="{4A9526A0-0011-4721-9869-EFCC0086CB0A}" type="pres">
      <dgm:prSet presAssocID="{8191CD96-6A5A-4CEA-A3E2-80635ABEBA66}" presName="LevelTwoTextNode" presStyleLbl="node2" presStyleIdx="1" presStyleCnt="3">
        <dgm:presLayoutVars>
          <dgm:chPref val="3"/>
        </dgm:presLayoutVars>
      </dgm:prSet>
      <dgm:spPr/>
    </dgm:pt>
    <dgm:pt modelId="{5E261329-C9FA-4C0B-97EB-E594C391BB99}" type="pres">
      <dgm:prSet presAssocID="{8191CD96-6A5A-4CEA-A3E2-80635ABEBA66}" presName="level3hierChild" presStyleCnt="0"/>
      <dgm:spPr/>
    </dgm:pt>
    <dgm:pt modelId="{D8A52D7A-3D58-4CA1-9D21-FE8768183FED}" type="pres">
      <dgm:prSet presAssocID="{14E18D9A-C93B-4504-9F9A-4A4BD616CB0F}" presName="conn2-1" presStyleLbl="parChTrans1D3" presStyleIdx="5" presStyleCnt="12"/>
      <dgm:spPr/>
    </dgm:pt>
    <dgm:pt modelId="{1BE6EE97-2A98-4803-AA8D-34E41EBA1589}" type="pres">
      <dgm:prSet presAssocID="{14E18D9A-C93B-4504-9F9A-4A4BD616CB0F}" presName="connTx" presStyleLbl="parChTrans1D3" presStyleIdx="5" presStyleCnt="12"/>
      <dgm:spPr/>
    </dgm:pt>
    <dgm:pt modelId="{BF13D599-4959-47CB-9B92-63B2DAB61698}" type="pres">
      <dgm:prSet presAssocID="{F657C2C0-ED25-4ACD-808A-20F3A3D3E400}" presName="root2" presStyleCnt="0"/>
      <dgm:spPr/>
    </dgm:pt>
    <dgm:pt modelId="{ED1E3AC4-4CAF-4C11-96DA-739FB2BAD061}" type="pres">
      <dgm:prSet presAssocID="{F657C2C0-ED25-4ACD-808A-20F3A3D3E400}" presName="LevelTwoTextNode" presStyleLbl="node3" presStyleIdx="5" presStyleCnt="12">
        <dgm:presLayoutVars>
          <dgm:chPref val="3"/>
        </dgm:presLayoutVars>
      </dgm:prSet>
      <dgm:spPr/>
    </dgm:pt>
    <dgm:pt modelId="{71F7AE2F-6D1E-4FB3-AC0B-04848C9ADC74}" type="pres">
      <dgm:prSet presAssocID="{F657C2C0-ED25-4ACD-808A-20F3A3D3E400}" presName="level3hierChild" presStyleCnt="0"/>
      <dgm:spPr/>
    </dgm:pt>
    <dgm:pt modelId="{CBC0592C-24DD-4A07-A318-4949E669A215}" type="pres">
      <dgm:prSet presAssocID="{DA383AD8-7CDF-4D34-9523-6AADB92FFDFE}" presName="conn2-1" presStyleLbl="parChTrans1D3" presStyleIdx="6" presStyleCnt="12"/>
      <dgm:spPr/>
    </dgm:pt>
    <dgm:pt modelId="{FFE51890-8217-45A7-B9F0-C0AECE1F0469}" type="pres">
      <dgm:prSet presAssocID="{DA383AD8-7CDF-4D34-9523-6AADB92FFDFE}" presName="connTx" presStyleLbl="parChTrans1D3" presStyleIdx="6" presStyleCnt="12"/>
      <dgm:spPr/>
    </dgm:pt>
    <dgm:pt modelId="{F3E9AA75-3FA2-457E-B383-047198CB69F8}" type="pres">
      <dgm:prSet presAssocID="{53E2493A-FC49-4A7D-91C7-6C033EB362D9}" presName="root2" presStyleCnt="0"/>
      <dgm:spPr/>
    </dgm:pt>
    <dgm:pt modelId="{88A98893-35F4-4815-AD1B-284E00065615}" type="pres">
      <dgm:prSet presAssocID="{53E2493A-FC49-4A7D-91C7-6C033EB362D9}" presName="LevelTwoTextNode" presStyleLbl="node3" presStyleIdx="6" presStyleCnt="12">
        <dgm:presLayoutVars>
          <dgm:chPref val="3"/>
        </dgm:presLayoutVars>
      </dgm:prSet>
      <dgm:spPr/>
    </dgm:pt>
    <dgm:pt modelId="{E295E24B-76C1-4B70-942A-B3B898E09F42}" type="pres">
      <dgm:prSet presAssocID="{53E2493A-FC49-4A7D-91C7-6C033EB362D9}" presName="level3hierChild" presStyleCnt="0"/>
      <dgm:spPr/>
    </dgm:pt>
    <dgm:pt modelId="{C996E904-1255-47B7-AB95-652582C9E0EF}" type="pres">
      <dgm:prSet presAssocID="{89CD8E81-8884-4AC0-ABD7-77BB41744731}" presName="conn2-1" presStyleLbl="parChTrans1D3" presStyleIdx="7" presStyleCnt="12"/>
      <dgm:spPr/>
    </dgm:pt>
    <dgm:pt modelId="{89E314A7-53C1-41BF-9D03-1424E5D43CFA}" type="pres">
      <dgm:prSet presAssocID="{89CD8E81-8884-4AC0-ABD7-77BB41744731}" presName="connTx" presStyleLbl="parChTrans1D3" presStyleIdx="7" presStyleCnt="12"/>
      <dgm:spPr/>
    </dgm:pt>
    <dgm:pt modelId="{45548D76-631B-4B5C-AF1D-BDDCB66D9D15}" type="pres">
      <dgm:prSet presAssocID="{52806F59-34EF-4448-8CF4-4911586D089A}" presName="root2" presStyleCnt="0"/>
      <dgm:spPr/>
    </dgm:pt>
    <dgm:pt modelId="{2F532426-5F49-42F7-B68D-0272B4111DFA}" type="pres">
      <dgm:prSet presAssocID="{52806F59-34EF-4448-8CF4-4911586D089A}" presName="LevelTwoTextNode" presStyleLbl="node3" presStyleIdx="7" presStyleCnt="12">
        <dgm:presLayoutVars>
          <dgm:chPref val="3"/>
        </dgm:presLayoutVars>
      </dgm:prSet>
      <dgm:spPr/>
    </dgm:pt>
    <dgm:pt modelId="{C3A7F812-B469-4ED4-89D5-342BDF7B8A11}" type="pres">
      <dgm:prSet presAssocID="{52806F59-34EF-4448-8CF4-4911586D089A}" presName="level3hierChild" presStyleCnt="0"/>
      <dgm:spPr/>
    </dgm:pt>
    <dgm:pt modelId="{9D9798B3-8D07-4794-91E2-A204FCF39837}" type="pres">
      <dgm:prSet presAssocID="{BB224B26-77D1-4B8E-8628-E04DB46029D2}" presName="conn2-1" presStyleLbl="parChTrans1D2" presStyleIdx="2" presStyleCnt="3"/>
      <dgm:spPr/>
    </dgm:pt>
    <dgm:pt modelId="{CCADD60A-995C-4362-BE86-8257A234F5F0}" type="pres">
      <dgm:prSet presAssocID="{BB224B26-77D1-4B8E-8628-E04DB46029D2}" presName="connTx" presStyleLbl="parChTrans1D2" presStyleIdx="2" presStyleCnt="3"/>
      <dgm:spPr/>
    </dgm:pt>
    <dgm:pt modelId="{03D4B9EF-8B79-4579-865B-EB57A0A827A9}" type="pres">
      <dgm:prSet presAssocID="{EB12194E-45AE-4DB0-9AA2-F8085F72E2ED}" presName="root2" presStyleCnt="0"/>
      <dgm:spPr/>
    </dgm:pt>
    <dgm:pt modelId="{2FC17E03-62C3-43C0-AF49-9F523DAD4FF3}" type="pres">
      <dgm:prSet presAssocID="{EB12194E-45AE-4DB0-9AA2-F8085F72E2ED}" presName="LevelTwoTextNode" presStyleLbl="node2" presStyleIdx="2" presStyleCnt="3">
        <dgm:presLayoutVars>
          <dgm:chPref val="3"/>
        </dgm:presLayoutVars>
      </dgm:prSet>
      <dgm:spPr/>
    </dgm:pt>
    <dgm:pt modelId="{8FBB7B7E-B58A-4A61-A17C-87C8CCE28BEE}" type="pres">
      <dgm:prSet presAssocID="{EB12194E-45AE-4DB0-9AA2-F8085F72E2ED}" presName="level3hierChild" presStyleCnt="0"/>
      <dgm:spPr/>
    </dgm:pt>
    <dgm:pt modelId="{CDEC1EF9-2239-4B3F-961B-39B43A7218FC}" type="pres">
      <dgm:prSet presAssocID="{5C31C923-25CC-46B1-AC68-EE8DCF56EAA4}" presName="conn2-1" presStyleLbl="parChTrans1D3" presStyleIdx="8" presStyleCnt="12"/>
      <dgm:spPr/>
    </dgm:pt>
    <dgm:pt modelId="{6D5F531B-510A-4179-875F-4395C43C717D}" type="pres">
      <dgm:prSet presAssocID="{5C31C923-25CC-46B1-AC68-EE8DCF56EAA4}" presName="connTx" presStyleLbl="parChTrans1D3" presStyleIdx="8" presStyleCnt="12"/>
      <dgm:spPr/>
    </dgm:pt>
    <dgm:pt modelId="{FC6E5F2F-527C-4511-A1D7-8D6CB329DE16}" type="pres">
      <dgm:prSet presAssocID="{F7148CBC-D706-41C8-AB16-C0C0AED52347}" presName="root2" presStyleCnt="0"/>
      <dgm:spPr/>
    </dgm:pt>
    <dgm:pt modelId="{01307129-AD99-46A2-80AA-893A1944E9FB}" type="pres">
      <dgm:prSet presAssocID="{F7148CBC-D706-41C8-AB16-C0C0AED52347}" presName="LevelTwoTextNode" presStyleLbl="node3" presStyleIdx="8" presStyleCnt="12">
        <dgm:presLayoutVars>
          <dgm:chPref val="3"/>
        </dgm:presLayoutVars>
      </dgm:prSet>
      <dgm:spPr/>
    </dgm:pt>
    <dgm:pt modelId="{42393451-BD22-498F-84E4-458D8F029978}" type="pres">
      <dgm:prSet presAssocID="{F7148CBC-D706-41C8-AB16-C0C0AED52347}" presName="level3hierChild" presStyleCnt="0"/>
      <dgm:spPr/>
    </dgm:pt>
    <dgm:pt modelId="{E8B9D078-30A7-411C-B4B2-9A1073563188}" type="pres">
      <dgm:prSet presAssocID="{360672F4-E27F-4997-9BB9-BC1B59148FD7}" presName="conn2-1" presStyleLbl="parChTrans1D3" presStyleIdx="9" presStyleCnt="12"/>
      <dgm:spPr/>
    </dgm:pt>
    <dgm:pt modelId="{8E57965E-3321-4AC2-8213-F2DB699BE8C5}" type="pres">
      <dgm:prSet presAssocID="{360672F4-E27F-4997-9BB9-BC1B59148FD7}" presName="connTx" presStyleLbl="parChTrans1D3" presStyleIdx="9" presStyleCnt="12"/>
      <dgm:spPr/>
    </dgm:pt>
    <dgm:pt modelId="{AA3390BF-1C19-4A8C-BF6A-B21C4ADEBAED}" type="pres">
      <dgm:prSet presAssocID="{705BF72F-7E1C-428F-BFED-AE2C7264E91A}" presName="root2" presStyleCnt="0"/>
      <dgm:spPr/>
    </dgm:pt>
    <dgm:pt modelId="{A240134E-D6E6-41B5-BFFB-73B594DF34E8}" type="pres">
      <dgm:prSet presAssocID="{705BF72F-7E1C-428F-BFED-AE2C7264E91A}" presName="LevelTwoTextNode" presStyleLbl="node3" presStyleIdx="9" presStyleCnt="12">
        <dgm:presLayoutVars>
          <dgm:chPref val="3"/>
        </dgm:presLayoutVars>
      </dgm:prSet>
      <dgm:spPr/>
    </dgm:pt>
    <dgm:pt modelId="{4E9DD243-8804-4E0B-B6C3-694FB222B769}" type="pres">
      <dgm:prSet presAssocID="{705BF72F-7E1C-428F-BFED-AE2C7264E91A}" presName="level3hierChild" presStyleCnt="0"/>
      <dgm:spPr/>
    </dgm:pt>
    <dgm:pt modelId="{87F6B5AA-0A78-4209-A6DC-86FF5E160190}" type="pres">
      <dgm:prSet presAssocID="{22F9B634-BDEB-4C34-8CB3-602BB086302C}" presName="conn2-1" presStyleLbl="parChTrans1D3" presStyleIdx="10" presStyleCnt="12"/>
      <dgm:spPr/>
    </dgm:pt>
    <dgm:pt modelId="{95624A27-589B-4810-8357-8F39D90CF949}" type="pres">
      <dgm:prSet presAssocID="{22F9B634-BDEB-4C34-8CB3-602BB086302C}" presName="connTx" presStyleLbl="parChTrans1D3" presStyleIdx="10" presStyleCnt="12"/>
      <dgm:spPr/>
    </dgm:pt>
    <dgm:pt modelId="{2230CF74-E87A-4AD8-87E4-5A83F481147E}" type="pres">
      <dgm:prSet presAssocID="{7BDE16AA-929B-45A5-B36E-D60A47488750}" presName="root2" presStyleCnt="0"/>
      <dgm:spPr/>
    </dgm:pt>
    <dgm:pt modelId="{77845925-3F1A-4221-8517-165AC24AB34D}" type="pres">
      <dgm:prSet presAssocID="{7BDE16AA-929B-45A5-B36E-D60A47488750}" presName="LevelTwoTextNode" presStyleLbl="node3" presStyleIdx="10" presStyleCnt="12">
        <dgm:presLayoutVars>
          <dgm:chPref val="3"/>
        </dgm:presLayoutVars>
      </dgm:prSet>
      <dgm:spPr/>
    </dgm:pt>
    <dgm:pt modelId="{F32DC9CC-6A66-4AB5-AA24-BF3E11E549E8}" type="pres">
      <dgm:prSet presAssocID="{7BDE16AA-929B-45A5-B36E-D60A47488750}" presName="level3hierChild" presStyleCnt="0"/>
      <dgm:spPr/>
    </dgm:pt>
    <dgm:pt modelId="{54171B91-2BC4-44A7-BE80-C62656B09EFF}" type="pres">
      <dgm:prSet presAssocID="{6AAF71B3-A3DA-4A75-AB16-84C17484072A}" presName="conn2-1" presStyleLbl="parChTrans1D3" presStyleIdx="11" presStyleCnt="12"/>
      <dgm:spPr/>
    </dgm:pt>
    <dgm:pt modelId="{AF584DDA-4C04-46D9-9DF2-1645E80EC43F}" type="pres">
      <dgm:prSet presAssocID="{6AAF71B3-A3DA-4A75-AB16-84C17484072A}" presName="connTx" presStyleLbl="parChTrans1D3" presStyleIdx="11" presStyleCnt="12"/>
      <dgm:spPr/>
    </dgm:pt>
    <dgm:pt modelId="{707AC7ED-C93A-4ABF-B398-EA88FD68E907}" type="pres">
      <dgm:prSet presAssocID="{D801BFA3-4093-447B-A0F2-7FCE05C15F91}" presName="root2" presStyleCnt="0"/>
      <dgm:spPr/>
    </dgm:pt>
    <dgm:pt modelId="{992D0257-BC48-4A26-B179-89AF4DCBEDDB}" type="pres">
      <dgm:prSet presAssocID="{D801BFA3-4093-447B-A0F2-7FCE05C15F91}" presName="LevelTwoTextNode" presStyleLbl="node3" presStyleIdx="11" presStyleCnt="12">
        <dgm:presLayoutVars>
          <dgm:chPref val="3"/>
        </dgm:presLayoutVars>
      </dgm:prSet>
      <dgm:spPr/>
    </dgm:pt>
    <dgm:pt modelId="{D4127B7F-3614-4FAE-BD02-0590CE49434D}" type="pres">
      <dgm:prSet presAssocID="{D801BFA3-4093-447B-A0F2-7FCE05C15F91}" presName="level3hierChild" presStyleCnt="0"/>
      <dgm:spPr/>
    </dgm:pt>
  </dgm:ptLst>
  <dgm:cxnLst>
    <dgm:cxn modelId="{03407406-AA91-46F9-9BB7-1815BC9D32CF}" type="presOf" srcId="{D801BFA3-4093-447B-A0F2-7FCE05C15F91}" destId="{992D0257-BC48-4A26-B179-89AF4DCBEDDB}" srcOrd="0" destOrd="0" presId="urn:microsoft.com/office/officeart/2008/layout/HorizontalMultiLevelHierarchy"/>
    <dgm:cxn modelId="{62FF9D07-9649-43E6-AAE2-BBA945FBCC5F}" type="presOf" srcId="{00A370DD-D7D6-435E-A43A-9F291F7206E7}" destId="{52467F7D-BA26-4269-9CD6-64B93F442CA2}" srcOrd="0" destOrd="0" presId="urn:microsoft.com/office/officeart/2008/layout/HorizontalMultiLevelHierarchy"/>
    <dgm:cxn modelId="{BA95E10D-7659-42E6-B3FD-4B7724E7FE5E}" type="presOf" srcId="{14E18D9A-C93B-4504-9F9A-4A4BD616CB0F}" destId="{D8A52D7A-3D58-4CA1-9D21-FE8768183FED}" srcOrd="0" destOrd="0" presId="urn:microsoft.com/office/officeart/2008/layout/HorizontalMultiLevelHierarchy"/>
    <dgm:cxn modelId="{3D8A5C12-A90A-4EB6-9BD2-20408E1EA68C}" srcId="{0D07ECC8-6150-4AE9-A9CC-EFCAD0F7CA47}" destId="{013A180B-F98C-4E26-B5FC-CB846B485D66}" srcOrd="3" destOrd="0" parTransId="{C13C3A58-C8F4-470D-8332-682097336E5F}" sibTransId="{D8062A4B-A32C-48B3-88B6-0C024D0FC59A}"/>
    <dgm:cxn modelId="{5505FD1A-A4B7-44C0-9379-3CFE8CBD18AB}" type="presOf" srcId="{DA383AD8-7CDF-4D34-9523-6AADB92FFDFE}" destId="{FFE51890-8217-45A7-B9F0-C0AECE1F0469}" srcOrd="1" destOrd="0" presId="urn:microsoft.com/office/officeart/2008/layout/HorizontalMultiLevelHierarchy"/>
    <dgm:cxn modelId="{CAC8BB1E-36AD-4886-9F95-CFE0B4FF20E5}" type="presOf" srcId="{6AAF71B3-A3DA-4A75-AB16-84C17484072A}" destId="{54171B91-2BC4-44A7-BE80-C62656B09EFF}" srcOrd="0" destOrd="0" presId="urn:microsoft.com/office/officeart/2008/layout/HorizontalMultiLevelHierarchy"/>
    <dgm:cxn modelId="{24EDCD1E-8FE7-407A-904F-CBDAB072A785}" srcId="{EB12194E-45AE-4DB0-9AA2-F8085F72E2ED}" destId="{705BF72F-7E1C-428F-BFED-AE2C7264E91A}" srcOrd="1" destOrd="0" parTransId="{360672F4-E27F-4997-9BB9-BC1B59148FD7}" sibTransId="{CC1CD99D-603E-4229-8FCA-7AB8905364F3}"/>
    <dgm:cxn modelId="{B6DADC1E-9657-482A-ACD3-B8CBD47AEC20}" srcId="{EB12194E-45AE-4DB0-9AA2-F8085F72E2ED}" destId="{F7148CBC-D706-41C8-AB16-C0C0AED52347}" srcOrd="0" destOrd="0" parTransId="{5C31C923-25CC-46B1-AC68-EE8DCF56EAA4}" sibTransId="{A692E7F8-40B9-4060-B07E-BE0D51352B03}"/>
    <dgm:cxn modelId="{B9ADBA26-C011-43A1-9606-3E440ED77F39}" type="presOf" srcId="{5C31C923-25CC-46B1-AC68-EE8DCF56EAA4}" destId="{CDEC1EF9-2239-4B3F-961B-39B43A7218FC}" srcOrd="0" destOrd="0" presId="urn:microsoft.com/office/officeart/2008/layout/HorizontalMultiLevelHierarchy"/>
    <dgm:cxn modelId="{09E46332-6666-4AC8-9468-504FBB462233}" type="presOf" srcId="{C2424C16-A981-4D44-829E-F8431C17B00B}" destId="{27AA9CF4-85D7-4130-B5E3-EDC3A3B18317}" srcOrd="0" destOrd="0" presId="urn:microsoft.com/office/officeart/2008/layout/HorizontalMultiLevelHierarchy"/>
    <dgm:cxn modelId="{DE4FC032-5798-4BF7-84D9-EDF3AB9AB9ED}" srcId="{8191CD96-6A5A-4CEA-A3E2-80635ABEBA66}" destId="{53E2493A-FC49-4A7D-91C7-6C033EB362D9}" srcOrd="1" destOrd="0" parTransId="{DA383AD8-7CDF-4D34-9523-6AADB92FFDFE}" sibTransId="{9511D3E2-05D0-4C32-A55C-1D1D5DC19229}"/>
    <dgm:cxn modelId="{D49BF432-EA79-427A-90E0-4CE32BCDF765}" srcId="{8191CD96-6A5A-4CEA-A3E2-80635ABEBA66}" destId="{F657C2C0-ED25-4ACD-808A-20F3A3D3E400}" srcOrd="0" destOrd="0" parTransId="{14E18D9A-C93B-4504-9F9A-4A4BD616CB0F}" sibTransId="{72DE14F9-66EE-49DC-B343-8AADB210BBD6}"/>
    <dgm:cxn modelId="{48A0A338-1293-4CAA-901B-174AF2BA4736}" type="presOf" srcId="{774B4199-4593-4008-A161-CCE80F0DB3BD}" destId="{1E4FA16A-A3AA-46BA-BE25-9640464B7B3B}" srcOrd="0" destOrd="0" presId="urn:microsoft.com/office/officeart/2008/layout/HorizontalMultiLevelHierarchy"/>
    <dgm:cxn modelId="{44F7793B-55F3-49D5-A5E9-C7EFF550C4F2}" type="presOf" srcId="{6AAF71B3-A3DA-4A75-AB16-84C17484072A}" destId="{AF584DDA-4C04-46D9-9DF2-1645E80EC43F}" srcOrd="1" destOrd="0" presId="urn:microsoft.com/office/officeart/2008/layout/HorizontalMultiLevelHierarchy"/>
    <dgm:cxn modelId="{3858B13D-47E8-4106-97CD-61422A1B0AE5}" srcId="{00A370DD-D7D6-435E-A43A-9F291F7206E7}" destId="{EB12194E-45AE-4DB0-9AA2-F8085F72E2ED}" srcOrd="2" destOrd="0" parTransId="{BB224B26-77D1-4B8E-8628-E04DB46029D2}" sibTransId="{929F9E27-B390-4505-B979-89ADE8A019E4}"/>
    <dgm:cxn modelId="{E93D7D3F-F3CB-4020-9616-B83BF50F7DA3}" type="presOf" srcId="{0D07ECC8-6150-4AE9-A9CC-EFCAD0F7CA47}" destId="{134C9855-DC2B-4D5A-8031-C6CAAA574193}" srcOrd="0" destOrd="0" presId="urn:microsoft.com/office/officeart/2008/layout/HorizontalMultiLevelHierarchy"/>
    <dgm:cxn modelId="{484C8162-C5E7-4CED-BABE-06B02E86F29C}" type="presOf" srcId="{4E136FB4-0BE6-483B-B5B6-2ECE67FD5E0E}" destId="{17A32812-1E5A-4A69-959D-3CD8D93C7714}" srcOrd="0" destOrd="0" presId="urn:microsoft.com/office/officeart/2008/layout/HorizontalMultiLevelHierarchy"/>
    <dgm:cxn modelId="{C36CC443-9D8B-45C9-9A7C-6E9575621153}" type="presOf" srcId="{14E18D9A-C93B-4504-9F9A-4A4BD616CB0F}" destId="{1BE6EE97-2A98-4803-AA8D-34E41EBA1589}" srcOrd="1" destOrd="0" presId="urn:microsoft.com/office/officeart/2008/layout/HorizontalMultiLevelHierarchy"/>
    <dgm:cxn modelId="{B8D8DE65-8C2A-4424-A553-2844F338F7B8}" type="presOf" srcId="{C13C3A58-C8F4-470D-8332-682097336E5F}" destId="{9FA15611-6FE4-4BEB-A88A-6B348FB6DA8A}" srcOrd="1" destOrd="0" presId="urn:microsoft.com/office/officeart/2008/layout/HorizontalMultiLevelHierarchy"/>
    <dgm:cxn modelId="{4DF0E666-6D8C-4A9B-A4B3-0A58BE53D913}" srcId="{0D07ECC8-6150-4AE9-A9CC-EFCAD0F7CA47}" destId="{D504F366-5192-4F0D-87CF-25C6A8DBA209}" srcOrd="2" destOrd="0" parTransId="{4E136FB4-0BE6-483B-B5B6-2ECE67FD5E0E}" sibTransId="{B3E8FCC6-5C42-4EEA-B4DC-FAD00D8CEDA8}"/>
    <dgm:cxn modelId="{F4F5AB67-40A2-45C6-96E8-08CEBB99CFEC}" type="presOf" srcId="{D4862514-68DF-4C0C-A0AA-8D9DE0FD8C32}" destId="{80C9EC5A-F76A-449C-BD67-0B5C49B0A81C}" srcOrd="0" destOrd="0" presId="urn:microsoft.com/office/officeart/2008/layout/HorizontalMultiLevelHierarchy"/>
    <dgm:cxn modelId="{83F48149-3BA2-406B-B527-8CAAE5C7AEBE}" srcId="{00A370DD-D7D6-435E-A43A-9F291F7206E7}" destId="{0D07ECC8-6150-4AE9-A9CC-EFCAD0F7CA47}" srcOrd="0" destOrd="0" parTransId="{C7F47EA9-A291-4757-B012-4638B5CE888A}" sibTransId="{4D89AC29-E260-411A-97C8-C6CA595D77F1}"/>
    <dgm:cxn modelId="{60CB5E4B-AA3D-482D-B3A4-4D48E6E955D5}" srcId="{EB12194E-45AE-4DB0-9AA2-F8085F72E2ED}" destId="{D801BFA3-4093-447B-A0F2-7FCE05C15F91}" srcOrd="3" destOrd="0" parTransId="{6AAF71B3-A3DA-4A75-AB16-84C17484072A}" sibTransId="{0E081091-E422-47B5-A596-007F8088D182}"/>
    <dgm:cxn modelId="{2F82E46B-081D-4990-9543-0E56B162B202}" type="presOf" srcId="{9E4BFAFD-FC1E-434F-AB32-71930AE1F20D}" destId="{C6083F2B-4A09-4322-AD45-032DDF8714AB}" srcOrd="0" destOrd="0" presId="urn:microsoft.com/office/officeart/2008/layout/HorizontalMultiLevelHierarchy"/>
    <dgm:cxn modelId="{BFC7D26C-F92B-44A7-93DE-197D23468D69}" type="presOf" srcId="{922982EE-5131-4817-B108-83651B510C42}" destId="{8E835AD9-15B1-42F6-9341-295F540ABEEA}" srcOrd="1" destOrd="0" presId="urn:microsoft.com/office/officeart/2008/layout/HorizontalMultiLevelHierarchy"/>
    <dgm:cxn modelId="{358CC04E-EE80-4167-B85C-31D9842D6AB6}" type="presOf" srcId="{F7148CBC-D706-41C8-AB16-C0C0AED52347}" destId="{01307129-AD99-46A2-80AA-893A1944E9FB}" srcOrd="0" destOrd="0" presId="urn:microsoft.com/office/officeart/2008/layout/HorizontalMultiLevelHierarchy"/>
    <dgm:cxn modelId="{65ED4874-F368-456F-B522-249B3C139255}" type="presOf" srcId="{C7F47EA9-A291-4757-B012-4638B5CE888A}" destId="{BE363740-5507-4F93-AF85-317D82940C91}" srcOrd="0" destOrd="0" presId="urn:microsoft.com/office/officeart/2008/layout/HorizontalMultiLevelHierarchy"/>
    <dgm:cxn modelId="{31EB7556-444B-4988-986C-E80D245B2052}" type="presOf" srcId="{705BF72F-7E1C-428F-BFED-AE2C7264E91A}" destId="{A240134E-D6E6-41B5-BFFB-73B594DF34E8}" srcOrd="0" destOrd="0" presId="urn:microsoft.com/office/officeart/2008/layout/HorizontalMultiLevelHierarchy"/>
    <dgm:cxn modelId="{04534D5A-ADA1-48D6-97D7-C5063141E495}" type="presOf" srcId="{D504F366-5192-4F0D-87CF-25C6A8DBA209}" destId="{4B0E72EB-3BC4-4979-981D-BE596C7A6BA4}" srcOrd="0" destOrd="0" presId="urn:microsoft.com/office/officeart/2008/layout/HorizontalMultiLevelHierarchy"/>
    <dgm:cxn modelId="{FA6BFF7B-F612-460E-98E9-430D8541A281}" type="presOf" srcId="{5C31C923-25CC-46B1-AC68-EE8DCF56EAA4}" destId="{6D5F531B-510A-4179-875F-4395C43C717D}" srcOrd="1" destOrd="0" presId="urn:microsoft.com/office/officeart/2008/layout/HorizontalMultiLevelHierarchy"/>
    <dgm:cxn modelId="{40B1907D-5E88-4DA0-9EF6-4E2DEB804231}" srcId="{0D07ECC8-6150-4AE9-A9CC-EFCAD0F7CA47}" destId="{00F4F7CB-6585-4A48-8C2B-238DA3CB3C9C}" srcOrd="4" destOrd="0" parTransId="{C91F2425-280B-41C6-BF71-894027C0C67E}" sibTransId="{3827DE6A-5EFD-47D0-88C0-3BEBB34A9B96}"/>
    <dgm:cxn modelId="{56F6497E-3014-48E6-AA7D-B0C02C485E0E}" type="presOf" srcId="{360672F4-E27F-4997-9BB9-BC1B59148FD7}" destId="{8E57965E-3321-4AC2-8213-F2DB699BE8C5}" srcOrd="1" destOrd="0" presId="urn:microsoft.com/office/officeart/2008/layout/HorizontalMultiLevelHierarchy"/>
    <dgm:cxn modelId="{B032867E-F07B-4ED7-BE12-8C10A9DFD4ED}" type="presOf" srcId="{013A180B-F98C-4E26-B5FC-CB846B485D66}" destId="{414BAAC5-B01F-43F2-96D0-F2AE740C711C}" srcOrd="0" destOrd="0" presId="urn:microsoft.com/office/officeart/2008/layout/HorizontalMultiLevelHierarchy"/>
    <dgm:cxn modelId="{107C8080-B387-4F30-B1E9-71E0F3911AF2}" srcId="{0D07ECC8-6150-4AE9-A9CC-EFCAD0F7CA47}" destId="{774B4199-4593-4008-A161-CCE80F0DB3BD}" srcOrd="1" destOrd="0" parTransId="{C80EE159-7A03-4838-8D47-F4C1A581AE0A}" sibTransId="{8F9503AD-70B2-4551-B5DC-8972BD09FF4A}"/>
    <dgm:cxn modelId="{62B3E280-D7A5-48C6-AA57-A78CCB3756CB}" type="presOf" srcId="{BB224B26-77D1-4B8E-8628-E04DB46029D2}" destId="{CCADD60A-995C-4362-BE86-8257A234F5F0}" srcOrd="1" destOrd="0" presId="urn:microsoft.com/office/officeart/2008/layout/HorizontalMultiLevelHierarchy"/>
    <dgm:cxn modelId="{50688E83-5B51-47DD-A62F-F758FC73DDA6}" type="presOf" srcId="{8191CD96-6A5A-4CEA-A3E2-80635ABEBA66}" destId="{4A9526A0-0011-4721-9869-EFCC0086CB0A}" srcOrd="0" destOrd="0" presId="urn:microsoft.com/office/officeart/2008/layout/HorizontalMultiLevelHierarchy"/>
    <dgm:cxn modelId="{60A9E683-D1F2-4B1F-A629-4DC7E0645C0C}" srcId="{8191CD96-6A5A-4CEA-A3E2-80635ABEBA66}" destId="{52806F59-34EF-4448-8CF4-4911586D089A}" srcOrd="2" destOrd="0" parTransId="{89CD8E81-8884-4AC0-ABD7-77BB41744731}" sibTransId="{4693690E-5029-4BA7-9E74-6B4633D9B3DD}"/>
    <dgm:cxn modelId="{B986B1A0-5DEA-4824-BF48-8A2E06D8609A}" type="presOf" srcId="{C2424C16-A981-4D44-829E-F8431C17B00B}" destId="{A885F99D-30DC-4414-B394-1E6958744212}" srcOrd="1" destOrd="0" presId="urn:microsoft.com/office/officeart/2008/layout/HorizontalMultiLevelHierarchy"/>
    <dgm:cxn modelId="{2AF881A4-F28A-454E-A34E-B53B0BA4E16B}" type="presOf" srcId="{4E136FB4-0BE6-483B-B5B6-2ECE67FD5E0E}" destId="{E5F837B5-5236-49B5-A1A8-36D1DE82389D}" srcOrd="1" destOrd="0" presId="urn:microsoft.com/office/officeart/2008/layout/HorizontalMultiLevelHierarchy"/>
    <dgm:cxn modelId="{5D285EA5-C533-4B1C-A353-3F603A51E23A}" type="presOf" srcId="{C91F2425-280B-41C6-BF71-894027C0C67E}" destId="{DCCD9625-2FB3-427F-B9D9-642F31F54E43}" srcOrd="1" destOrd="0" presId="urn:microsoft.com/office/officeart/2008/layout/HorizontalMultiLevelHierarchy"/>
    <dgm:cxn modelId="{F26B30AB-4589-4454-9CC6-225CA3A2F6E9}" type="presOf" srcId="{53E2493A-FC49-4A7D-91C7-6C033EB362D9}" destId="{88A98893-35F4-4815-AD1B-284E00065615}" srcOrd="0" destOrd="0" presId="urn:microsoft.com/office/officeart/2008/layout/HorizontalMultiLevelHierarchy"/>
    <dgm:cxn modelId="{5A782AAC-62FB-4097-9E45-83CB761C79BE}" type="presOf" srcId="{C13C3A58-C8F4-470D-8332-682097336E5F}" destId="{8D190B6A-B6AA-4727-81B4-57AB67B98E1D}" srcOrd="0" destOrd="0" presId="urn:microsoft.com/office/officeart/2008/layout/HorizontalMultiLevelHierarchy"/>
    <dgm:cxn modelId="{558CCBAE-5161-4538-9C42-DAB1D6690E93}" type="presOf" srcId="{22F9B634-BDEB-4C34-8CB3-602BB086302C}" destId="{87F6B5AA-0A78-4209-A6DC-86FF5E160190}" srcOrd="0" destOrd="0" presId="urn:microsoft.com/office/officeart/2008/layout/HorizontalMultiLevelHierarchy"/>
    <dgm:cxn modelId="{86349EB0-C66F-4000-A136-BE100312DDEE}" type="presOf" srcId="{BB224B26-77D1-4B8E-8628-E04DB46029D2}" destId="{9D9798B3-8D07-4794-91E2-A204FCF39837}" srcOrd="0" destOrd="0" presId="urn:microsoft.com/office/officeart/2008/layout/HorizontalMultiLevelHierarchy"/>
    <dgm:cxn modelId="{32D05AB5-AE2F-4E40-BB20-7C44A8F80B91}" type="presOf" srcId="{C7F47EA9-A291-4757-B012-4638B5CE888A}" destId="{A1C72DAA-34C2-4976-AA81-F55C3DC36CFE}" srcOrd="1" destOrd="0" presId="urn:microsoft.com/office/officeart/2008/layout/HorizontalMultiLevelHierarchy"/>
    <dgm:cxn modelId="{41B5D4BB-C2AA-4631-8A1D-72CCA803B5D0}" type="presOf" srcId="{EB12194E-45AE-4DB0-9AA2-F8085F72E2ED}" destId="{2FC17E03-62C3-43C0-AF49-9F523DAD4FF3}" srcOrd="0" destOrd="0" presId="urn:microsoft.com/office/officeart/2008/layout/HorizontalMultiLevelHierarchy"/>
    <dgm:cxn modelId="{E01B32BF-4671-463B-86E8-2FCD494B9AA8}" type="presOf" srcId="{00F4F7CB-6585-4A48-8C2B-238DA3CB3C9C}" destId="{972285DD-DDCE-480D-A8DA-81FF64822019}" srcOrd="0" destOrd="0" presId="urn:microsoft.com/office/officeart/2008/layout/HorizontalMultiLevelHierarchy"/>
    <dgm:cxn modelId="{A19512C0-A082-4E44-A298-6C9487CBAE19}" srcId="{0D07ECC8-6150-4AE9-A9CC-EFCAD0F7CA47}" destId="{D4862514-68DF-4C0C-A0AA-8D9DE0FD8C32}" srcOrd="0" destOrd="0" parTransId="{C2424C16-A981-4D44-829E-F8431C17B00B}" sibTransId="{AE501D0C-B7A2-4C1F-83E5-F3213934970A}"/>
    <dgm:cxn modelId="{166E55C0-0734-4A56-B30B-65E80CA34710}" srcId="{EB12194E-45AE-4DB0-9AA2-F8085F72E2ED}" destId="{7BDE16AA-929B-45A5-B36E-D60A47488750}" srcOrd="2" destOrd="0" parTransId="{22F9B634-BDEB-4C34-8CB3-602BB086302C}" sibTransId="{03A26AE8-5AF8-4A9E-BBF5-E9B5E0F1F26D}"/>
    <dgm:cxn modelId="{BA49E7C4-685D-4B46-9A6F-48B0ECC1B54D}" type="presOf" srcId="{52806F59-34EF-4448-8CF4-4911586D089A}" destId="{2F532426-5F49-42F7-B68D-0272B4111DFA}" srcOrd="0" destOrd="0" presId="urn:microsoft.com/office/officeart/2008/layout/HorizontalMultiLevelHierarchy"/>
    <dgm:cxn modelId="{0F874BC9-6950-49F9-BBAA-444B794D071A}" type="presOf" srcId="{360672F4-E27F-4997-9BB9-BC1B59148FD7}" destId="{E8B9D078-30A7-411C-B4B2-9A1073563188}" srcOrd="0" destOrd="0" presId="urn:microsoft.com/office/officeart/2008/layout/HorizontalMultiLevelHierarchy"/>
    <dgm:cxn modelId="{900BB6CB-0901-47F2-A6DA-006A2D7CE46D}" srcId="{00A370DD-D7D6-435E-A43A-9F291F7206E7}" destId="{8191CD96-6A5A-4CEA-A3E2-80635ABEBA66}" srcOrd="1" destOrd="0" parTransId="{922982EE-5131-4817-B108-83651B510C42}" sibTransId="{F7475DC2-3582-4862-89C7-A46C3255A1A8}"/>
    <dgm:cxn modelId="{3F6600D1-6D04-44F3-8406-698B32E98B76}" type="presOf" srcId="{C91F2425-280B-41C6-BF71-894027C0C67E}" destId="{D67AE8EE-5EE0-4108-9CA3-913940D42EC2}" srcOrd="0" destOrd="0" presId="urn:microsoft.com/office/officeart/2008/layout/HorizontalMultiLevelHierarchy"/>
    <dgm:cxn modelId="{12B1DCD3-4962-4F0F-9DC0-7B7ED5C4BE22}" srcId="{9E4BFAFD-FC1E-434F-AB32-71930AE1F20D}" destId="{00A370DD-D7D6-435E-A43A-9F291F7206E7}" srcOrd="0" destOrd="0" parTransId="{DFB29832-FD44-4E03-9F7F-188CB30A34BC}" sibTransId="{2292ECF4-8F5E-4F0B-A6B8-1E61D82A69FE}"/>
    <dgm:cxn modelId="{323884D6-52B2-42F5-94BA-BE667B10051D}" type="presOf" srcId="{7BDE16AA-929B-45A5-B36E-D60A47488750}" destId="{77845925-3F1A-4221-8517-165AC24AB34D}" srcOrd="0" destOrd="0" presId="urn:microsoft.com/office/officeart/2008/layout/HorizontalMultiLevelHierarchy"/>
    <dgm:cxn modelId="{834BD2D6-C3FA-4298-BEF8-C653F16353B9}" type="presOf" srcId="{F657C2C0-ED25-4ACD-808A-20F3A3D3E400}" destId="{ED1E3AC4-4CAF-4C11-96DA-739FB2BAD061}" srcOrd="0" destOrd="0" presId="urn:microsoft.com/office/officeart/2008/layout/HorizontalMultiLevelHierarchy"/>
    <dgm:cxn modelId="{A34349DC-8AFF-42D4-8490-9888B8DDFAEE}" type="presOf" srcId="{C80EE159-7A03-4838-8D47-F4C1A581AE0A}" destId="{8141BF3A-AEF6-45EF-9218-7EC59C2EAD4B}" srcOrd="0" destOrd="0" presId="urn:microsoft.com/office/officeart/2008/layout/HorizontalMultiLevelHierarchy"/>
    <dgm:cxn modelId="{50C70CDE-AEF2-403E-A7C3-D22972219C63}" type="presOf" srcId="{89CD8E81-8884-4AC0-ABD7-77BB41744731}" destId="{C996E904-1255-47B7-AB95-652582C9E0EF}" srcOrd="0" destOrd="0" presId="urn:microsoft.com/office/officeart/2008/layout/HorizontalMultiLevelHierarchy"/>
    <dgm:cxn modelId="{C15DD3DF-5048-4AB3-AD20-273F3A3D458D}" type="presOf" srcId="{22F9B634-BDEB-4C34-8CB3-602BB086302C}" destId="{95624A27-589B-4810-8357-8F39D90CF949}" srcOrd="1" destOrd="0" presId="urn:microsoft.com/office/officeart/2008/layout/HorizontalMultiLevelHierarchy"/>
    <dgm:cxn modelId="{E98F5CE3-5EA8-47A5-8567-6F00215D5622}" type="presOf" srcId="{DA383AD8-7CDF-4D34-9523-6AADB92FFDFE}" destId="{CBC0592C-24DD-4A07-A318-4949E669A215}" srcOrd="0" destOrd="0" presId="urn:microsoft.com/office/officeart/2008/layout/HorizontalMultiLevelHierarchy"/>
    <dgm:cxn modelId="{771A19E5-9DF2-44E4-A2F8-93F22E7DAA5A}" type="presOf" srcId="{922982EE-5131-4817-B108-83651B510C42}" destId="{58F72690-AD02-4E02-A22D-4042B853820A}" srcOrd="0" destOrd="0" presId="urn:microsoft.com/office/officeart/2008/layout/HorizontalMultiLevelHierarchy"/>
    <dgm:cxn modelId="{2F3B94E6-7EEF-4A16-A123-53FF0C2471D6}" type="presOf" srcId="{C80EE159-7A03-4838-8D47-F4C1A581AE0A}" destId="{A8D5B8EA-3995-4B04-84E8-1CAD40434045}" srcOrd="1" destOrd="0" presId="urn:microsoft.com/office/officeart/2008/layout/HorizontalMultiLevelHierarchy"/>
    <dgm:cxn modelId="{2E7608F7-A12E-4E9B-BBE5-F7DEE771F34D}" type="presOf" srcId="{89CD8E81-8884-4AC0-ABD7-77BB41744731}" destId="{89E314A7-53C1-41BF-9D03-1424E5D43CFA}" srcOrd="1" destOrd="0" presId="urn:microsoft.com/office/officeart/2008/layout/HorizontalMultiLevelHierarchy"/>
    <dgm:cxn modelId="{2F5E2A3D-D039-47CA-89E6-C8443F7EDFA6}" type="presParOf" srcId="{C6083F2B-4A09-4322-AD45-032DDF8714AB}" destId="{1D423E77-F59C-40A6-ABE8-F45AD713A21F}" srcOrd="0" destOrd="0" presId="urn:microsoft.com/office/officeart/2008/layout/HorizontalMultiLevelHierarchy"/>
    <dgm:cxn modelId="{99911ADD-532F-4511-A803-B26E276F56FA}" type="presParOf" srcId="{1D423E77-F59C-40A6-ABE8-F45AD713A21F}" destId="{52467F7D-BA26-4269-9CD6-64B93F442CA2}" srcOrd="0" destOrd="0" presId="urn:microsoft.com/office/officeart/2008/layout/HorizontalMultiLevelHierarchy"/>
    <dgm:cxn modelId="{18E4C573-71C3-429E-A2A0-BD752AFFBE3C}" type="presParOf" srcId="{1D423E77-F59C-40A6-ABE8-F45AD713A21F}" destId="{F9C85C15-5EFB-424D-B574-9DCDBA0F81CB}" srcOrd="1" destOrd="0" presId="urn:microsoft.com/office/officeart/2008/layout/HorizontalMultiLevelHierarchy"/>
    <dgm:cxn modelId="{9C89E24B-814C-464A-B9A6-8F6DCB87D43D}" type="presParOf" srcId="{F9C85C15-5EFB-424D-B574-9DCDBA0F81CB}" destId="{BE363740-5507-4F93-AF85-317D82940C91}" srcOrd="0" destOrd="0" presId="urn:microsoft.com/office/officeart/2008/layout/HorizontalMultiLevelHierarchy"/>
    <dgm:cxn modelId="{5028F436-6A95-42ED-A5AB-564BCEBCEEE9}" type="presParOf" srcId="{BE363740-5507-4F93-AF85-317D82940C91}" destId="{A1C72DAA-34C2-4976-AA81-F55C3DC36CFE}" srcOrd="0" destOrd="0" presId="urn:microsoft.com/office/officeart/2008/layout/HorizontalMultiLevelHierarchy"/>
    <dgm:cxn modelId="{C4F7D473-476A-4B2F-BC4A-0A408B96CC7D}" type="presParOf" srcId="{F9C85C15-5EFB-424D-B574-9DCDBA0F81CB}" destId="{D568E2F2-B8D0-42E1-9A8F-2103DCC9FCE5}" srcOrd="1" destOrd="0" presId="urn:microsoft.com/office/officeart/2008/layout/HorizontalMultiLevelHierarchy"/>
    <dgm:cxn modelId="{4A4AF9FE-09B0-48B4-8326-F068671542B1}" type="presParOf" srcId="{D568E2F2-B8D0-42E1-9A8F-2103DCC9FCE5}" destId="{134C9855-DC2B-4D5A-8031-C6CAAA574193}" srcOrd="0" destOrd="0" presId="urn:microsoft.com/office/officeart/2008/layout/HorizontalMultiLevelHierarchy"/>
    <dgm:cxn modelId="{7D163DAA-6C64-4226-B00C-6AD0E120B304}" type="presParOf" srcId="{D568E2F2-B8D0-42E1-9A8F-2103DCC9FCE5}" destId="{D3BE3155-DE18-4164-A89A-F4DC2CB681FB}" srcOrd="1" destOrd="0" presId="urn:microsoft.com/office/officeart/2008/layout/HorizontalMultiLevelHierarchy"/>
    <dgm:cxn modelId="{A6645969-9BA3-49A3-94E9-3AFEAB965065}" type="presParOf" srcId="{D3BE3155-DE18-4164-A89A-F4DC2CB681FB}" destId="{27AA9CF4-85D7-4130-B5E3-EDC3A3B18317}" srcOrd="0" destOrd="0" presId="urn:microsoft.com/office/officeart/2008/layout/HorizontalMultiLevelHierarchy"/>
    <dgm:cxn modelId="{88D0E017-94F2-4265-8069-6D9830E01CF2}" type="presParOf" srcId="{27AA9CF4-85D7-4130-B5E3-EDC3A3B18317}" destId="{A885F99D-30DC-4414-B394-1E6958744212}" srcOrd="0" destOrd="0" presId="urn:microsoft.com/office/officeart/2008/layout/HorizontalMultiLevelHierarchy"/>
    <dgm:cxn modelId="{FD52C4C8-ACE2-4ED6-97C3-EC1D1CCE832D}" type="presParOf" srcId="{D3BE3155-DE18-4164-A89A-F4DC2CB681FB}" destId="{074EDF47-6B96-45A3-8A6E-50FD45B9CFCE}" srcOrd="1" destOrd="0" presId="urn:microsoft.com/office/officeart/2008/layout/HorizontalMultiLevelHierarchy"/>
    <dgm:cxn modelId="{9E405677-F228-4A48-9BFC-563186543A3A}" type="presParOf" srcId="{074EDF47-6B96-45A3-8A6E-50FD45B9CFCE}" destId="{80C9EC5A-F76A-449C-BD67-0B5C49B0A81C}" srcOrd="0" destOrd="0" presId="urn:microsoft.com/office/officeart/2008/layout/HorizontalMultiLevelHierarchy"/>
    <dgm:cxn modelId="{8A718AE1-3E3B-48D9-A810-A0481ABA5FB9}" type="presParOf" srcId="{074EDF47-6B96-45A3-8A6E-50FD45B9CFCE}" destId="{9196BB35-F716-400F-AC9F-4C0F71B881D8}" srcOrd="1" destOrd="0" presId="urn:microsoft.com/office/officeart/2008/layout/HorizontalMultiLevelHierarchy"/>
    <dgm:cxn modelId="{4B04675D-3600-4B2F-B75B-0293A01076EA}" type="presParOf" srcId="{D3BE3155-DE18-4164-A89A-F4DC2CB681FB}" destId="{8141BF3A-AEF6-45EF-9218-7EC59C2EAD4B}" srcOrd="2" destOrd="0" presId="urn:microsoft.com/office/officeart/2008/layout/HorizontalMultiLevelHierarchy"/>
    <dgm:cxn modelId="{DD6B1678-C3FC-46F8-9DBE-F68B4650E5F4}" type="presParOf" srcId="{8141BF3A-AEF6-45EF-9218-7EC59C2EAD4B}" destId="{A8D5B8EA-3995-4B04-84E8-1CAD40434045}" srcOrd="0" destOrd="0" presId="urn:microsoft.com/office/officeart/2008/layout/HorizontalMultiLevelHierarchy"/>
    <dgm:cxn modelId="{0DF51EE1-2C8F-4F6E-9D5F-A10C40C6A9B6}" type="presParOf" srcId="{D3BE3155-DE18-4164-A89A-F4DC2CB681FB}" destId="{C8D416B5-050F-4D7B-98CC-B6F0A6F933E4}" srcOrd="3" destOrd="0" presId="urn:microsoft.com/office/officeart/2008/layout/HorizontalMultiLevelHierarchy"/>
    <dgm:cxn modelId="{5349D235-5DA5-4465-9AE0-9B9D9C6998E9}" type="presParOf" srcId="{C8D416B5-050F-4D7B-98CC-B6F0A6F933E4}" destId="{1E4FA16A-A3AA-46BA-BE25-9640464B7B3B}" srcOrd="0" destOrd="0" presId="urn:microsoft.com/office/officeart/2008/layout/HorizontalMultiLevelHierarchy"/>
    <dgm:cxn modelId="{1BF8ECE5-4649-451F-B66A-3D7165C97135}" type="presParOf" srcId="{C8D416B5-050F-4D7B-98CC-B6F0A6F933E4}" destId="{DE01BFCB-EF40-49EB-A6FE-3E66B5B54581}" srcOrd="1" destOrd="0" presId="urn:microsoft.com/office/officeart/2008/layout/HorizontalMultiLevelHierarchy"/>
    <dgm:cxn modelId="{3AF934AD-23AE-44A0-A6C8-11ABF1C46767}" type="presParOf" srcId="{D3BE3155-DE18-4164-A89A-F4DC2CB681FB}" destId="{17A32812-1E5A-4A69-959D-3CD8D93C7714}" srcOrd="4" destOrd="0" presId="urn:microsoft.com/office/officeart/2008/layout/HorizontalMultiLevelHierarchy"/>
    <dgm:cxn modelId="{8334A716-B314-4A2F-A1AF-3B4EA849F607}" type="presParOf" srcId="{17A32812-1E5A-4A69-959D-3CD8D93C7714}" destId="{E5F837B5-5236-49B5-A1A8-36D1DE82389D}" srcOrd="0" destOrd="0" presId="urn:microsoft.com/office/officeart/2008/layout/HorizontalMultiLevelHierarchy"/>
    <dgm:cxn modelId="{E4CE0C98-9CD9-444C-9586-6BD8743B9AF4}" type="presParOf" srcId="{D3BE3155-DE18-4164-A89A-F4DC2CB681FB}" destId="{109B9990-D9C3-4BB0-98A2-907B5308E2D7}" srcOrd="5" destOrd="0" presId="urn:microsoft.com/office/officeart/2008/layout/HorizontalMultiLevelHierarchy"/>
    <dgm:cxn modelId="{4D50D2F6-B526-45BF-A8E6-82B7A18DCE6C}" type="presParOf" srcId="{109B9990-D9C3-4BB0-98A2-907B5308E2D7}" destId="{4B0E72EB-3BC4-4979-981D-BE596C7A6BA4}" srcOrd="0" destOrd="0" presId="urn:microsoft.com/office/officeart/2008/layout/HorizontalMultiLevelHierarchy"/>
    <dgm:cxn modelId="{CA8A9B0E-6DEE-4F19-AC89-5CEEE35DFF1B}" type="presParOf" srcId="{109B9990-D9C3-4BB0-98A2-907B5308E2D7}" destId="{DF6DF1B2-197A-4A17-8913-065F6353323D}" srcOrd="1" destOrd="0" presId="urn:microsoft.com/office/officeart/2008/layout/HorizontalMultiLevelHierarchy"/>
    <dgm:cxn modelId="{4B3FC262-130C-449E-A539-DF9DDAEC19B6}" type="presParOf" srcId="{D3BE3155-DE18-4164-A89A-F4DC2CB681FB}" destId="{8D190B6A-B6AA-4727-81B4-57AB67B98E1D}" srcOrd="6" destOrd="0" presId="urn:microsoft.com/office/officeart/2008/layout/HorizontalMultiLevelHierarchy"/>
    <dgm:cxn modelId="{5BD47F49-7D46-4935-A009-81B3D4884956}" type="presParOf" srcId="{8D190B6A-B6AA-4727-81B4-57AB67B98E1D}" destId="{9FA15611-6FE4-4BEB-A88A-6B348FB6DA8A}" srcOrd="0" destOrd="0" presId="urn:microsoft.com/office/officeart/2008/layout/HorizontalMultiLevelHierarchy"/>
    <dgm:cxn modelId="{7DC9A786-BD0D-4243-9330-B7DFDF5D6C6B}" type="presParOf" srcId="{D3BE3155-DE18-4164-A89A-F4DC2CB681FB}" destId="{C5B08CC8-C910-4A22-81FB-3B1A57F3C93B}" srcOrd="7" destOrd="0" presId="urn:microsoft.com/office/officeart/2008/layout/HorizontalMultiLevelHierarchy"/>
    <dgm:cxn modelId="{7FF48C12-DFA5-4A26-B527-C76570600DFA}" type="presParOf" srcId="{C5B08CC8-C910-4A22-81FB-3B1A57F3C93B}" destId="{414BAAC5-B01F-43F2-96D0-F2AE740C711C}" srcOrd="0" destOrd="0" presId="urn:microsoft.com/office/officeart/2008/layout/HorizontalMultiLevelHierarchy"/>
    <dgm:cxn modelId="{D5D64AF1-7F60-4C05-8E6C-245374FAD039}" type="presParOf" srcId="{C5B08CC8-C910-4A22-81FB-3B1A57F3C93B}" destId="{30B13C52-F466-4FE9-AC38-A9C4BA6AA0D1}" srcOrd="1" destOrd="0" presId="urn:microsoft.com/office/officeart/2008/layout/HorizontalMultiLevelHierarchy"/>
    <dgm:cxn modelId="{EF5A4919-C655-4534-A91B-A9A71F90F8E5}" type="presParOf" srcId="{D3BE3155-DE18-4164-A89A-F4DC2CB681FB}" destId="{D67AE8EE-5EE0-4108-9CA3-913940D42EC2}" srcOrd="8" destOrd="0" presId="urn:microsoft.com/office/officeart/2008/layout/HorizontalMultiLevelHierarchy"/>
    <dgm:cxn modelId="{BCBE3307-0709-4DD4-B0A3-1E7194256780}" type="presParOf" srcId="{D67AE8EE-5EE0-4108-9CA3-913940D42EC2}" destId="{DCCD9625-2FB3-427F-B9D9-642F31F54E43}" srcOrd="0" destOrd="0" presId="urn:microsoft.com/office/officeart/2008/layout/HorizontalMultiLevelHierarchy"/>
    <dgm:cxn modelId="{9945C147-EBF3-49A4-A883-42F7DFCD62A7}" type="presParOf" srcId="{D3BE3155-DE18-4164-A89A-F4DC2CB681FB}" destId="{E7CBCE11-AE64-483F-942C-991C61C815C8}" srcOrd="9" destOrd="0" presId="urn:microsoft.com/office/officeart/2008/layout/HorizontalMultiLevelHierarchy"/>
    <dgm:cxn modelId="{78DF00B5-A6E4-4D10-946B-F0A14FC4192D}" type="presParOf" srcId="{E7CBCE11-AE64-483F-942C-991C61C815C8}" destId="{972285DD-DDCE-480D-A8DA-81FF64822019}" srcOrd="0" destOrd="0" presId="urn:microsoft.com/office/officeart/2008/layout/HorizontalMultiLevelHierarchy"/>
    <dgm:cxn modelId="{F4D8FC71-151A-4769-A691-70CE3A075309}" type="presParOf" srcId="{E7CBCE11-AE64-483F-942C-991C61C815C8}" destId="{54F78BB3-72A4-4A12-924E-81CFA15A4F7E}" srcOrd="1" destOrd="0" presId="urn:microsoft.com/office/officeart/2008/layout/HorizontalMultiLevelHierarchy"/>
    <dgm:cxn modelId="{ED89788C-CD7A-4A76-85D1-A31CA72C1D13}" type="presParOf" srcId="{F9C85C15-5EFB-424D-B574-9DCDBA0F81CB}" destId="{58F72690-AD02-4E02-A22D-4042B853820A}" srcOrd="2" destOrd="0" presId="urn:microsoft.com/office/officeart/2008/layout/HorizontalMultiLevelHierarchy"/>
    <dgm:cxn modelId="{5CCE648E-B817-4510-8E2D-CA1EC30464B3}" type="presParOf" srcId="{58F72690-AD02-4E02-A22D-4042B853820A}" destId="{8E835AD9-15B1-42F6-9341-295F540ABEEA}" srcOrd="0" destOrd="0" presId="urn:microsoft.com/office/officeart/2008/layout/HorizontalMultiLevelHierarchy"/>
    <dgm:cxn modelId="{9821E0B8-9BC1-431B-91D5-49716D83163C}" type="presParOf" srcId="{F9C85C15-5EFB-424D-B574-9DCDBA0F81CB}" destId="{03797023-80FF-473A-8284-AF8EE463A33B}" srcOrd="3" destOrd="0" presId="urn:microsoft.com/office/officeart/2008/layout/HorizontalMultiLevelHierarchy"/>
    <dgm:cxn modelId="{9FB30362-C412-4CCA-BE0C-43A904E6CEAC}" type="presParOf" srcId="{03797023-80FF-473A-8284-AF8EE463A33B}" destId="{4A9526A0-0011-4721-9869-EFCC0086CB0A}" srcOrd="0" destOrd="0" presId="urn:microsoft.com/office/officeart/2008/layout/HorizontalMultiLevelHierarchy"/>
    <dgm:cxn modelId="{98070274-0918-407F-92E9-994DA47C4598}" type="presParOf" srcId="{03797023-80FF-473A-8284-AF8EE463A33B}" destId="{5E261329-C9FA-4C0B-97EB-E594C391BB99}" srcOrd="1" destOrd="0" presId="urn:microsoft.com/office/officeart/2008/layout/HorizontalMultiLevelHierarchy"/>
    <dgm:cxn modelId="{A1442E01-7F07-445C-8118-665DD075E1D8}" type="presParOf" srcId="{5E261329-C9FA-4C0B-97EB-E594C391BB99}" destId="{D8A52D7A-3D58-4CA1-9D21-FE8768183FED}" srcOrd="0" destOrd="0" presId="urn:microsoft.com/office/officeart/2008/layout/HorizontalMultiLevelHierarchy"/>
    <dgm:cxn modelId="{605CC8BD-7099-48BC-B184-EF1DCCDB7C86}" type="presParOf" srcId="{D8A52D7A-3D58-4CA1-9D21-FE8768183FED}" destId="{1BE6EE97-2A98-4803-AA8D-34E41EBA1589}" srcOrd="0" destOrd="0" presId="urn:microsoft.com/office/officeart/2008/layout/HorizontalMultiLevelHierarchy"/>
    <dgm:cxn modelId="{B01EC4EB-B4B1-4A55-9C03-9AC90A3DC2E2}" type="presParOf" srcId="{5E261329-C9FA-4C0B-97EB-E594C391BB99}" destId="{BF13D599-4959-47CB-9B92-63B2DAB61698}" srcOrd="1" destOrd="0" presId="urn:microsoft.com/office/officeart/2008/layout/HorizontalMultiLevelHierarchy"/>
    <dgm:cxn modelId="{424C2787-E12E-4F70-A957-B71F0F067BB9}" type="presParOf" srcId="{BF13D599-4959-47CB-9B92-63B2DAB61698}" destId="{ED1E3AC4-4CAF-4C11-96DA-739FB2BAD061}" srcOrd="0" destOrd="0" presId="urn:microsoft.com/office/officeart/2008/layout/HorizontalMultiLevelHierarchy"/>
    <dgm:cxn modelId="{17265A96-AB3F-4AC2-A7EB-FAF82D87AB31}" type="presParOf" srcId="{BF13D599-4959-47CB-9B92-63B2DAB61698}" destId="{71F7AE2F-6D1E-4FB3-AC0B-04848C9ADC74}" srcOrd="1" destOrd="0" presId="urn:microsoft.com/office/officeart/2008/layout/HorizontalMultiLevelHierarchy"/>
    <dgm:cxn modelId="{5EA930C8-ED3D-45C8-B75D-F0E1474AEEE6}" type="presParOf" srcId="{5E261329-C9FA-4C0B-97EB-E594C391BB99}" destId="{CBC0592C-24DD-4A07-A318-4949E669A215}" srcOrd="2" destOrd="0" presId="urn:microsoft.com/office/officeart/2008/layout/HorizontalMultiLevelHierarchy"/>
    <dgm:cxn modelId="{60ABA7D7-018A-420E-B193-191B2333E652}" type="presParOf" srcId="{CBC0592C-24DD-4A07-A318-4949E669A215}" destId="{FFE51890-8217-45A7-B9F0-C0AECE1F0469}" srcOrd="0" destOrd="0" presId="urn:microsoft.com/office/officeart/2008/layout/HorizontalMultiLevelHierarchy"/>
    <dgm:cxn modelId="{BF964399-3F28-4DCC-BB0D-AF5DB7D503CB}" type="presParOf" srcId="{5E261329-C9FA-4C0B-97EB-E594C391BB99}" destId="{F3E9AA75-3FA2-457E-B383-047198CB69F8}" srcOrd="3" destOrd="0" presId="urn:microsoft.com/office/officeart/2008/layout/HorizontalMultiLevelHierarchy"/>
    <dgm:cxn modelId="{084D98E3-584F-4D7B-985C-36D39E8D11B3}" type="presParOf" srcId="{F3E9AA75-3FA2-457E-B383-047198CB69F8}" destId="{88A98893-35F4-4815-AD1B-284E00065615}" srcOrd="0" destOrd="0" presId="urn:microsoft.com/office/officeart/2008/layout/HorizontalMultiLevelHierarchy"/>
    <dgm:cxn modelId="{76697D32-AF64-4C64-B477-045BA371739B}" type="presParOf" srcId="{F3E9AA75-3FA2-457E-B383-047198CB69F8}" destId="{E295E24B-76C1-4B70-942A-B3B898E09F42}" srcOrd="1" destOrd="0" presId="urn:microsoft.com/office/officeart/2008/layout/HorizontalMultiLevelHierarchy"/>
    <dgm:cxn modelId="{A1D9F759-2404-48F5-A976-62324E9E9B0C}" type="presParOf" srcId="{5E261329-C9FA-4C0B-97EB-E594C391BB99}" destId="{C996E904-1255-47B7-AB95-652582C9E0EF}" srcOrd="4" destOrd="0" presId="urn:microsoft.com/office/officeart/2008/layout/HorizontalMultiLevelHierarchy"/>
    <dgm:cxn modelId="{34622526-DD8B-4828-AE9A-5E2B82BFE2F6}" type="presParOf" srcId="{C996E904-1255-47B7-AB95-652582C9E0EF}" destId="{89E314A7-53C1-41BF-9D03-1424E5D43CFA}" srcOrd="0" destOrd="0" presId="urn:microsoft.com/office/officeart/2008/layout/HorizontalMultiLevelHierarchy"/>
    <dgm:cxn modelId="{61C9EC71-B728-4E05-A03C-397D975F8A2C}" type="presParOf" srcId="{5E261329-C9FA-4C0B-97EB-E594C391BB99}" destId="{45548D76-631B-4B5C-AF1D-BDDCB66D9D15}" srcOrd="5" destOrd="0" presId="urn:microsoft.com/office/officeart/2008/layout/HorizontalMultiLevelHierarchy"/>
    <dgm:cxn modelId="{A699CF73-4921-41BF-A88C-4A3E7B11878F}" type="presParOf" srcId="{45548D76-631B-4B5C-AF1D-BDDCB66D9D15}" destId="{2F532426-5F49-42F7-B68D-0272B4111DFA}" srcOrd="0" destOrd="0" presId="urn:microsoft.com/office/officeart/2008/layout/HorizontalMultiLevelHierarchy"/>
    <dgm:cxn modelId="{DADF9CE6-E9FB-46DA-B18D-AB52942B1105}" type="presParOf" srcId="{45548D76-631B-4B5C-AF1D-BDDCB66D9D15}" destId="{C3A7F812-B469-4ED4-89D5-342BDF7B8A11}" srcOrd="1" destOrd="0" presId="urn:microsoft.com/office/officeart/2008/layout/HorizontalMultiLevelHierarchy"/>
    <dgm:cxn modelId="{E09FD7F8-5B33-4BAD-BC65-67DE94A8ABF6}" type="presParOf" srcId="{F9C85C15-5EFB-424D-B574-9DCDBA0F81CB}" destId="{9D9798B3-8D07-4794-91E2-A204FCF39837}" srcOrd="4" destOrd="0" presId="urn:microsoft.com/office/officeart/2008/layout/HorizontalMultiLevelHierarchy"/>
    <dgm:cxn modelId="{08D10F75-D2F6-4686-97E7-F07B85F7352B}" type="presParOf" srcId="{9D9798B3-8D07-4794-91E2-A204FCF39837}" destId="{CCADD60A-995C-4362-BE86-8257A234F5F0}" srcOrd="0" destOrd="0" presId="urn:microsoft.com/office/officeart/2008/layout/HorizontalMultiLevelHierarchy"/>
    <dgm:cxn modelId="{A7090FD2-472E-495B-80D2-7809650E1647}" type="presParOf" srcId="{F9C85C15-5EFB-424D-B574-9DCDBA0F81CB}" destId="{03D4B9EF-8B79-4579-865B-EB57A0A827A9}" srcOrd="5" destOrd="0" presId="urn:microsoft.com/office/officeart/2008/layout/HorizontalMultiLevelHierarchy"/>
    <dgm:cxn modelId="{35E4AF7D-28D4-432B-84F6-2D7838EBBC52}" type="presParOf" srcId="{03D4B9EF-8B79-4579-865B-EB57A0A827A9}" destId="{2FC17E03-62C3-43C0-AF49-9F523DAD4FF3}" srcOrd="0" destOrd="0" presId="urn:microsoft.com/office/officeart/2008/layout/HorizontalMultiLevelHierarchy"/>
    <dgm:cxn modelId="{7B80BE58-D11E-4158-B1B7-F9E442160664}" type="presParOf" srcId="{03D4B9EF-8B79-4579-865B-EB57A0A827A9}" destId="{8FBB7B7E-B58A-4A61-A17C-87C8CCE28BEE}" srcOrd="1" destOrd="0" presId="urn:microsoft.com/office/officeart/2008/layout/HorizontalMultiLevelHierarchy"/>
    <dgm:cxn modelId="{E056419C-4A69-4479-A156-B106F7867C3A}" type="presParOf" srcId="{8FBB7B7E-B58A-4A61-A17C-87C8CCE28BEE}" destId="{CDEC1EF9-2239-4B3F-961B-39B43A7218FC}" srcOrd="0" destOrd="0" presId="urn:microsoft.com/office/officeart/2008/layout/HorizontalMultiLevelHierarchy"/>
    <dgm:cxn modelId="{533EDB0E-E49E-403C-A3A2-45C35AF1A682}" type="presParOf" srcId="{CDEC1EF9-2239-4B3F-961B-39B43A7218FC}" destId="{6D5F531B-510A-4179-875F-4395C43C717D}" srcOrd="0" destOrd="0" presId="urn:microsoft.com/office/officeart/2008/layout/HorizontalMultiLevelHierarchy"/>
    <dgm:cxn modelId="{52C05DBB-E08F-4267-B1A6-94D3059552EF}" type="presParOf" srcId="{8FBB7B7E-B58A-4A61-A17C-87C8CCE28BEE}" destId="{FC6E5F2F-527C-4511-A1D7-8D6CB329DE16}" srcOrd="1" destOrd="0" presId="urn:microsoft.com/office/officeart/2008/layout/HorizontalMultiLevelHierarchy"/>
    <dgm:cxn modelId="{A428AF16-772C-4D0D-97E3-8DEA5607EA3F}" type="presParOf" srcId="{FC6E5F2F-527C-4511-A1D7-8D6CB329DE16}" destId="{01307129-AD99-46A2-80AA-893A1944E9FB}" srcOrd="0" destOrd="0" presId="urn:microsoft.com/office/officeart/2008/layout/HorizontalMultiLevelHierarchy"/>
    <dgm:cxn modelId="{34261171-6E97-47F0-A9C1-949761272B53}" type="presParOf" srcId="{FC6E5F2F-527C-4511-A1D7-8D6CB329DE16}" destId="{42393451-BD22-498F-84E4-458D8F029978}" srcOrd="1" destOrd="0" presId="urn:microsoft.com/office/officeart/2008/layout/HorizontalMultiLevelHierarchy"/>
    <dgm:cxn modelId="{AE2A8FBD-9289-421E-8878-EC3EEE357774}" type="presParOf" srcId="{8FBB7B7E-B58A-4A61-A17C-87C8CCE28BEE}" destId="{E8B9D078-30A7-411C-B4B2-9A1073563188}" srcOrd="2" destOrd="0" presId="urn:microsoft.com/office/officeart/2008/layout/HorizontalMultiLevelHierarchy"/>
    <dgm:cxn modelId="{0F5CAD1A-AF99-4BFC-8D41-46407961366C}" type="presParOf" srcId="{E8B9D078-30A7-411C-B4B2-9A1073563188}" destId="{8E57965E-3321-4AC2-8213-F2DB699BE8C5}" srcOrd="0" destOrd="0" presId="urn:microsoft.com/office/officeart/2008/layout/HorizontalMultiLevelHierarchy"/>
    <dgm:cxn modelId="{76D53C7C-0CFA-44AC-B3DD-ED5F2BF97DC1}" type="presParOf" srcId="{8FBB7B7E-B58A-4A61-A17C-87C8CCE28BEE}" destId="{AA3390BF-1C19-4A8C-BF6A-B21C4ADEBAED}" srcOrd="3" destOrd="0" presId="urn:microsoft.com/office/officeart/2008/layout/HorizontalMultiLevelHierarchy"/>
    <dgm:cxn modelId="{084F04C8-5C89-457B-95BF-D31DF6EEFF50}" type="presParOf" srcId="{AA3390BF-1C19-4A8C-BF6A-B21C4ADEBAED}" destId="{A240134E-D6E6-41B5-BFFB-73B594DF34E8}" srcOrd="0" destOrd="0" presId="urn:microsoft.com/office/officeart/2008/layout/HorizontalMultiLevelHierarchy"/>
    <dgm:cxn modelId="{2B51FECC-2D4F-49E6-B025-06BC7FA4605E}" type="presParOf" srcId="{AA3390BF-1C19-4A8C-BF6A-B21C4ADEBAED}" destId="{4E9DD243-8804-4E0B-B6C3-694FB222B769}" srcOrd="1" destOrd="0" presId="urn:microsoft.com/office/officeart/2008/layout/HorizontalMultiLevelHierarchy"/>
    <dgm:cxn modelId="{703A386F-03C7-420C-90F3-005DD5D9460C}" type="presParOf" srcId="{8FBB7B7E-B58A-4A61-A17C-87C8CCE28BEE}" destId="{87F6B5AA-0A78-4209-A6DC-86FF5E160190}" srcOrd="4" destOrd="0" presId="urn:microsoft.com/office/officeart/2008/layout/HorizontalMultiLevelHierarchy"/>
    <dgm:cxn modelId="{06DF1DB4-D098-4D30-B18D-F02933AC15CF}" type="presParOf" srcId="{87F6B5AA-0A78-4209-A6DC-86FF5E160190}" destId="{95624A27-589B-4810-8357-8F39D90CF949}" srcOrd="0" destOrd="0" presId="urn:microsoft.com/office/officeart/2008/layout/HorizontalMultiLevelHierarchy"/>
    <dgm:cxn modelId="{916DAFA1-F5E0-4231-A6E7-82F3628ACC6A}" type="presParOf" srcId="{8FBB7B7E-B58A-4A61-A17C-87C8CCE28BEE}" destId="{2230CF74-E87A-4AD8-87E4-5A83F481147E}" srcOrd="5" destOrd="0" presId="urn:microsoft.com/office/officeart/2008/layout/HorizontalMultiLevelHierarchy"/>
    <dgm:cxn modelId="{66F66E7B-0F84-4119-AD06-93DAD8ADE689}" type="presParOf" srcId="{2230CF74-E87A-4AD8-87E4-5A83F481147E}" destId="{77845925-3F1A-4221-8517-165AC24AB34D}" srcOrd="0" destOrd="0" presId="urn:microsoft.com/office/officeart/2008/layout/HorizontalMultiLevelHierarchy"/>
    <dgm:cxn modelId="{0ABAD52C-45DA-4390-807E-F784101057CB}" type="presParOf" srcId="{2230CF74-E87A-4AD8-87E4-5A83F481147E}" destId="{F32DC9CC-6A66-4AB5-AA24-BF3E11E549E8}" srcOrd="1" destOrd="0" presId="urn:microsoft.com/office/officeart/2008/layout/HorizontalMultiLevelHierarchy"/>
    <dgm:cxn modelId="{95066BBF-9CFC-494E-AFC5-5EC6523A8A81}" type="presParOf" srcId="{8FBB7B7E-B58A-4A61-A17C-87C8CCE28BEE}" destId="{54171B91-2BC4-44A7-BE80-C62656B09EFF}" srcOrd="6" destOrd="0" presId="urn:microsoft.com/office/officeart/2008/layout/HorizontalMultiLevelHierarchy"/>
    <dgm:cxn modelId="{796EEE69-4D67-4AA5-8037-294DE4DE7C0B}" type="presParOf" srcId="{54171B91-2BC4-44A7-BE80-C62656B09EFF}" destId="{AF584DDA-4C04-46D9-9DF2-1645E80EC43F}" srcOrd="0" destOrd="0" presId="urn:microsoft.com/office/officeart/2008/layout/HorizontalMultiLevelHierarchy"/>
    <dgm:cxn modelId="{EAAB3E0C-4E47-4464-84CE-0C36E344263B}" type="presParOf" srcId="{8FBB7B7E-B58A-4A61-A17C-87C8CCE28BEE}" destId="{707AC7ED-C93A-4ABF-B398-EA88FD68E907}" srcOrd="7" destOrd="0" presId="urn:microsoft.com/office/officeart/2008/layout/HorizontalMultiLevelHierarchy"/>
    <dgm:cxn modelId="{54D27C4E-D5BF-45E7-82EB-C9D5F4690BBE}" type="presParOf" srcId="{707AC7ED-C93A-4ABF-B398-EA88FD68E907}" destId="{992D0257-BC48-4A26-B179-89AF4DCBEDDB}" srcOrd="0" destOrd="0" presId="urn:microsoft.com/office/officeart/2008/layout/HorizontalMultiLevelHierarchy"/>
    <dgm:cxn modelId="{2198D41D-45B7-4EA0-91A8-D148FF781AB3}" type="presParOf" srcId="{707AC7ED-C93A-4ABF-B398-EA88FD68E907}" destId="{D4127B7F-3614-4FAE-BD02-0590CE49434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9EA96-16F5-4C10-B7F9-65D7DCF0480B}">
      <dsp:nvSpPr>
        <dsp:cNvPr id="0" name=""/>
        <dsp:cNvSpPr/>
      </dsp:nvSpPr>
      <dsp:spPr>
        <a:xfrm>
          <a:off x="0" y="23327"/>
          <a:ext cx="4945628" cy="1332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Flight traffic has more than doubled in the last two decades</a:t>
          </a:r>
        </a:p>
      </dsp:txBody>
      <dsp:txXfrm>
        <a:off x="65025" y="88352"/>
        <a:ext cx="4815578" cy="1201995"/>
      </dsp:txXfrm>
    </dsp:sp>
    <dsp:sp modelId="{3D5D3C17-F545-4108-BD7E-A7668970325B}">
      <dsp:nvSpPr>
        <dsp:cNvPr id="0" name=""/>
        <dsp:cNvSpPr/>
      </dsp:nvSpPr>
      <dsp:spPr>
        <a:xfrm>
          <a:off x="0" y="1421612"/>
          <a:ext cx="4945628" cy="1332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Airport management is a highly dynamic job with strict requirements for efficiency</a:t>
          </a:r>
        </a:p>
      </dsp:txBody>
      <dsp:txXfrm>
        <a:off x="65025" y="1486637"/>
        <a:ext cx="4815578" cy="1201995"/>
      </dsp:txXfrm>
    </dsp:sp>
    <dsp:sp modelId="{4D5F8261-9747-448E-B164-9CFDF5D056A4}">
      <dsp:nvSpPr>
        <dsp:cNvPr id="0" name=""/>
        <dsp:cNvSpPr/>
      </dsp:nvSpPr>
      <dsp:spPr>
        <a:xfrm>
          <a:off x="0" y="2819898"/>
          <a:ext cx="4945628" cy="1332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Limited number of runways, gates, and terminals must serve flight volume</a:t>
          </a:r>
        </a:p>
      </dsp:txBody>
      <dsp:txXfrm>
        <a:off x="65025" y="2884923"/>
        <a:ext cx="4815578" cy="1201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8DC9-A508-4957-9FC3-C6E937E38ACB}">
      <dsp:nvSpPr>
        <dsp:cNvPr id="0" name=""/>
        <dsp:cNvSpPr/>
      </dsp:nvSpPr>
      <dsp:spPr>
        <a:xfrm>
          <a:off x="3143" y="175122"/>
          <a:ext cx="3064668" cy="69565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Flight Management System developed from scratch</a:t>
          </a:r>
          <a:endParaRPr lang="en-US" sz="1900" kern="1200"/>
        </a:p>
      </dsp:txBody>
      <dsp:txXfrm>
        <a:off x="3143" y="175122"/>
        <a:ext cx="3064668" cy="695658"/>
      </dsp:txXfrm>
    </dsp:sp>
    <dsp:sp modelId="{8FE0D15E-8B2E-44E6-9D32-73E57B2759DD}">
      <dsp:nvSpPr>
        <dsp:cNvPr id="0" name=""/>
        <dsp:cNvSpPr/>
      </dsp:nvSpPr>
      <dsp:spPr>
        <a:xfrm>
          <a:off x="3143" y="870781"/>
          <a:ext cx="3064668" cy="307714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Easy data entry and decision-making for staff, modern data output for customers</a:t>
          </a:r>
        </a:p>
        <a:p>
          <a:pPr marL="171450" lvl="1" indent="-171450" algn="l" defTabSz="844550">
            <a:lnSpc>
              <a:spcPct val="90000"/>
            </a:lnSpc>
            <a:spcBef>
              <a:spcPct val="0"/>
            </a:spcBef>
            <a:spcAft>
              <a:spcPct val="15000"/>
            </a:spcAft>
            <a:buChar char="•"/>
          </a:pPr>
          <a:r>
            <a:rPr lang="en-US" sz="1900" kern="1200"/>
            <a:t>Proven software means deployment at any airport</a:t>
          </a:r>
        </a:p>
        <a:p>
          <a:pPr marL="171450" lvl="1" indent="-171450" algn="l" defTabSz="844550">
            <a:lnSpc>
              <a:spcPct val="90000"/>
            </a:lnSpc>
            <a:spcBef>
              <a:spcPct val="0"/>
            </a:spcBef>
            <a:spcAft>
              <a:spcPct val="15000"/>
            </a:spcAft>
            <a:buChar char="•"/>
          </a:pPr>
          <a:r>
            <a:rPr lang="en-US" sz="1900" kern="1200"/>
            <a:t>Standard object-oriented language</a:t>
          </a:r>
        </a:p>
        <a:p>
          <a:pPr marL="171450" lvl="1" indent="-171450" algn="l" defTabSz="844550">
            <a:lnSpc>
              <a:spcPct val="90000"/>
            </a:lnSpc>
            <a:spcBef>
              <a:spcPct val="0"/>
            </a:spcBef>
            <a:spcAft>
              <a:spcPct val="15000"/>
            </a:spcAft>
            <a:buChar char="•"/>
          </a:pPr>
          <a:r>
            <a:rPr lang="en-US" sz="1900" kern="1200"/>
            <a:t>MySQL/MariaDB for data storage</a:t>
          </a:r>
        </a:p>
      </dsp:txBody>
      <dsp:txXfrm>
        <a:off x="3143" y="870781"/>
        <a:ext cx="3064668" cy="3077145"/>
      </dsp:txXfrm>
    </dsp:sp>
    <dsp:sp modelId="{EFF91F12-9AF5-4EA1-B96A-FCFE36713215}">
      <dsp:nvSpPr>
        <dsp:cNvPr id="0" name=""/>
        <dsp:cNvSpPr/>
      </dsp:nvSpPr>
      <dsp:spPr>
        <a:xfrm>
          <a:off x="3496865" y="175122"/>
          <a:ext cx="3064668" cy="69565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Information processing broken into subsystems</a:t>
          </a:r>
          <a:endParaRPr lang="en-US" sz="1900" kern="1200"/>
        </a:p>
      </dsp:txBody>
      <dsp:txXfrm>
        <a:off x="3496865" y="175122"/>
        <a:ext cx="3064668" cy="695658"/>
      </dsp:txXfrm>
    </dsp:sp>
    <dsp:sp modelId="{9DB08A6F-B546-4C57-92FB-F37A0FBAC7E0}">
      <dsp:nvSpPr>
        <dsp:cNvPr id="0" name=""/>
        <dsp:cNvSpPr/>
      </dsp:nvSpPr>
      <dsp:spPr>
        <a:xfrm>
          <a:off x="3496865" y="870781"/>
          <a:ext cx="3064668" cy="307714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Port Information Subsystem</a:t>
          </a:r>
        </a:p>
        <a:p>
          <a:pPr marL="171450" lvl="1" indent="-171450" algn="l" defTabSz="844550">
            <a:lnSpc>
              <a:spcPct val="90000"/>
            </a:lnSpc>
            <a:spcBef>
              <a:spcPct val="0"/>
            </a:spcBef>
            <a:spcAft>
              <a:spcPct val="15000"/>
            </a:spcAft>
            <a:buChar char="•"/>
          </a:pPr>
          <a:r>
            <a:rPr lang="en-US" sz="1900" kern="1200"/>
            <a:t>Airline &amp; Aircraft Information Subsystem</a:t>
          </a:r>
        </a:p>
        <a:p>
          <a:pPr marL="171450" lvl="1" indent="-171450" algn="l" defTabSz="844550">
            <a:lnSpc>
              <a:spcPct val="90000"/>
            </a:lnSpc>
            <a:spcBef>
              <a:spcPct val="0"/>
            </a:spcBef>
            <a:spcAft>
              <a:spcPct val="15000"/>
            </a:spcAft>
            <a:buChar char="•"/>
          </a:pPr>
          <a:r>
            <a:rPr lang="en-US" sz="1900" kern="1200"/>
            <a:t>Flight Information Subsystem</a:t>
          </a:r>
        </a:p>
      </dsp:txBody>
      <dsp:txXfrm>
        <a:off x="3496865" y="870781"/>
        <a:ext cx="3064668" cy="3077145"/>
      </dsp:txXfrm>
    </dsp:sp>
    <dsp:sp modelId="{4C5CC689-7B18-4173-8CF2-97448A92F024}">
      <dsp:nvSpPr>
        <dsp:cNvPr id="0" name=""/>
        <dsp:cNvSpPr/>
      </dsp:nvSpPr>
      <dsp:spPr>
        <a:xfrm>
          <a:off x="6990588" y="175122"/>
          <a:ext cx="3064668" cy="69565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Produce multiple business benefits</a:t>
          </a:r>
          <a:r>
            <a:rPr lang="en-US" sz="1900" kern="1200"/>
            <a:t>:</a:t>
          </a:r>
        </a:p>
      </dsp:txBody>
      <dsp:txXfrm>
        <a:off x="6990588" y="175122"/>
        <a:ext cx="3064668" cy="695658"/>
      </dsp:txXfrm>
    </dsp:sp>
    <dsp:sp modelId="{B83EFA74-0CE9-4D29-B315-7D0C340C0F84}">
      <dsp:nvSpPr>
        <dsp:cNvPr id="0" name=""/>
        <dsp:cNvSpPr/>
      </dsp:nvSpPr>
      <dsp:spPr>
        <a:xfrm>
          <a:off x="6990588" y="870781"/>
          <a:ext cx="3064668" cy="307714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Modernized, integrated software solution streamlines all aspects of airport logistics</a:t>
          </a:r>
        </a:p>
        <a:p>
          <a:pPr marL="171450" lvl="1" indent="-171450" algn="l" defTabSz="844550">
            <a:lnSpc>
              <a:spcPct val="90000"/>
            </a:lnSpc>
            <a:spcBef>
              <a:spcPct val="0"/>
            </a:spcBef>
            <a:spcAft>
              <a:spcPct val="15000"/>
            </a:spcAft>
            <a:buChar char="•"/>
          </a:pPr>
          <a:r>
            <a:rPr lang="en-US" sz="1900" kern="1200"/>
            <a:t>Increased throughput and efficiency increases airport, airline revenue</a:t>
          </a:r>
        </a:p>
        <a:p>
          <a:pPr marL="171450" lvl="1" indent="-171450" algn="l" defTabSz="844550">
            <a:lnSpc>
              <a:spcPct val="90000"/>
            </a:lnSpc>
            <a:spcBef>
              <a:spcPct val="0"/>
            </a:spcBef>
            <a:spcAft>
              <a:spcPct val="15000"/>
            </a:spcAft>
            <a:buChar char="•"/>
          </a:pPr>
          <a:r>
            <a:rPr lang="en-US" sz="1900" kern="1200"/>
            <a:t>Communication between connected airports on a shared software platform.</a:t>
          </a:r>
        </a:p>
      </dsp:txBody>
      <dsp:txXfrm>
        <a:off x="6990588" y="870781"/>
        <a:ext cx="3064668" cy="3077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91270-EBD0-45C5-80EF-3CC1BCF378C0}">
      <dsp:nvSpPr>
        <dsp:cNvPr id="0" name=""/>
        <dsp:cNvSpPr/>
      </dsp:nvSpPr>
      <dsp:spPr>
        <a:xfrm>
          <a:off x="1613528" y="2105290"/>
          <a:ext cx="1438285" cy="14382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a:t>Relational Database (MySQL)</a:t>
          </a:r>
        </a:p>
      </dsp:txBody>
      <dsp:txXfrm>
        <a:off x="1683739" y="2175501"/>
        <a:ext cx="1297863" cy="1297863"/>
      </dsp:txXfrm>
    </dsp:sp>
    <dsp:sp modelId="{365D2EF2-DEF6-41EE-B685-E88D8CEE7510}">
      <dsp:nvSpPr>
        <dsp:cNvPr id="0" name=""/>
        <dsp:cNvSpPr/>
      </dsp:nvSpPr>
      <dsp:spPr>
        <a:xfrm rot="16200000">
          <a:off x="2049120" y="1821740"/>
          <a:ext cx="567100" cy="0"/>
        </a:xfrm>
        <a:custGeom>
          <a:avLst/>
          <a:gdLst/>
          <a:ahLst/>
          <a:cxnLst/>
          <a:rect l="0" t="0" r="0" b="0"/>
          <a:pathLst>
            <a:path>
              <a:moveTo>
                <a:pt x="0" y="0"/>
              </a:moveTo>
              <a:lnTo>
                <a:pt x="567100" y="0"/>
              </a:lnTo>
            </a:path>
          </a:pathLst>
        </a:custGeom>
        <a:noFill/>
        <a:ln w="2857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B04A0A89-89FD-451E-B45D-64699901D7A9}">
      <dsp:nvSpPr>
        <dsp:cNvPr id="0" name=""/>
        <dsp:cNvSpPr/>
      </dsp:nvSpPr>
      <dsp:spPr>
        <a:xfrm>
          <a:off x="891531" y="574538"/>
          <a:ext cx="2882280" cy="963651"/>
        </a:xfrm>
        <a:prstGeom prst="roundRect">
          <a:avLst/>
        </a:prstGeom>
        <a:solidFill>
          <a:srgbClr val="7CA9B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a:t>Port Information Subsystem</a:t>
          </a:r>
        </a:p>
      </dsp:txBody>
      <dsp:txXfrm>
        <a:off x="938573" y="621580"/>
        <a:ext cx="2788196" cy="869567"/>
      </dsp:txXfrm>
    </dsp:sp>
    <dsp:sp modelId="{2E8E902B-F078-4D43-96F1-57E657A35A82}">
      <dsp:nvSpPr>
        <dsp:cNvPr id="0" name=""/>
        <dsp:cNvSpPr/>
      </dsp:nvSpPr>
      <dsp:spPr>
        <a:xfrm rot="2970498">
          <a:off x="2854765" y="3742952"/>
          <a:ext cx="524328" cy="0"/>
        </a:xfrm>
        <a:custGeom>
          <a:avLst/>
          <a:gdLst/>
          <a:ahLst/>
          <a:cxnLst/>
          <a:rect l="0" t="0" r="0" b="0"/>
          <a:pathLst>
            <a:path>
              <a:moveTo>
                <a:pt x="0" y="0"/>
              </a:moveTo>
              <a:lnTo>
                <a:pt x="524328" y="0"/>
              </a:lnTo>
            </a:path>
          </a:pathLst>
        </a:custGeom>
        <a:noFill/>
        <a:ln w="2857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2F8DA546-3C94-47B4-BBB6-0BA8A6C35A9B}">
      <dsp:nvSpPr>
        <dsp:cNvPr id="0" name=""/>
        <dsp:cNvSpPr/>
      </dsp:nvSpPr>
      <dsp:spPr>
        <a:xfrm>
          <a:off x="2298144" y="3942328"/>
          <a:ext cx="2800832" cy="963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a:t>Arrival/Departure Subsystem</a:t>
          </a:r>
        </a:p>
      </dsp:txBody>
      <dsp:txXfrm>
        <a:off x="2345186" y="3989370"/>
        <a:ext cx="2706748" cy="869567"/>
      </dsp:txXfrm>
    </dsp:sp>
    <dsp:sp modelId="{B5C9D8F7-574A-495D-B514-FFB671FBDCEA}">
      <dsp:nvSpPr>
        <dsp:cNvPr id="0" name=""/>
        <dsp:cNvSpPr/>
      </dsp:nvSpPr>
      <dsp:spPr>
        <a:xfrm rot="7945582">
          <a:off x="1223083" y="3742945"/>
          <a:ext cx="540191" cy="0"/>
        </a:xfrm>
        <a:custGeom>
          <a:avLst/>
          <a:gdLst/>
          <a:ahLst/>
          <a:cxnLst/>
          <a:rect l="0" t="0" r="0" b="0"/>
          <a:pathLst>
            <a:path>
              <a:moveTo>
                <a:pt x="0" y="0"/>
              </a:moveTo>
              <a:lnTo>
                <a:pt x="540191" y="0"/>
              </a:lnTo>
            </a:path>
          </a:pathLst>
        </a:custGeom>
        <a:noFill/>
        <a:ln w="2857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F4F68766-48C6-476B-B6B7-1AF0A407C8A4}">
      <dsp:nvSpPr>
        <dsp:cNvPr id="0" name=""/>
        <dsp:cNvSpPr/>
      </dsp:nvSpPr>
      <dsp:spPr>
        <a:xfrm>
          <a:off x="-400887" y="3942315"/>
          <a:ext cx="2542949" cy="963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a:t>Aircraft &amp; Airline Subsystem</a:t>
          </a:r>
        </a:p>
      </dsp:txBody>
      <dsp:txXfrm>
        <a:off x="-353845" y="3989357"/>
        <a:ext cx="2448865" cy="869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71B91-2BC4-44A7-BE80-C62656B09EFF}">
      <dsp:nvSpPr>
        <dsp:cNvPr id="0" name=""/>
        <dsp:cNvSpPr/>
      </dsp:nvSpPr>
      <dsp:spPr>
        <a:xfrm>
          <a:off x="2978558" y="5582476"/>
          <a:ext cx="295740" cy="845294"/>
        </a:xfrm>
        <a:custGeom>
          <a:avLst/>
          <a:gdLst/>
          <a:ahLst/>
          <a:cxnLst/>
          <a:rect l="0" t="0" r="0" b="0"/>
          <a:pathLst>
            <a:path>
              <a:moveTo>
                <a:pt x="0" y="0"/>
              </a:moveTo>
              <a:lnTo>
                <a:pt x="147870" y="0"/>
              </a:lnTo>
              <a:lnTo>
                <a:pt x="147870" y="845294"/>
              </a:lnTo>
              <a:lnTo>
                <a:pt x="295740" y="8452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4040" y="5982734"/>
        <a:ext cx="44776" cy="44776"/>
      </dsp:txXfrm>
    </dsp:sp>
    <dsp:sp modelId="{87F6B5AA-0A78-4209-A6DC-86FF5E160190}">
      <dsp:nvSpPr>
        <dsp:cNvPr id="0" name=""/>
        <dsp:cNvSpPr/>
      </dsp:nvSpPr>
      <dsp:spPr>
        <a:xfrm>
          <a:off x="2978558" y="5582476"/>
          <a:ext cx="295740" cy="281764"/>
        </a:xfrm>
        <a:custGeom>
          <a:avLst/>
          <a:gdLst/>
          <a:ahLst/>
          <a:cxnLst/>
          <a:rect l="0" t="0" r="0" b="0"/>
          <a:pathLst>
            <a:path>
              <a:moveTo>
                <a:pt x="0" y="0"/>
              </a:moveTo>
              <a:lnTo>
                <a:pt x="147870" y="0"/>
              </a:lnTo>
              <a:lnTo>
                <a:pt x="147870" y="281764"/>
              </a:lnTo>
              <a:lnTo>
                <a:pt x="295740" y="2817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6216" y="5713146"/>
        <a:ext cx="20423" cy="20423"/>
      </dsp:txXfrm>
    </dsp:sp>
    <dsp:sp modelId="{E8B9D078-30A7-411C-B4B2-9A1073563188}">
      <dsp:nvSpPr>
        <dsp:cNvPr id="0" name=""/>
        <dsp:cNvSpPr/>
      </dsp:nvSpPr>
      <dsp:spPr>
        <a:xfrm>
          <a:off x="2978558" y="5300711"/>
          <a:ext cx="295740" cy="281764"/>
        </a:xfrm>
        <a:custGeom>
          <a:avLst/>
          <a:gdLst/>
          <a:ahLst/>
          <a:cxnLst/>
          <a:rect l="0" t="0" r="0" b="0"/>
          <a:pathLst>
            <a:path>
              <a:moveTo>
                <a:pt x="0" y="281764"/>
              </a:moveTo>
              <a:lnTo>
                <a:pt x="147870" y="281764"/>
              </a:lnTo>
              <a:lnTo>
                <a:pt x="147870" y="0"/>
              </a:lnTo>
              <a:lnTo>
                <a:pt x="29574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6216" y="5431381"/>
        <a:ext cx="20423" cy="20423"/>
      </dsp:txXfrm>
    </dsp:sp>
    <dsp:sp modelId="{CDEC1EF9-2239-4B3F-961B-39B43A7218FC}">
      <dsp:nvSpPr>
        <dsp:cNvPr id="0" name=""/>
        <dsp:cNvSpPr/>
      </dsp:nvSpPr>
      <dsp:spPr>
        <a:xfrm>
          <a:off x="2978558" y="4737182"/>
          <a:ext cx="295740" cy="845294"/>
        </a:xfrm>
        <a:custGeom>
          <a:avLst/>
          <a:gdLst/>
          <a:ahLst/>
          <a:cxnLst/>
          <a:rect l="0" t="0" r="0" b="0"/>
          <a:pathLst>
            <a:path>
              <a:moveTo>
                <a:pt x="0" y="845294"/>
              </a:moveTo>
              <a:lnTo>
                <a:pt x="147870" y="845294"/>
              </a:lnTo>
              <a:lnTo>
                <a:pt x="147870" y="0"/>
              </a:lnTo>
              <a:lnTo>
                <a:pt x="29574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4040" y="5137440"/>
        <a:ext cx="44776" cy="44776"/>
      </dsp:txXfrm>
    </dsp:sp>
    <dsp:sp modelId="{9D9798B3-8D07-4794-91E2-A204FCF39837}">
      <dsp:nvSpPr>
        <dsp:cNvPr id="0" name=""/>
        <dsp:cNvSpPr/>
      </dsp:nvSpPr>
      <dsp:spPr>
        <a:xfrm>
          <a:off x="1204116" y="3469240"/>
          <a:ext cx="295740" cy="2113235"/>
        </a:xfrm>
        <a:custGeom>
          <a:avLst/>
          <a:gdLst/>
          <a:ahLst/>
          <a:cxnLst/>
          <a:rect l="0" t="0" r="0" b="0"/>
          <a:pathLst>
            <a:path>
              <a:moveTo>
                <a:pt x="0" y="0"/>
              </a:moveTo>
              <a:lnTo>
                <a:pt x="147870" y="0"/>
              </a:lnTo>
              <a:lnTo>
                <a:pt x="147870" y="2113235"/>
              </a:lnTo>
              <a:lnTo>
                <a:pt x="295740" y="21132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298641" y="4472512"/>
        <a:ext cx="106691" cy="106691"/>
      </dsp:txXfrm>
    </dsp:sp>
    <dsp:sp modelId="{C996E904-1255-47B7-AB95-652582C9E0EF}">
      <dsp:nvSpPr>
        <dsp:cNvPr id="0" name=""/>
        <dsp:cNvSpPr/>
      </dsp:nvSpPr>
      <dsp:spPr>
        <a:xfrm>
          <a:off x="2978558" y="3610123"/>
          <a:ext cx="295740" cy="563529"/>
        </a:xfrm>
        <a:custGeom>
          <a:avLst/>
          <a:gdLst/>
          <a:ahLst/>
          <a:cxnLst/>
          <a:rect l="0" t="0" r="0" b="0"/>
          <a:pathLst>
            <a:path>
              <a:moveTo>
                <a:pt x="0" y="0"/>
              </a:moveTo>
              <a:lnTo>
                <a:pt x="147870" y="0"/>
              </a:lnTo>
              <a:lnTo>
                <a:pt x="147870" y="563529"/>
              </a:lnTo>
              <a:lnTo>
                <a:pt x="295740" y="56352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0517" y="3875977"/>
        <a:ext cx="31820" cy="31820"/>
      </dsp:txXfrm>
    </dsp:sp>
    <dsp:sp modelId="{CBC0592C-24DD-4A07-A318-4949E669A215}">
      <dsp:nvSpPr>
        <dsp:cNvPr id="0" name=""/>
        <dsp:cNvSpPr/>
      </dsp:nvSpPr>
      <dsp:spPr>
        <a:xfrm>
          <a:off x="2978558" y="3564403"/>
          <a:ext cx="295740" cy="91440"/>
        </a:xfrm>
        <a:custGeom>
          <a:avLst/>
          <a:gdLst/>
          <a:ahLst/>
          <a:cxnLst/>
          <a:rect l="0" t="0" r="0" b="0"/>
          <a:pathLst>
            <a:path>
              <a:moveTo>
                <a:pt x="0" y="45720"/>
              </a:moveTo>
              <a:lnTo>
                <a:pt x="29574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9034" y="3602729"/>
        <a:ext cx="14787" cy="14787"/>
      </dsp:txXfrm>
    </dsp:sp>
    <dsp:sp modelId="{D8A52D7A-3D58-4CA1-9D21-FE8768183FED}">
      <dsp:nvSpPr>
        <dsp:cNvPr id="0" name=""/>
        <dsp:cNvSpPr/>
      </dsp:nvSpPr>
      <dsp:spPr>
        <a:xfrm>
          <a:off x="2978558" y="3046593"/>
          <a:ext cx="295740" cy="563529"/>
        </a:xfrm>
        <a:custGeom>
          <a:avLst/>
          <a:gdLst/>
          <a:ahLst/>
          <a:cxnLst/>
          <a:rect l="0" t="0" r="0" b="0"/>
          <a:pathLst>
            <a:path>
              <a:moveTo>
                <a:pt x="0" y="563529"/>
              </a:moveTo>
              <a:lnTo>
                <a:pt x="147870" y="563529"/>
              </a:lnTo>
              <a:lnTo>
                <a:pt x="147870" y="0"/>
              </a:lnTo>
              <a:lnTo>
                <a:pt x="29574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0517" y="3312448"/>
        <a:ext cx="31820" cy="31820"/>
      </dsp:txXfrm>
    </dsp:sp>
    <dsp:sp modelId="{58F72690-AD02-4E02-A22D-4042B853820A}">
      <dsp:nvSpPr>
        <dsp:cNvPr id="0" name=""/>
        <dsp:cNvSpPr/>
      </dsp:nvSpPr>
      <dsp:spPr>
        <a:xfrm>
          <a:off x="1204116" y="3469240"/>
          <a:ext cx="295740" cy="140882"/>
        </a:xfrm>
        <a:custGeom>
          <a:avLst/>
          <a:gdLst/>
          <a:ahLst/>
          <a:cxnLst/>
          <a:rect l="0" t="0" r="0" b="0"/>
          <a:pathLst>
            <a:path>
              <a:moveTo>
                <a:pt x="0" y="0"/>
              </a:moveTo>
              <a:lnTo>
                <a:pt x="147870" y="0"/>
              </a:lnTo>
              <a:lnTo>
                <a:pt x="147870" y="140882"/>
              </a:lnTo>
              <a:lnTo>
                <a:pt x="295740" y="14088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43797" y="3531492"/>
        <a:ext cx="16379" cy="16379"/>
      </dsp:txXfrm>
    </dsp:sp>
    <dsp:sp modelId="{D67AE8EE-5EE0-4108-9CA3-913940D42EC2}">
      <dsp:nvSpPr>
        <dsp:cNvPr id="0" name=""/>
        <dsp:cNvSpPr/>
      </dsp:nvSpPr>
      <dsp:spPr>
        <a:xfrm>
          <a:off x="2978558" y="1356005"/>
          <a:ext cx="295740" cy="1127058"/>
        </a:xfrm>
        <a:custGeom>
          <a:avLst/>
          <a:gdLst/>
          <a:ahLst/>
          <a:cxnLst/>
          <a:rect l="0" t="0" r="0" b="0"/>
          <a:pathLst>
            <a:path>
              <a:moveTo>
                <a:pt x="0" y="0"/>
              </a:moveTo>
              <a:lnTo>
                <a:pt x="147870" y="0"/>
              </a:lnTo>
              <a:lnTo>
                <a:pt x="147870" y="1127058"/>
              </a:lnTo>
              <a:lnTo>
                <a:pt x="295740" y="112705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7298" y="1890404"/>
        <a:ext cx="58260" cy="58260"/>
      </dsp:txXfrm>
    </dsp:sp>
    <dsp:sp modelId="{8D190B6A-B6AA-4727-81B4-57AB67B98E1D}">
      <dsp:nvSpPr>
        <dsp:cNvPr id="0" name=""/>
        <dsp:cNvSpPr/>
      </dsp:nvSpPr>
      <dsp:spPr>
        <a:xfrm>
          <a:off x="2978558" y="1356005"/>
          <a:ext cx="295740" cy="563529"/>
        </a:xfrm>
        <a:custGeom>
          <a:avLst/>
          <a:gdLst/>
          <a:ahLst/>
          <a:cxnLst/>
          <a:rect l="0" t="0" r="0" b="0"/>
          <a:pathLst>
            <a:path>
              <a:moveTo>
                <a:pt x="0" y="0"/>
              </a:moveTo>
              <a:lnTo>
                <a:pt x="147870" y="0"/>
              </a:lnTo>
              <a:lnTo>
                <a:pt x="147870" y="563529"/>
              </a:lnTo>
              <a:lnTo>
                <a:pt x="295740" y="56352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0517" y="1621859"/>
        <a:ext cx="31820" cy="31820"/>
      </dsp:txXfrm>
    </dsp:sp>
    <dsp:sp modelId="{17A32812-1E5A-4A69-959D-3CD8D93C7714}">
      <dsp:nvSpPr>
        <dsp:cNvPr id="0" name=""/>
        <dsp:cNvSpPr/>
      </dsp:nvSpPr>
      <dsp:spPr>
        <a:xfrm>
          <a:off x="2978558" y="1310285"/>
          <a:ext cx="295740" cy="91440"/>
        </a:xfrm>
        <a:custGeom>
          <a:avLst/>
          <a:gdLst/>
          <a:ahLst/>
          <a:cxnLst/>
          <a:rect l="0" t="0" r="0" b="0"/>
          <a:pathLst>
            <a:path>
              <a:moveTo>
                <a:pt x="0" y="45720"/>
              </a:moveTo>
              <a:lnTo>
                <a:pt x="29574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9034" y="1348611"/>
        <a:ext cx="14787" cy="14787"/>
      </dsp:txXfrm>
    </dsp:sp>
    <dsp:sp modelId="{8141BF3A-AEF6-45EF-9218-7EC59C2EAD4B}">
      <dsp:nvSpPr>
        <dsp:cNvPr id="0" name=""/>
        <dsp:cNvSpPr/>
      </dsp:nvSpPr>
      <dsp:spPr>
        <a:xfrm>
          <a:off x="2978558" y="792475"/>
          <a:ext cx="295740" cy="563529"/>
        </a:xfrm>
        <a:custGeom>
          <a:avLst/>
          <a:gdLst/>
          <a:ahLst/>
          <a:cxnLst/>
          <a:rect l="0" t="0" r="0" b="0"/>
          <a:pathLst>
            <a:path>
              <a:moveTo>
                <a:pt x="0" y="563529"/>
              </a:moveTo>
              <a:lnTo>
                <a:pt x="147870" y="563529"/>
              </a:lnTo>
              <a:lnTo>
                <a:pt x="147870" y="0"/>
              </a:lnTo>
              <a:lnTo>
                <a:pt x="29574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0517" y="1058330"/>
        <a:ext cx="31820" cy="31820"/>
      </dsp:txXfrm>
    </dsp:sp>
    <dsp:sp modelId="{27AA9CF4-85D7-4130-B5E3-EDC3A3B18317}">
      <dsp:nvSpPr>
        <dsp:cNvPr id="0" name=""/>
        <dsp:cNvSpPr/>
      </dsp:nvSpPr>
      <dsp:spPr>
        <a:xfrm>
          <a:off x="2978558" y="228946"/>
          <a:ext cx="295740" cy="1127058"/>
        </a:xfrm>
        <a:custGeom>
          <a:avLst/>
          <a:gdLst/>
          <a:ahLst/>
          <a:cxnLst/>
          <a:rect l="0" t="0" r="0" b="0"/>
          <a:pathLst>
            <a:path>
              <a:moveTo>
                <a:pt x="0" y="1127058"/>
              </a:moveTo>
              <a:lnTo>
                <a:pt x="147870" y="1127058"/>
              </a:lnTo>
              <a:lnTo>
                <a:pt x="147870" y="0"/>
              </a:lnTo>
              <a:lnTo>
                <a:pt x="29574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7298" y="763345"/>
        <a:ext cx="58260" cy="58260"/>
      </dsp:txXfrm>
    </dsp:sp>
    <dsp:sp modelId="{BE363740-5507-4F93-AF85-317D82940C91}">
      <dsp:nvSpPr>
        <dsp:cNvPr id="0" name=""/>
        <dsp:cNvSpPr/>
      </dsp:nvSpPr>
      <dsp:spPr>
        <a:xfrm>
          <a:off x="1204116" y="1356005"/>
          <a:ext cx="295740" cy="2113235"/>
        </a:xfrm>
        <a:custGeom>
          <a:avLst/>
          <a:gdLst/>
          <a:ahLst/>
          <a:cxnLst/>
          <a:rect l="0" t="0" r="0" b="0"/>
          <a:pathLst>
            <a:path>
              <a:moveTo>
                <a:pt x="0" y="2113235"/>
              </a:moveTo>
              <a:lnTo>
                <a:pt x="147870" y="2113235"/>
              </a:lnTo>
              <a:lnTo>
                <a:pt x="147870" y="0"/>
              </a:lnTo>
              <a:lnTo>
                <a:pt x="295740"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298641" y="2359277"/>
        <a:ext cx="106691" cy="106691"/>
      </dsp:txXfrm>
    </dsp:sp>
    <dsp:sp modelId="{52467F7D-BA26-4269-9CD6-64B93F442CA2}">
      <dsp:nvSpPr>
        <dsp:cNvPr id="0" name=""/>
        <dsp:cNvSpPr/>
      </dsp:nvSpPr>
      <dsp:spPr>
        <a:xfrm rot="16200000">
          <a:off x="-207672" y="3243829"/>
          <a:ext cx="2372755"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Flight Management System</a:t>
          </a:r>
        </a:p>
      </dsp:txBody>
      <dsp:txXfrm>
        <a:off x="-207672" y="3243829"/>
        <a:ext cx="2372755" cy="450823"/>
      </dsp:txXfrm>
    </dsp:sp>
    <dsp:sp modelId="{134C9855-DC2B-4D5A-8031-C6CAAA574193}">
      <dsp:nvSpPr>
        <dsp:cNvPr id="0" name=""/>
        <dsp:cNvSpPr/>
      </dsp:nvSpPr>
      <dsp:spPr>
        <a:xfrm>
          <a:off x="1499857" y="1130593"/>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Port Information Subsystem</a:t>
          </a:r>
        </a:p>
      </dsp:txBody>
      <dsp:txXfrm>
        <a:off x="1499857" y="1130593"/>
        <a:ext cx="1478701" cy="450823"/>
      </dsp:txXfrm>
    </dsp:sp>
    <dsp:sp modelId="{80C9EC5A-F76A-449C-BD67-0B5C49B0A81C}">
      <dsp:nvSpPr>
        <dsp:cNvPr id="0" name=""/>
        <dsp:cNvSpPr/>
      </dsp:nvSpPr>
      <dsp:spPr>
        <a:xfrm>
          <a:off x="3274298" y="3534"/>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Country</a:t>
          </a:r>
        </a:p>
      </dsp:txBody>
      <dsp:txXfrm>
        <a:off x="3274298" y="3534"/>
        <a:ext cx="1478701" cy="450823"/>
      </dsp:txXfrm>
    </dsp:sp>
    <dsp:sp modelId="{1E4FA16A-A3AA-46BA-BE25-9640464B7B3B}">
      <dsp:nvSpPr>
        <dsp:cNvPr id="0" name=""/>
        <dsp:cNvSpPr/>
      </dsp:nvSpPr>
      <dsp:spPr>
        <a:xfrm>
          <a:off x="3274298" y="567064"/>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Airport</a:t>
          </a:r>
        </a:p>
      </dsp:txBody>
      <dsp:txXfrm>
        <a:off x="3274298" y="567064"/>
        <a:ext cx="1478701" cy="450823"/>
      </dsp:txXfrm>
    </dsp:sp>
    <dsp:sp modelId="{4B0E72EB-3BC4-4979-981D-BE596C7A6BA4}">
      <dsp:nvSpPr>
        <dsp:cNvPr id="0" name=""/>
        <dsp:cNvSpPr/>
      </dsp:nvSpPr>
      <dsp:spPr>
        <a:xfrm>
          <a:off x="3274298" y="1130593"/>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Terminal</a:t>
          </a:r>
        </a:p>
      </dsp:txBody>
      <dsp:txXfrm>
        <a:off x="3274298" y="1130593"/>
        <a:ext cx="1478701" cy="450823"/>
      </dsp:txXfrm>
    </dsp:sp>
    <dsp:sp modelId="{414BAAC5-B01F-43F2-96D0-F2AE740C711C}">
      <dsp:nvSpPr>
        <dsp:cNvPr id="0" name=""/>
        <dsp:cNvSpPr/>
      </dsp:nvSpPr>
      <dsp:spPr>
        <a:xfrm>
          <a:off x="3274298" y="1694123"/>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Gate</a:t>
          </a:r>
        </a:p>
      </dsp:txBody>
      <dsp:txXfrm>
        <a:off x="3274298" y="1694123"/>
        <a:ext cx="1478701" cy="450823"/>
      </dsp:txXfrm>
    </dsp:sp>
    <dsp:sp modelId="{972285DD-DDCE-480D-A8DA-81FF64822019}">
      <dsp:nvSpPr>
        <dsp:cNvPr id="0" name=""/>
        <dsp:cNvSpPr/>
      </dsp:nvSpPr>
      <dsp:spPr>
        <a:xfrm>
          <a:off x="3274298" y="2257652"/>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Runway</a:t>
          </a:r>
        </a:p>
      </dsp:txBody>
      <dsp:txXfrm>
        <a:off x="3274298" y="2257652"/>
        <a:ext cx="1478701" cy="450823"/>
      </dsp:txXfrm>
    </dsp:sp>
    <dsp:sp modelId="{4A9526A0-0011-4721-9869-EFCC0086CB0A}">
      <dsp:nvSpPr>
        <dsp:cNvPr id="0" name=""/>
        <dsp:cNvSpPr/>
      </dsp:nvSpPr>
      <dsp:spPr>
        <a:xfrm>
          <a:off x="1499857" y="3384711"/>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Arrival/Departure Subsystem</a:t>
          </a:r>
        </a:p>
      </dsp:txBody>
      <dsp:txXfrm>
        <a:off x="1499857" y="3384711"/>
        <a:ext cx="1478701" cy="450823"/>
      </dsp:txXfrm>
    </dsp:sp>
    <dsp:sp modelId="{ED1E3AC4-4CAF-4C11-96DA-739FB2BAD061}">
      <dsp:nvSpPr>
        <dsp:cNvPr id="0" name=""/>
        <dsp:cNvSpPr/>
      </dsp:nvSpPr>
      <dsp:spPr>
        <a:xfrm>
          <a:off x="3274298" y="2821181"/>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Flights</a:t>
          </a:r>
        </a:p>
      </dsp:txBody>
      <dsp:txXfrm>
        <a:off x="3274298" y="2821181"/>
        <a:ext cx="1478701" cy="450823"/>
      </dsp:txXfrm>
    </dsp:sp>
    <dsp:sp modelId="{88A98893-35F4-4815-AD1B-284E00065615}">
      <dsp:nvSpPr>
        <dsp:cNvPr id="0" name=""/>
        <dsp:cNvSpPr/>
      </dsp:nvSpPr>
      <dsp:spPr>
        <a:xfrm>
          <a:off x="3274298" y="3384711"/>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 Schedules</a:t>
          </a:r>
        </a:p>
      </dsp:txBody>
      <dsp:txXfrm>
        <a:off x="3274298" y="3384711"/>
        <a:ext cx="1478701" cy="450823"/>
      </dsp:txXfrm>
    </dsp:sp>
    <dsp:sp modelId="{2F532426-5F49-42F7-B68D-0272B4111DFA}">
      <dsp:nvSpPr>
        <dsp:cNvPr id="0" name=""/>
        <dsp:cNvSpPr/>
      </dsp:nvSpPr>
      <dsp:spPr>
        <a:xfrm>
          <a:off x="3274298" y="3948240"/>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 Crew</a:t>
          </a:r>
        </a:p>
      </dsp:txBody>
      <dsp:txXfrm>
        <a:off x="3274298" y="3948240"/>
        <a:ext cx="1478701" cy="450823"/>
      </dsp:txXfrm>
    </dsp:sp>
    <dsp:sp modelId="{2FC17E03-62C3-43C0-AF49-9F523DAD4FF3}">
      <dsp:nvSpPr>
        <dsp:cNvPr id="0" name=""/>
        <dsp:cNvSpPr/>
      </dsp:nvSpPr>
      <dsp:spPr>
        <a:xfrm>
          <a:off x="1499857" y="5357064"/>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Aircraft &amp; Airline Subsystem</a:t>
          </a:r>
        </a:p>
      </dsp:txBody>
      <dsp:txXfrm>
        <a:off x="1499857" y="5357064"/>
        <a:ext cx="1478701" cy="450823"/>
      </dsp:txXfrm>
    </dsp:sp>
    <dsp:sp modelId="{01307129-AD99-46A2-80AA-893A1944E9FB}">
      <dsp:nvSpPr>
        <dsp:cNvPr id="0" name=""/>
        <dsp:cNvSpPr/>
      </dsp:nvSpPr>
      <dsp:spPr>
        <a:xfrm>
          <a:off x="3274298" y="4511770"/>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Airline</a:t>
          </a:r>
        </a:p>
      </dsp:txBody>
      <dsp:txXfrm>
        <a:off x="3274298" y="4511770"/>
        <a:ext cx="1478701" cy="450823"/>
      </dsp:txXfrm>
    </dsp:sp>
    <dsp:sp modelId="{A240134E-D6E6-41B5-BFFB-73B594DF34E8}">
      <dsp:nvSpPr>
        <dsp:cNvPr id="0" name=""/>
        <dsp:cNvSpPr/>
      </dsp:nvSpPr>
      <dsp:spPr>
        <a:xfrm>
          <a:off x="3274298" y="5075299"/>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Aircraft</a:t>
          </a:r>
        </a:p>
      </dsp:txBody>
      <dsp:txXfrm>
        <a:off x="3274298" y="5075299"/>
        <a:ext cx="1478701" cy="450823"/>
      </dsp:txXfrm>
    </dsp:sp>
    <dsp:sp modelId="{77845925-3F1A-4221-8517-165AC24AB34D}">
      <dsp:nvSpPr>
        <dsp:cNvPr id="0" name=""/>
        <dsp:cNvSpPr/>
      </dsp:nvSpPr>
      <dsp:spPr>
        <a:xfrm>
          <a:off x="3274298" y="5638829"/>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Aircraft Category</a:t>
          </a:r>
        </a:p>
      </dsp:txBody>
      <dsp:txXfrm>
        <a:off x="3274298" y="5638829"/>
        <a:ext cx="1478701" cy="450823"/>
      </dsp:txXfrm>
    </dsp:sp>
    <dsp:sp modelId="{992D0257-BC48-4A26-B179-89AF4DCBEDDB}">
      <dsp:nvSpPr>
        <dsp:cNvPr id="0" name=""/>
        <dsp:cNvSpPr/>
      </dsp:nvSpPr>
      <dsp:spPr>
        <a:xfrm>
          <a:off x="3274298" y="6202358"/>
          <a:ext cx="1478701" cy="4508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Flight Crew</a:t>
          </a:r>
        </a:p>
      </dsp:txBody>
      <dsp:txXfrm>
        <a:off x="3274298" y="6202358"/>
        <a:ext cx="1478701" cy="4508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E27CF-A69B-46E2-84C4-93C6DBAB0D1F}" type="datetimeFigureOut">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6780F-1C1F-4E9C-8CA9-255BF9D80781}" type="slidenum">
              <a:t>‹#›</a:t>
            </a:fld>
            <a:endParaRPr lang="en-US"/>
          </a:p>
        </p:txBody>
      </p:sp>
    </p:spTree>
    <p:extLst>
      <p:ext uri="{BB962C8B-B14F-4D97-AF65-F5344CB8AC3E}">
        <p14:creationId xmlns:p14="http://schemas.microsoft.com/office/powerpoint/2010/main" val="4026618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Here is the diagram provided by the World Bank. It illustrates the dramatic increase since 1995, putting higher demand on airports that can’t expand their infrastructure.  Recent volatility means data is needed for business decisions, not just guesswork.</a:t>
            </a:r>
          </a:p>
        </p:txBody>
      </p:sp>
      <p:sp>
        <p:nvSpPr>
          <p:cNvPr id="4" name="Slide Number Placeholder 3"/>
          <p:cNvSpPr>
            <a:spLocks noGrp="1"/>
          </p:cNvSpPr>
          <p:nvPr>
            <p:ph type="sldNum" sz="quarter" idx="5"/>
          </p:nvPr>
        </p:nvSpPr>
        <p:spPr/>
        <p:txBody>
          <a:bodyPr/>
          <a:lstStyle/>
          <a:p>
            <a:fld id="{7D3E155F-080B-4ACF-A937-099E47EF202C}" type="slidenum">
              <a:rPr lang="en-US" smtClean="0"/>
              <a:t>4</a:t>
            </a:fld>
            <a:endParaRPr lang="en-US"/>
          </a:p>
        </p:txBody>
      </p:sp>
    </p:spTree>
    <p:extLst>
      <p:ext uri="{BB962C8B-B14F-4D97-AF65-F5344CB8AC3E}">
        <p14:creationId xmlns:p14="http://schemas.microsoft.com/office/powerpoint/2010/main" val="118081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Georgia" panose="02040502050405020303" pitchFamily="18" charset="0"/>
                <a:ea typeface="Calibri" panose="020F0502020204030204" pitchFamily="34" charset="0"/>
                <a:cs typeface="Arial" panose="020B0604020202020204" pitchFamily="34" charset="0"/>
              </a:rPr>
              <a:t>The flow of data within the FMS is simple: the system is divided into three subsystems, each of which are connected to the central relational database.  Desynchronization of data is avoided by having all subsystems’ queries being done on a shared database, eliminating the need to synchronize between distributed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Georgia" panose="02040502050405020303" pitchFamily="18" charset="0"/>
                <a:ea typeface="Georgia" panose="02040502050405020303" pitchFamily="18" charset="0"/>
                <a:cs typeface="Arial" panose="020B0604020202020204" pitchFamily="34" charset="0"/>
              </a:rPr>
              <a:t>This also goes for our topology chart. </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0226780F-1C1F-4E9C-8CA9-255BF9D80781}" type="slidenum">
              <a:rPr lang="en-US" smtClean="0"/>
              <a:t>6</a:t>
            </a:fld>
            <a:endParaRPr lang="en-US"/>
          </a:p>
        </p:txBody>
      </p:sp>
    </p:spTree>
    <p:extLst>
      <p:ext uri="{BB962C8B-B14F-4D97-AF65-F5344CB8AC3E}">
        <p14:creationId xmlns:p14="http://schemas.microsoft.com/office/powerpoint/2010/main" val="296287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again you see the system divided into three subsystems. Port Information, Arrival/Departure, as well as Aircraft &amp; Airline. It illustrates the separation of the entities within our database. Later we will cover the relationships between all of these and how they all interact. </a:t>
            </a:r>
          </a:p>
        </p:txBody>
      </p:sp>
      <p:sp>
        <p:nvSpPr>
          <p:cNvPr id="4" name="Slide Number Placeholder 3"/>
          <p:cNvSpPr>
            <a:spLocks noGrp="1"/>
          </p:cNvSpPr>
          <p:nvPr>
            <p:ph type="sldNum" sz="quarter" idx="5"/>
          </p:nvPr>
        </p:nvSpPr>
        <p:spPr/>
        <p:txBody>
          <a:bodyPr/>
          <a:lstStyle/>
          <a:p>
            <a:fld id="{0226780F-1C1F-4E9C-8CA9-255BF9D80781}" type="slidenum">
              <a:rPr lang="en-US" smtClean="0"/>
              <a:t>7</a:t>
            </a:fld>
            <a:endParaRPr lang="en-US"/>
          </a:p>
        </p:txBody>
      </p:sp>
    </p:spTree>
    <p:extLst>
      <p:ext uri="{BB962C8B-B14F-4D97-AF65-F5344CB8AC3E}">
        <p14:creationId xmlns:p14="http://schemas.microsoft.com/office/powerpoint/2010/main" val="204139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3E155F-080B-4ACF-A937-099E47EF202C}" type="slidenum">
              <a:rPr lang="en-US" smtClean="0"/>
              <a:t>9</a:t>
            </a:fld>
            <a:endParaRPr lang="en-US"/>
          </a:p>
        </p:txBody>
      </p:sp>
    </p:spTree>
    <p:extLst>
      <p:ext uri="{BB962C8B-B14F-4D97-AF65-F5344CB8AC3E}">
        <p14:creationId xmlns:p14="http://schemas.microsoft.com/office/powerpoint/2010/main" val="304186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26780F-1C1F-4E9C-8CA9-255BF9D80781}" type="slidenum">
              <a:rPr lang="en-US" smtClean="0"/>
              <a:t>10</a:t>
            </a:fld>
            <a:endParaRPr lang="en-US"/>
          </a:p>
        </p:txBody>
      </p:sp>
    </p:spTree>
    <p:extLst>
      <p:ext uri="{BB962C8B-B14F-4D97-AF65-F5344CB8AC3E}">
        <p14:creationId xmlns:p14="http://schemas.microsoft.com/office/powerpoint/2010/main" val="419953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Georgia" panose="02040502050405020303" pitchFamily="18" charset="0"/>
                <a:ea typeface="Georgia" panose="02040502050405020303" pitchFamily="18" charset="0"/>
                <a:cs typeface="Times New Roman" panose="02020603050405020304" pitchFamily="18" charset="0"/>
              </a:rPr>
              <a:t>All our system documentation will be provided as a digital .PDF file, physical USB and paper copy will be provided after inquiry about the system as a new customer. We do not replace these but the .PDF file is always up at our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Georgia" panose="02040502050405020303" pitchFamily="18" charset="0"/>
                <a:ea typeface="Georgia" panose="02040502050405020303" pitchFamily="18" charset="0"/>
                <a:cs typeface="Times New Roman" panose="02020603050405020304" pitchFamily="18" charset="0"/>
              </a:rPr>
              <a:t>Benefits of this are low cost universal media for distribution to prospective clients, both physical and digital for a one time fee. Because we have to know the client’s address, full name, etc. for physical delivery this discourages pranking or spoofing for free USB drives. Users can replace or download additional/updated copies for free at our website that is already paid for and hosted, so no additional costs for .PDF document. We will also have the ability to email it at any time for any reason to any client.</a:t>
            </a:r>
          </a:p>
          <a:p>
            <a:endParaRPr lang="en-US"/>
          </a:p>
        </p:txBody>
      </p:sp>
      <p:sp>
        <p:nvSpPr>
          <p:cNvPr id="4" name="Slide Number Placeholder 3"/>
          <p:cNvSpPr>
            <a:spLocks noGrp="1"/>
          </p:cNvSpPr>
          <p:nvPr>
            <p:ph type="sldNum" sz="quarter" idx="5"/>
          </p:nvPr>
        </p:nvSpPr>
        <p:spPr/>
        <p:txBody>
          <a:bodyPr/>
          <a:lstStyle/>
          <a:p>
            <a:fld id="{0226780F-1C1F-4E9C-8CA9-255BF9D80781}" type="slidenum">
              <a:rPr lang="en-US" smtClean="0"/>
              <a:t>27</a:t>
            </a:fld>
            <a:endParaRPr lang="en-US"/>
          </a:p>
        </p:txBody>
      </p:sp>
    </p:spTree>
    <p:extLst>
      <p:ext uri="{BB962C8B-B14F-4D97-AF65-F5344CB8AC3E}">
        <p14:creationId xmlns:p14="http://schemas.microsoft.com/office/powerpoint/2010/main" val="276839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a:effectLst/>
                <a:latin typeface="Georgia" panose="02040502050405020303" pitchFamily="18" charset="0"/>
                <a:ea typeface="Georgia" panose="02040502050405020303" pitchFamily="18" charset="0"/>
                <a:cs typeface="Times New Roman" panose="02020603050405020304" pitchFamily="18" charset="0"/>
              </a:rPr>
              <a:t>This design specification has outlined the blueprint for a Flight Management System that will be robust and adaptable for any organization. It includes the following:</a:t>
            </a:r>
          </a:p>
          <a:p>
            <a:pPr marL="342900" marR="0" lvl="0" indent="-342900" algn="just">
              <a:lnSpc>
                <a:spcPct val="150000"/>
              </a:lnSpc>
              <a:spcBef>
                <a:spcPts val="0"/>
              </a:spcBef>
              <a:spcAft>
                <a:spcPts val="0"/>
              </a:spcAft>
              <a:buFont typeface="+mj-lt"/>
              <a:buAutoNum type="arabicPeriod"/>
            </a:pPr>
            <a:r>
              <a:rPr lang="en-US" sz="1800">
                <a:effectLst/>
                <a:latin typeface="Georgia" panose="02040502050405020303" pitchFamily="18" charset="0"/>
                <a:ea typeface="Georgia" panose="02040502050405020303" pitchFamily="18" charset="0"/>
                <a:cs typeface="Times New Roman" panose="02020603050405020304" pitchFamily="18" charset="0"/>
              </a:rPr>
              <a:t>An overview of the system, including the problem definition, proposed solution, and some basic system architecture diagrams. The overview includes an Information Topology Chart (ITC) which helps us identify the key information entities in three comprehensive subsystems – the Port Information Subsystem (PIS), Arrival/Departure Subsystem (ADS), and the Airline/Aircraft Subsystem (AAD). </a:t>
            </a:r>
          </a:p>
          <a:p>
            <a:pPr marL="342900" marR="0" lvl="0" indent="-342900" algn="just">
              <a:lnSpc>
                <a:spcPct val="150000"/>
              </a:lnSpc>
              <a:spcBef>
                <a:spcPts val="0"/>
              </a:spcBef>
              <a:spcAft>
                <a:spcPts val="0"/>
              </a:spcAft>
              <a:buFont typeface="+mj-lt"/>
              <a:buAutoNum type="arabicPeriod"/>
            </a:pPr>
            <a:r>
              <a:rPr lang="en-US" sz="1800">
                <a:effectLst/>
                <a:latin typeface="Georgia" panose="02040502050405020303" pitchFamily="18" charset="0"/>
                <a:ea typeface="Georgia" panose="02040502050405020303" pitchFamily="18" charset="0"/>
                <a:cs typeface="Times New Roman" panose="02020603050405020304" pitchFamily="18" charset="0"/>
              </a:rPr>
              <a:t>A database specification which includes both design and naming conventions, as well as an Entity Specification Grid (ESG) which covers all entities across each subsystem.</a:t>
            </a:r>
          </a:p>
          <a:p>
            <a:pPr marL="342900" marR="0" lvl="0" indent="-342900" algn="just">
              <a:lnSpc>
                <a:spcPct val="150000"/>
              </a:lnSpc>
              <a:spcBef>
                <a:spcPts val="0"/>
              </a:spcBef>
              <a:spcAft>
                <a:spcPts val="0"/>
              </a:spcAft>
              <a:buFont typeface="+mj-lt"/>
              <a:buAutoNum type="arabicPeriod"/>
            </a:pPr>
            <a:r>
              <a:rPr lang="en-US" sz="1800">
                <a:effectLst/>
                <a:latin typeface="Georgia" panose="02040502050405020303" pitchFamily="18" charset="0"/>
                <a:ea typeface="Georgia" panose="02040502050405020303" pitchFamily="18" charset="0"/>
                <a:cs typeface="Times New Roman" panose="02020603050405020304" pitchFamily="18" charset="0"/>
              </a:rPr>
              <a:t>An operations specification which gives an entity operation specification (EOS) for each operation supported by the system.</a:t>
            </a:r>
          </a:p>
          <a:p>
            <a:pPr marL="342900" marR="0" lvl="0" indent="-342900" algn="just">
              <a:lnSpc>
                <a:spcPct val="150000"/>
              </a:lnSpc>
              <a:spcBef>
                <a:spcPts val="0"/>
              </a:spcBef>
              <a:spcAft>
                <a:spcPts val="0"/>
              </a:spcAft>
              <a:buFont typeface="+mj-lt"/>
              <a:buAutoNum type="arabicPeriod"/>
            </a:pPr>
            <a:r>
              <a:rPr lang="en-US" sz="1800">
                <a:effectLst/>
                <a:latin typeface="Georgia" panose="02040502050405020303" pitchFamily="18" charset="0"/>
                <a:ea typeface="Georgia" panose="02040502050405020303" pitchFamily="18" charset="0"/>
                <a:cs typeface="Times New Roman" panose="02020603050405020304" pitchFamily="18" charset="0"/>
              </a:rPr>
              <a:t>A user interface specification which describes the interface through a User Interface Topology Chart (UITC).</a:t>
            </a:r>
          </a:p>
          <a:p>
            <a:pPr marL="342900" marR="0" lvl="0" indent="-342900" algn="just">
              <a:lnSpc>
                <a:spcPct val="150000"/>
              </a:lnSpc>
              <a:spcBef>
                <a:spcPts val="0"/>
              </a:spcBef>
              <a:spcAft>
                <a:spcPts val="800"/>
              </a:spcAft>
              <a:buFont typeface="+mj-lt"/>
              <a:buAutoNum type="arabicPeriod"/>
            </a:pPr>
            <a:r>
              <a:rPr lang="en-US" sz="1800">
                <a:effectLst/>
                <a:latin typeface="Georgia" panose="02040502050405020303" pitchFamily="18" charset="0"/>
                <a:ea typeface="Georgia" panose="02040502050405020303" pitchFamily="18" charset="0"/>
                <a:cs typeface="Times New Roman" panose="02020603050405020304" pitchFamily="18" charset="0"/>
              </a:rPr>
              <a:t>A message specification which describes how system messages will be handled, as well as a help specification which describes the system of help messages which will be provided.</a:t>
            </a:r>
          </a:p>
          <a:p>
            <a:endParaRPr lang="en-US"/>
          </a:p>
        </p:txBody>
      </p:sp>
      <p:sp>
        <p:nvSpPr>
          <p:cNvPr id="4" name="Slide Number Placeholder 3"/>
          <p:cNvSpPr>
            <a:spLocks noGrp="1"/>
          </p:cNvSpPr>
          <p:nvPr>
            <p:ph type="sldNum" sz="quarter" idx="5"/>
          </p:nvPr>
        </p:nvSpPr>
        <p:spPr/>
        <p:txBody>
          <a:bodyPr/>
          <a:lstStyle/>
          <a:p>
            <a:fld id="{0226780F-1C1F-4E9C-8CA9-255BF9D80781}" type="slidenum">
              <a:rPr lang="en-US" smtClean="0"/>
              <a:t>28</a:t>
            </a:fld>
            <a:endParaRPr lang="en-US"/>
          </a:p>
        </p:txBody>
      </p:sp>
    </p:spTree>
    <p:extLst>
      <p:ext uri="{BB962C8B-B14F-4D97-AF65-F5344CB8AC3E}">
        <p14:creationId xmlns:p14="http://schemas.microsoft.com/office/powerpoint/2010/main" val="173041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have the schedule of activities for the Lambert Air Management System. This table outlines the activities and their predecessors (Besides the initial activity A), as well as their estimated development time. It acts as a precursor to the Program Evaluation and Review Technique or PERT diagram</a:t>
            </a:r>
          </a:p>
        </p:txBody>
      </p:sp>
      <p:sp>
        <p:nvSpPr>
          <p:cNvPr id="4" name="Slide Number Placeholder 3"/>
          <p:cNvSpPr>
            <a:spLocks noGrp="1"/>
          </p:cNvSpPr>
          <p:nvPr>
            <p:ph type="sldNum" sz="quarter" idx="5"/>
          </p:nvPr>
        </p:nvSpPr>
        <p:spPr/>
        <p:txBody>
          <a:bodyPr/>
          <a:lstStyle/>
          <a:p>
            <a:fld id="{0226780F-1C1F-4E9C-8CA9-255BF9D80781}" type="slidenum">
              <a:rPr lang="en-US" smtClean="0"/>
              <a:t>29</a:t>
            </a:fld>
            <a:endParaRPr lang="en-US"/>
          </a:p>
        </p:txBody>
      </p:sp>
    </p:spTree>
    <p:extLst>
      <p:ext uri="{BB962C8B-B14F-4D97-AF65-F5344CB8AC3E}">
        <p14:creationId xmlns:p14="http://schemas.microsoft.com/office/powerpoint/2010/main" val="134274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our PERT diagram, which displays all project tasks within the overall sequence.  Red arrows mark the critical path, the tasks which cannot be delayed without delaying the entire project.  All other paths can tolerate some delay, as each task has some slack bet</a:t>
            </a:r>
          </a:p>
        </p:txBody>
      </p:sp>
      <p:sp>
        <p:nvSpPr>
          <p:cNvPr id="4" name="Slide Number Placeholder 3"/>
          <p:cNvSpPr>
            <a:spLocks noGrp="1"/>
          </p:cNvSpPr>
          <p:nvPr>
            <p:ph type="sldNum" sz="quarter" idx="5"/>
          </p:nvPr>
        </p:nvSpPr>
        <p:spPr/>
        <p:txBody>
          <a:bodyPr/>
          <a:lstStyle/>
          <a:p>
            <a:fld id="{0226780F-1C1F-4E9C-8CA9-255BF9D80781}" type="slidenum">
              <a:rPr lang="en-US" smtClean="0"/>
              <a:t>30</a:t>
            </a:fld>
            <a:endParaRPr lang="en-US"/>
          </a:p>
        </p:txBody>
      </p:sp>
    </p:spTree>
    <p:extLst>
      <p:ext uri="{BB962C8B-B14F-4D97-AF65-F5344CB8AC3E}">
        <p14:creationId xmlns:p14="http://schemas.microsoft.com/office/powerpoint/2010/main" val="22623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1800" cap="all" spc="150" baseline="0">
                <a:solidFill>
                  <a:schemeClr val="tx1"/>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9"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419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50">
                <a:latin typeface="+mj-l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4478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1800" cap="all" spc="150" baseline="0">
                <a:solidFill>
                  <a:schemeClr val="tx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9"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022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119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958276"/>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515944" y="2958275"/>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9937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3614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249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7" y="786384"/>
            <a:ext cx="3517567" cy="2093975"/>
          </a:xfrm>
        </p:spPr>
        <p:txBody>
          <a:bodyPr anchor="b">
            <a:normAutofit/>
          </a:bodyPr>
          <a:lstStyle>
            <a:lvl1pPr>
              <a:lnSpc>
                <a:spcPct val="90000"/>
              </a:lnSpc>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801"/>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6" y="3043052"/>
            <a:ext cx="3517567" cy="3064505"/>
          </a:xfrm>
        </p:spPr>
        <p:txBody>
          <a:bodyPr lIns="91440" rIns="91440">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643464" y="6446522"/>
            <a:ext cx="3517568" cy="365125"/>
          </a:xfrm>
        </p:spPr>
        <p:txBody>
          <a:bodyPr/>
          <a:lstStyle>
            <a:lvl1pPr algn="l">
              <a:defRPr/>
            </a:lvl1pPr>
          </a:lstStyle>
          <a:p>
            <a:fld id="{92BEA474-078D-4E9B-9B14-09A87B19DC46}" type="datetime1">
              <a:rPr lang="en-US" smtClean="0"/>
              <a:t>4/12/2022</a:t>
            </a:fld>
            <a:endParaRPr lang="en-US"/>
          </a:p>
        </p:txBody>
      </p:sp>
      <p:sp>
        <p:nvSpPr>
          <p:cNvPr id="6" name="Footer Placeholder 5"/>
          <p:cNvSpPr>
            <a:spLocks noGrp="1"/>
          </p:cNvSpPr>
          <p:nvPr>
            <p:ph type="ftr" sz="quarter" idx="11"/>
          </p:nvPr>
        </p:nvSpPr>
        <p:spPr>
          <a:xfrm>
            <a:off x="5458984" y="6446522"/>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29424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1"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7" y="0"/>
            <a:ext cx="12191985" cy="4578350"/>
          </a:xfrm>
          <a:solidFill>
            <a:schemeClr val="bg1">
              <a:lumMod val="85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 name="Title 1"/>
          <p:cNvSpPr>
            <a:spLocks noGrp="1"/>
          </p:cNvSpPr>
          <p:nvPr>
            <p:ph type="title"/>
          </p:nvPr>
        </p:nvSpPr>
        <p:spPr>
          <a:xfrm>
            <a:off x="1097280" y="4799362"/>
            <a:ext cx="10113645" cy="743682"/>
          </a:xfrm>
        </p:spPr>
        <p:txBody>
          <a:bodyPr tIns="0" bIns="0" anchor="b">
            <a:noAutofit/>
          </a:bodyPr>
          <a:lstStyle>
            <a:lvl1pPr>
              <a:defRPr sz="27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4/12/2022</a:t>
            </a:fld>
            <a:endParaRPr lang="en-US"/>
          </a:p>
        </p:txBody>
      </p:sp>
      <p:sp>
        <p:nvSpPr>
          <p:cNvPr id="6" name="Footer Placeholder 5"/>
          <p:cNvSpPr>
            <a:spLocks noGrp="1"/>
          </p:cNvSpPr>
          <p:nvPr>
            <p:ph type="ftr" sz="quarter" idx="11"/>
          </p:nvPr>
        </p:nvSpPr>
        <p:spPr>
          <a:xfrm>
            <a:off x="1097279" y="6446840"/>
            <a:ext cx="6818263"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3817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4/12/2022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1621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4/12/2022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703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7"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3"/>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5" y="6446840"/>
            <a:ext cx="2584851" cy="365125"/>
          </a:xfrm>
          <a:prstGeom prst="rect">
            <a:avLst/>
          </a:prstGeom>
        </p:spPr>
        <p:txBody>
          <a:bodyPr vert="horz" lIns="91440" tIns="45720" rIns="91440" bIns="45720" rtlCol="0" anchor="ctr"/>
          <a:lstStyle>
            <a:lvl1pPr algn="r">
              <a:defRPr sz="600">
                <a:solidFill>
                  <a:srgbClr val="FFFFFF"/>
                </a:solidFill>
              </a:defRPr>
            </a:lvl1pPr>
          </a:lstStyle>
          <a:p>
            <a:fld id="{62D6E202-B606-4609-B914-27C9371A1F6D}" type="datetime1">
              <a:rPr lang="en-US" smtClean="0"/>
              <a:t>4/12/2022</a:t>
            </a:fld>
            <a:endParaRPr lang="en-US"/>
          </a:p>
        </p:txBody>
      </p:sp>
      <p:sp>
        <p:nvSpPr>
          <p:cNvPr id="5" name="Footer Placeholder 4"/>
          <p:cNvSpPr>
            <a:spLocks noGrp="1"/>
          </p:cNvSpPr>
          <p:nvPr>
            <p:ph type="ftr" sz="quarter" idx="3"/>
          </p:nvPr>
        </p:nvSpPr>
        <p:spPr>
          <a:xfrm>
            <a:off x="1097279" y="6446840"/>
            <a:ext cx="6818263" cy="365125"/>
          </a:xfrm>
          <a:prstGeom prst="rect">
            <a:avLst/>
          </a:prstGeom>
        </p:spPr>
        <p:txBody>
          <a:bodyPr vert="horz" lIns="91440" tIns="45720" rIns="91440" bIns="45720" rtlCol="0" anchor="ctr"/>
          <a:lstStyle>
            <a:lvl1pPr algn="l">
              <a:defRPr sz="6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1" y="6446840"/>
            <a:ext cx="780011" cy="365125"/>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17736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685800" rtl="0" eaLnBrk="1" latinLnBrk="0" hangingPunct="1">
        <a:lnSpc>
          <a:spcPct val="90000"/>
        </a:lnSpc>
        <a:spcBef>
          <a:spcPct val="0"/>
        </a:spcBef>
        <a:buNone/>
        <a:defRPr sz="315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120000"/>
        </a:lnSpc>
        <a:spcBef>
          <a:spcPts val="900"/>
        </a:spcBef>
        <a:spcAft>
          <a:spcPts val="150"/>
        </a:spcAft>
        <a:buClr>
          <a:schemeClr val="accent1"/>
        </a:buClr>
        <a:buSzPct val="100000"/>
        <a:buFont typeface="Calibri" panose="020F0502020204030204" pitchFamily="34" charset="0"/>
        <a:buChar char=" "/>
        <a:defRPr sz="135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20000"/>
        </a:lnSpc>
        <a:spcBef>
          <a:spcPts val="150"/>
        </a:spcBef>
        <a:spcAft>
          <a:spcPts val="300"/>
        </a:spcAft>
        <a:buClrTx/>
        <a:buFont typeface="Calibri" pitchFamily="34" charset="0"/>
        <a:buChar char="◦"/>
        <a:defRPr sz="12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20000"/>
        </a:lnSpc>
        <a:spcBef>
          <a:spcPts val="150"/>
        </a:spcBef>
        <a:spcAft>
          <a:spcPts val="300"/>
        </a:spcAft>
        <a:buClrTx/>
        <a:buFont typeface="Calibri" pitchFamily="34" charset="0"/>
        <a:buChar char="◦"/>
        <a:defRPr sz="9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20000"/>
        </a:lnSpc>
        <a:spcBef>
          <a:spcPts val="150"/>
        </a:spcBef>
        <a:spcAft>
          <a:spcPts val="300"/>
        </a:spcAft>
        <a:buClrTx/>
        <a:buFont typeface="Calibri" pitchFamily="34" charset="0"/>
        <a:buChar char="◦"/>
        <a:defRPr sz="9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20000"/>
        </a:lnSpc>
        <a:spcBef>
          <a:spcPts val="150"/>
        </a:spcBef>
        <a:spcAft>
          <a:spcPts val="300"/>
        </a:spcAft>
        <a:buClrTx/>
        <a:buFont typeface="Calibri" pitchFamily="34" charset="0"/>
        <a:buChar char="◦"/>
        <a:defRPr sz="9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oplane taking off against dramatic sky">
            <a:extLst>
              <a:ext uri="{FF2B5EF4-FFF2-40B4-BE49-F238E27FC236}">
                <a16:creationId xmlns:a16="http://schemas.microsoft.com/office/drawing/2014/main" id="{1669EC5F-D09E-4985-BC15-0036746CFAB0}"/>
              </a:ext>
            </a:extLst>
          </p:cNvPr>
          <p:cNvPicPr>
            <a:picLocks noChangeAspect="1"/>
          </p:cNvPicPr>
          <p:nvPr/>
        </p:nvPicPr>
        <p:blipFill rotWithShape="1">
          <a:blip r:embed="rId2">
            <a:alphaModFix amt="35000"/>
          </a:blip>
          <a:srcRect t="15439"/>
          <a:stretch/>
        </p:blipFill>
        <p:spPr>
          <a:xfrm>
            <a:off x="-19" y="10"/>
            <a:ext cx="12192000" cy="6855948"/>
          </a:xfrm>
          <a:prstGeom prst="rect">
            <a:avLst/>
          </a:prstGeom>
        </p:spPr>
      </p:pic>
      <p:sp>
        <p:nvSpPr>
          <p:cNvPr id="2" name="Title 1"/>
          <p:cNvSpPr>
            <a:spLocks noGrp="1"/>
          </p:cNvSpPr>
          <p:nvPr>
            <p:ph type="ctrTitle"/>
          </p:nvPr>
        </p:nvSpPr>
        <p:spPr>
          <a:xfrm>
            <a:off x="443061" y="688157"/>
            <a:ext cx="6980990" cy="2181783"/>
          </a:xfrm>
        </p:spPr>
        <p:txBody>
          <a:bodyPr vert="horz" lIns="91440" tIns="45720" rIns="91440" bIns="45720" rtlCol="0" anchor="ctr">
            <a:noAutofit/>
          </a:bodyPr>
          <a:lstStyle/>
          <a:p>
            <a:pPr algn="l"/>
            <a:r>
              <a:rPr lang="en-US" b="1" kern="1200">
                <a:solidFill>
                  <a:schemeClr val="tx1"/>
                </a:solidFill>
                <a:latin typeface="Calibri" panose="020F0502020204030204" pitchFamily="34" charset="0"/>
                <a:cs typeface="Calibri" panose="020F0502020204030204" pitchFamily="34" charset="0"/>
              </a:rPr>
              <a:t>Design Specification</a:t>
            </a:r>
          </a:p>
        </p:txBody>
      </p:sp>
      <p:sp>
        <p:nvSpPr>
          <p:cNvPr id="3" name="Subtitle 2"/>
          <p:cNvSpPr>
            <a:spLocks noGrp="1"/>
          </p:cNvSpPr>
          <p:nvPr>
            <p:ph type="subTitle" idx="1"/>
          </p:nvPr>
        </p:nvSpPr>
        <p:spPr>
          <a:xfrm>
            <a:off x="443043" y="2347274"/>
            <a:ext cx="6270853" cy="1335382"/>
          </a:xfrm>
        </p:spPr>
        <p:txBody>
          <a:bodyPr vert="horz" lIns="91440" tIns="45720" rIns="91440" bIns="45720" rtlCol="0" anchor="t">
            <a:normAutofit/>
          </a:bodyPr>
          <a:lstStyle/>
          <a:p>
            <a:pPr algn="l"/>
            <a:r>
              <a:rPr lang="en-US" sz="3800" b="1"/>
              <a:t>Lambert Air Management System</a:t>
            </a:r>
          </a:p>
          <a:p>
            <a:pPr algn="l"/>
            <a:endParaRPr lang="en-US" sz="1800"/>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FE2A3D94-EBE2-4472-A7D8-418B6772E61B}"/>
              </a:ext>
            </a:extLst>
          </p:cNvPr>
          <p:cNvPicPr>
            <a:picLocks noChangeAspect="1"/>
          </p:cNvPicPr>
          <p:nvPr/>
        </p:nvPicPr>
        <p:blipFill rotWithShape="1">
          <a:blip r:embed="rId3">
            <a:extLst>
              <a:ext uri="{28A0092B-C50C-407E-A947-70E740481C1C}">
                <a14:useLocalDpi xmlns:a14="http://schemas.microsoft.com/office/drawing/2010/main" val="0"/>
              </a:ext>
            </a:extLst>
          </a:blip>
          <a:srcRect l="-10004" r="11553" b="-1"/>
          <a:stretch/>
        </p:blipFill>
        <p:spPr>
          <a:xfrm>
            <a:off x="5072647" y="814551"/>
            <a:ext cx="7119333" cy="5947982"/>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7" name="Subtitle 2">
            <a:extLst>
              <a:ext uri="{FF2B5EF4-FFF2-40B4-BE49-F238E27FC236}">
                <a16:creationId xmlns:a16="http://schemas.microsoft.com/office/drawing/2014/main" id="{EB5BC30E-DE82-4F87-80DA-C89C3A03AD83}"/>
              </a:ext>
            </a:extLst>
          </p:cNvPr>
          <p:cNvSpPr txBox="1">
            <a:spLocks/>
          </p:cNvSpPr>
          <p:nvPr/>
        </p:nvSpPr>
        <p:spPr>
          <a:xfrm>
            <a:off x="443043" y="5524108"/>
            <a:ext cx="6118013" cy="1063576"/>
          </a:xfrm>
          <a:prstGeom prst="rect">
            <a:avLst/>
          </a:prstGeom>
        </p:spPr>
        <p:txBody>
          <a:bodyPr vert="horz" lIns="91440" tIns="45720" rIns="91440" bIns="45720" rtlCol="0" anchor="t">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400">
                <a:solidFill>
                  <a:srgbClr val="FFFFFF"/>
                </a:solidFill>
                <a:latin typeface="+mn-lt"/>
              </a:rPr>
              <a:t>Authors: Josh Snider, Matthew Lavin and Andrew Daur</a:t>
            </a:r>
          </a:p>
          <a:p>
            <a:pPr algn="l"/>
            <a:r>
              <a:rPr lang="en-US" sz="6400">
                <a:solidFill>
                  <a:srgbClr val="FFFFFF"/>
                </a:solidFill>
                <a:latin typeface="+mn-lt"/>
              </a:rPr>
              <a:t>Professor: Dr. Elvis Foster</a:t>
            </a:r>
          </a:p>
          <a:p>
            <a:pPr algn="l"/>
            <a:r>
              <a:rPr lang="en-US" sz="6400">
                <a:solidFill>
                  <a:srgbClr val="FFFFFF"/>
                </a:solidFill>
                <a:latin typeface="+mn-lt"/>
              </a:rPr>
              <a:t>Class: CS440</a:t>
            </a:r>
          </a:p>
          <a:p>
            <a:pPr algn="l"/>
            <a:endParaRPr lang="en-US" sz="1800"/>
          </a:p>
        </p:txBody>
      </p:sp>
      <p:cxnSp>
        <p:nvCxnSpPr>
          <p:cNvPr id="11" name="Straight Connector 10">
            <a:extLst>
              <a:ext uri="{FF2B5EF4-FFF2-40B4-BE49-F238E27FC236}">
                <a16:creationId xmlns:a16="http://schemas.microsoft.com/office/drawing/2014/main" id="{DDBA636F-068B-4EC3-8FD7-D163A265B8C5}"/>
              </a:ext>
            </a:extLst>
          </p:cNvPr>
          <p:cNvCxnSpPr>
            <a:cxnSpLocks/>
          </p:cNvCxnSpPr>
          <p:nvPr/>
        </p:nvCxnSpPr>
        <p:spPr>
          <a:xfrm>
            <a:off x="565608" y="2271860"/>
            <a:ext cx="6231118"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D22BF003-5ED6-5533-50E6-BE3201370922}"/>
              </a:ext>
            </a:extLst>
          </p:cNvPr>
          <p:cNvSpPr>
            <a:spLocks noGrp="1"/>
          </p:cNvSpPr>
          <p:nvPr>
            <p:ph idx="1"/>
          </p:nvPr>
        </p:nvSpPr>
        <p:spPr/>
        <p:txBody>
          <a:bodyPr/>
          <a:lstStyle/>
          <a:p>
            <a:endParaRPr lang="en-US"/>
          </a:p>
        </p:txBody>
      </p:sp>
      <p:pic>
        <p:nvPicPr>
          <p:cNvPr id="14" name="Picture 8" descr="Table&#10;&#10;Description automatically generated">
            <a:extLst>
              <a:ext uri="{FF2B5EF4-FFF2-40B4-BE49-F238E27FC236}">
                <a16:creationId xmlns:a16="http://schemas.microsoft.com/office/drawing/2014/main" id="{0259F8A7-EEC3-47E1-F023-08B0795B4E00}"/>
              </a:ext>
            </a:extLst>
          </p:cNvPr>
          <p:cNvPicPr>
            <a:picLocks noChangeAspect="1"/>
          </p:cNvPicPr>
          <p:nvPr/>
        </p:nvPicPr>
        <p:blipFill>
          <a:blip r:embed="rId3"/>
          <a:stretch>
            <a:fillRect/>
          </a:stretch>
        </p:blipFill>
        <p:spPr>
          <a:xfrm>
            <a:off x="233745" y="1934234"/>
            <a:ext cx="3597350" cy="4403361"/>
          </a:xfrm>
          <a:prstGeom prst="rect">
            <a:avLst/>
          </a:prstGeom>
        </p:spPr>
      </p:pic>
      <p:pic>
        <p:nvPicPr>
          <p:cNvPr id="18" name="Picture 10" descr="Text&#10;&#10;Description automatically generated">
            <a:extLst>
              <a:ext uri="{FF2B5EF4-FFF2-40B4-BE49-F238E27FC236}">
                <a16:creationId xmlns:a16="http://schemas.microsoft.com/office/drawing/2014/main" id="{158338B2-277D-10A6-B6B6-A6AC917DE0C3}"/>
              </a:ext>
            </a:extLst>
          </p:cNvPr>
          <p:cNvPicPr>
            <a:picLocks noChangeAspect="1"/>
          </p:cNvPicPr>
          <p:nvPr/>
        </p:nvPicPr>
        <p:blipFill>
          <a:blip r:embed="rId4"/>
          <a:stretch>
            <a:fillRect/>
          </a:stretch>
        </p:blipFill>
        <p:spPr>
          <a:xfrm>
            <a:off x="8304362" y="1930137"/>
            <a:ext cx="3605841" cy="4277308"/>
          </a:xfrm>
          <a:prstGeom prst="rect">
            <a:avLst/>
          </a:prstGeom>
        </p:spPr>
      </p:pic>
      <p:pic>
        <p:nvPicPr>
          <p:cNvPr id="16" name="Picture 9" descr="Text&#10;&#10;Description automatically generated">
            <a:extLst>
              <a:ext uri="{FF2B5EF4-FFF2-40B4-BE49-F238E27FC236}">
                <a16:creationId xmlns:a16="http://schemas.microsoft.com/office/drawing/2014/main" id="{5B247229-57EA-E7B7-A996-938CFD330FF2}"/>
              </a:ext>
            </a:extLst>
          </p:cNvPr>
          <p:cNvPicPr>
            <a:picLocks noChangeAspect="1"/>
          </p:cNvPicPr>
          <p:nvPr/>
        </p:nvPicPr>
        <p:blipFill>
          <a:blip r:embed="rId5"/>
          <a:stretch>
            <a:fillRect/>
          </a:stretch>
        </p:blipFill>
        <p:spPr>
          <a:xfrm rot="20760000">
            <a:off x="4221192" y="1833178"/>
            <a:ext cx="3605841" cy="4413719"/>
          </a:xfrm>
          <a:prstGeom prst="rect">
            <a:avLst/>
          </a:prstGeom>
        </p:spPr>
      </p:pic>
      <p:sp>
        <p:nvSpPr>
          <p:cNvPr id="2" name="Title 1">
            <a:extLst>
              <a:ext uri="{FF2B5EF4-FFF2-40B4-BE49-F238E27FC236}">
                <a16:creationId xmlns:a16="http://schemas.microsoft.com/office/drawing/2014/main" id="{A3A7F647-590B-494E-B8E4-B38770C945DA}"/>
              </a:ext>
            </a:extLst>
          </p:cNvPr>
          <p:cNvSpPr>
            <a:spLocks noGrp="1"/>
          </p:cNvSpPr>
          <p:nvPr>
            <p:ph type="title"/>
          </p:nvPr>
        </p:nvSpPr>
        <p:spPr>
          <a:xfrm>
            <a:off x="1097280" y="165879"/>
            <a:ext cx="10058400" cy="1571484"/>
          </a:xfrm>
        </p:spPr>
        <p:txBody>
          <a:bodyPr/>
          <a:lstStyle/>
          <a:p>
            <a:r>
              <a:rPr lang="en-US">
                <a:ea typeface="+mj-lt"/>
                <a:cs typeface="+mj-lt"/>
              </a:rPr>
              <a:t>Entity Specification Grid (ESG) Samples</a:t>
            </a:r>
          </a:p>
        </p:txBody>
      </p:sp>
      <p:sp>
        <p:nvSpPr>
          <p:cNvPr id="19" name="TextBox 18">
            <a:extLst>
              <a:ext uri="{FF2B5EF4-FFF2-40B4-BE49-F238E27FC236}">
                <a16:creationId xmlns:a16="http://schemas.microsoft.com/office/drawing/2014/main" id="{42B13B5F-AC9F-61DD-BF44-EFFB59E286DD}"/>
              </a:ext>
            </a:extLst>
          </p:cNvPr>
          <p:cNvSpPr txBox="1"/>
          <p:nvPr/>
        </p:nvSpPr>
        <p:spPr>
          <a:xfrm>
            <a:off x="8836325" y="281796"/>
            <a:ext cx="30307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See Figure 3.2 in Document for full ESG detail</a:t>
            </a:r>
          </a:p>
        </p:txBody>
      </p:sp>
      <p:sp>
        <p:nvSpPr>
          <p:cNvPr id="20" name="Rectangle 19">
            <a:extLst>
              <a:ext uri="{FF2B5EF4-FFF2-40B4-BE49-F238E27FC236}">
                <a16:creationId xmlns:a16="http://schemas.microsoft.com/office/drawing/2014/main" id="{A9CF6C66-2402-4072-199A-4A6F275ED673}"/>
              </a:ext>
            </a:extLst>
          </p:cNvPr>
          <p:cNvSpPr/>
          <p:nvPr/>
        </p:nvSpPr>
        <p:spPr>
          <a:xfrm>
            <a:off x="175404" y="225725"/>
            <a:ext cx="244415" cy="2444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01BD662-7CD5-110D-C180-0EBD605E5677}"/>
              </a:ext>
            </a:extLst>
          </p:cNvPr>
          <p:cNvSpPr txBox="1"/>
          <p:nvPr/>
        </p:nvSpPr>
        <p:spPr>
          <a:xfrm>
            <a:off x="554067" y="1658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Indexes</a:t>
            </a:r>
          </a:p>
        </p:txBody>
      </p:sp>
      <p:sp>
        <p:nvSpPr>
          <p:cNvPr id="22" name="Rectangle 21">
            <a:extLst>
              <a:ext uri="{FF2B5EF4-FFF2-40B4-BE49-F238E27FC236}">
                <a16:creationId xmlns:a16="http://schemas.microsoft.com/office/drawing/2014/main" id="{9A5A4D7B-969E-0DD7-AEDB-4D1D575313F9}"/>
              </a:ext>
            </a:extLst>
          </p:cNvPr>
          <p:cNvSpPr/>
          <p:nvPr/>
        </p:nvSpPr>
        <p:spPr>
          <a:xfrm>
            <a:off x="232913" y="2454215"/>
            <a:ext cx="2357886" cy="2731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05B294-9E91-E885-F8A1-F19483F32721}"/>
              </a:ext>
            </a:extLst>
          </p:cNvPr>
          <p:cNvSpPr/>
          <p:nvPr/>
        </p:nvSpPr>
        <p:spPr>
          <a:xfrm>
            <a:off x="232913" y="2727385"/>
            <a:ext cx="2760452" cy="2444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C7AF0E0-58AA-FF34-7966-E54D99C22EA1}"/>
              </a:ext>
            </a:extLst>
          </p:cNvPr>
          <p:cNvSpPr/>
          <p:nvPr/>
        </p:nvSpPr>
        <p:spPr>
          <a:xfrm rot="20731619">
            <a:off x="3790518" y="2413974"/>
            <a:ext cx="2458528" cy="175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D21A2D-85DA-817D-EBE5-1C9FA5431BE2}"/>
              </a:ext>
            </a:extLst>
          </p:cNvPr>
          <p:cNvSpPr/>
          <p:nvPr/>
        </p:nvSpPr>
        <p:spPr>
          <a:xfrm rot="-840000">
            <a:off x="3813024" y="2541590"/>
            <a:ext cx="2875471" cy="1858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F41C24-5667-D45D-C968-03AEDAEF9092}"/>
              </a:ext>
            </a:extLst>
          </p:cNvPr>
          <p:cNvSpPr/>
          <p:nvPr/>
        </p:nvSpPr>
        <p:spPr>
          <a:xfrm>
            <a:off x="8269856" y="2224176"/>
            <a:ext cx="3091131" cy="1869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BBBD5F-5B3C-F697-FB1A-B85921BAC541}"/>
              </a:ext>
            </a:extLst>
          </p:cNvPr>
          <p:cNvSpPr/>
          <p:nvPr/>
        </p:nvSpPr>
        <p:spPr>
          <a:xfrm>
            <a:off x="8269856" y="2411082"/>
            <a:ext cx="3091132" cy="1293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11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B3C99-AD72-931E-5C85-56BF7CF2E6BB}"/>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defTabSz="914400"/>
            <a:r>
              <a:rPr lang="en-US" sz="5100" spc="-50">
                <a:solidFill>
                  <a:schemeClr val="tx1">
                    <a:lumMod val="85000"/>
                    <a:lumOff val="15000"/>
                  </a:schemeClr>
                </a:solidFill>
              </a:rPr>
              <a:t>Section 3 : Database Specification</a:t>
            </a:r>
          </a:p>
        </p:txBody>
      </p:sp>
      <p:sp>
        <p:nvSpPr>
          <p:cNvPr id="4" name="Text Placeholder 3">
            <a:extLst>
              <a:ext uri="{FF2B5EF4-FFF2-40B4-BE49-F238E27FC236}">
                <a16:creationId xmlns:a16="http://schemas.microsoft.com/office/drawing/2014/main" id="{45324FB0-738D-1B98-3164-E464C1C5F4D8}"/>
              </a:ext>
            </a:extLst>
          </p:cNvPr>
          <p:cNvSpPr>
            <a:spLocks noGrp="1"/>
          </p:cNvSpPr>
          <p:nvPr>
            <p:ph type="body" sz="half" idx="2"/>
          </p:nvPr>
        </p:nvSpPr>
        <p:spPr>
          <a:xfrm>
            <a:off x="633999" y="5782457"/>
            <a:ext cx="10925101" cy="460536"/>
          </a:xfrm>
        </p:spPr>
        <p:txBody>
          <a:bodyPr vert="horz" lIns="91440" tIns="45720" rIns="91440" bIns="45720" rtlCol="0" anchor="t">
            <a:normAutofit/>
          </a:bodyPr>
          <a:lstStyle/>
          <a:p>
            <a:pPr algn="r" defTabSz="914400">
              <a:lnSpc>
                <a:spcPct val="100000"/>
              </a:lnSpc>
              <a:spcBef>
                <a:spcPts val="1200"/>
              </a:spcBef>
              <a:spcAft>
                <a:spcPts val="200"/>
              </a:spcAft>
            </a:pPr>
            <a:r>
              <a:rPr lang="en-US" sz="2000" cap="all" spc="200">
                <a:solidFill>
                  <a:schemeClr val="tx1">
                    <a:lumMod val="85000"/>
                    <a:lumOff val="15000"/>
                  </a:schemeClr>
                </a:solidFill>
              </a:rPr>
              <a:t>Logical Views Chart </a:t>
            </a:r>
            <a:endParaRPr lang="en-US">
              <a:solidFill>
                <a:schemeClr val="tx1">
                  <a:lumMod val="85000"/>
                  <a:lumOff val="15000"/>
                </a:schemeClr>
              </a:solidFill>
            </a:endParaRPr>
          </a:p>
        </p:txBody>
      </p:sp>
      <p:pic>
        <p:nvPicPr>
          <p:cNvPr id="5" name="Picture 5" descr="Table&#10;&#10;Description automatically generated">
            <a:extLst>
              <a:ext uri="{FF2B5EF4-FFF2-40B4-BE49-F238E27FC236}">
                <a16:creationId xmlns:a16="http://schemas.microsoft.com/office/drawing/2014/main" id="{9BFB2E4F-10C1-EB2A-A2FD-7B6D669C20D6}"/>
              </a:ext>
            </a:extLst>
          </p:cNvPr>
          <p:cNvPicPr>
            <a:picLocks noChangeAspect="1"/>
          </p:cNvPicPr>
          <p:nvPr/>
        </p:nvPicPr>
        <p:blipFill>
          <a:blip r:embed="rId2"/>
          <a:stretch>
            <a:fillRect/>
          </a:stretch>
        </p:blipFill>
        <p:spPr>
          <a:xfrm>
            <a:off x="6420377" y="280646"/>
            <a:ext cx="4901045" cy="4465378"/>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1660980F-A73A-D856-5C98-67E0438DC857}"/>
              </a:ext>
            </a:extLst>
          </p:cNvPr>
          <p:cNvPicPr>
            <a:picLocks noGrp="1" noChangeAspect="1"/>
          </p:cNvPicPr>
          <p:nvPr>
            <p:ph idx="1"/>
          </p:nvPr>
        </p:nvPicPr>
        <p:blipFill>
          <a:blip r:embed="rId3"/>
          <a:stretch>
            <a:fillRect/>
          </a:stretch>
        </p:blipFill>
        <p:spPr>
          <a:xfrm>
            <a:off x="1615330" y="280646"/>
            <a:ext cx="3687270" cy="4465376"/>
          </a:xfrm>
          <a:prstGeom prst="rect">
            <a:avLst/>
          </a:prstGeom>
        </p:spPr>
      </p:pic>
      <p:cxnSp>
        <p:nvCxnSpPr>
          <p:cNvPr id="17" name="Straight Connector 1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847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1A6A-F9C2-6561-86B8-F16AB849EC70}"/>
              </a:ext>
            </a:extLst>
          </p:cNvPr>
          <p:cNvSpPr>
            <a:spLocks noGrp="1"/>
          </p:cNvSpPr>
          <p:nvPr>
            <p:ph type="title"/>
          </p:nvPr>
        </p:nvSpPr>
        <p:spPr/>
        <p:txBody>
          <a:bodyPr/>
          <a:lstStyle/>
          <a:p>
            <a:r>
              <a:rPr lang="en-US"/>
              <a:t>Section 4 – User Interface Design</a:t>
            </a:r>
          </a:p>
        </p:txBody>
      </p:sp>
      <p:pic>
        <p:nvPicPr>
          <p:cNvPr id="5" name="Picture 5" descr="Table&#10;&#10;Description automatically generated">
            <a:extLst>
              <a:ext uri="{FF2B5EF4-FFF2-40B4-BE49-F238E27FC236}">
                <a16:creationId xmlns:a16="http://schemas.microsoft.com/office/drawing/2014/main" id="{F4D3E76E-F3F3-C00D-F884-5B124302B3E5}"/>
              </a:ext>
            </a:extLst>
          </p:cNvPr>
          <p:cNvPicPr>
            <a:picLocks noGrp="1" noChangeAspect="1"/>
          </p:cNvPicPr>
          <p:nvPr>
            <p:ph idx="1"/>
          </p:nvPr>
        </p:nvPicPr>
        <p:blipFill>
          <a:blip r:embed="rId2"/>
          <a:stretch>
            <a:fillRect/>
          </a:stretch>
        </p:blipFill>
        <p:spPr>
          <a:xfrm>
            <a:off x="9306863" y="50801"/>
            <a:ext cx="2890851" cy="6761247"/>
          </a:xfrm>
        </p:spPr>
      </p:pic>
      <p:sp>
        <p:nvSpPr>
          <p:cNvPr id="4" name="Text Placeholder 3">
            <a:extLst>
              <a:ext uri="{FF2B5EF4-FFF2-40B4-BE49-F238E27FC236}">
                <a16:creationId xmlns:a16="http://schemas.microsoft.com/office/drawing/2014/main" id="{D946388F-E8E2-08BA-9035-5AA9DF7DD4DD}"/>
              </a:ext>
            </a:extLst>
          </p:cNvPr>
          <p:cNvSpPr>
            <a:spLocks noGrp="1"/>
          </p:cNvSpPr>
          <p:nvPr>
            <p:ph type="body" sz="half" idx="2"/>
          </p:nvPr>
        </p:nvSpPr>
        <p:spPr/>
        <p:txBody>
          <a:bodyPr vert="horz" lIns="91440" tIns="45720" rIns="91440" bIns="45720" rtlCol="0" anchor="t">
            <a:normAutofit/>
          </a:bodyPr>
          <a:lstStyle/>
          <a:p>
            <a:r>
              <a:rPr lang="en-US">
                <a:ea typeface="+mn-lt"/>
                <a:cs typeface="+mn-lt"/>
              </a:rPr>
              <a:t>User Interface Topology Chart (UITC) --&gt;</a:t>
            </a:r>
            <a:endParaRPr lang="en-US"/>
          </a:p>
        </p:txBody>
      </p:sp>
      <p:pic>
        <p:nvPicPr>
          <p:cNvPr id="6" name="Picture 6">
            <a:extLst>
              <a:ext uri="{FF2B5EF4-FFF2-40B4-BE49-F238E27FC236}">
                <a16:creationId xmlns:a16="http://schemas.microsoft.com/office/drawing/2014/main" id="{439AC68C-7A57-D7F7-1F80-7FF58CEA338A}"/>
              </a:ext>
            </a:extLst>
          </p:cNvPr>
          <p:cNvPicPr>
            <a:picLocks noChangeAspect="1"/>
          </p:cNvPicPr>
          <p:nvPr/>
        </p:nvPicPr>
        <p:blipFill>
          <a:blip r:embed="rId3"/>
          <a:stretch>
            <a:fillRect/>
          </a:stretch>
        </p:blipFill>
        <p:spPr>
          <a:xfrm>
            <a:off x="5300669" y="48883"/>
            <a:ext cx="3474096" cy="6745856"/>
          </a:xfrm>
          <a:prstGeom prst="rect">
            <a:avLst/>
          </a:prstGeom>
        </p:spPr>
      </p:pic>
    </p:spTree>
    <p:extLst>
      <p:ext uri="{BB962C8B-B14F-4D97-AF65-F5344CB8AC3E}">
        <p14:creationId xmlns:p14="http://schemas.microsoft.com/office/powerpoint/2010/main" val="341179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367A-D2D8-9A71-0A93-F302D3ABF6DD}"/>
              </a:ext>
            </a:extLst>
          </p:cNvPr>
          <p:cNvSpPr>
            <a:spLocks noGrp="1"/>
          </p:cNvSpPr>
          <p:nvPr>
            <p:ph type="title"/>
          </p:nvPr>
        </p:nvSpPr>
        <p:spPr/>
        <p:txBody>
          <a:bodyPr/>
          <a:lstStyle/>
          <a:p>
            <a:r>
              <a:rPr lang="en-US"/>
              <a:t>Section 5 : Operations Design</a:t>
            </a:r>
          </a:p>
        </p:txBody>
      </p:sp>
      <p:sp>
        <p:nvSpPr>
          <p:cNvPr id="3" name="Content Placeholder 2">
            <a:extLst>
              <a:ext uri="{FF2B5EF4-FFF2-40B4-BE49-F238E27FC236}">
                <a16:creationId xmlns:a16="http://schemas.microsoft.com/office/drawing/2014/main" id="{09047710-747B-DC5C-578A-53EC7461B95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30D216FB-DCC7-2C78-C9F7-AA6F8433F79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2346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Country – ADD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 ADD Method [Generic] Pseudo-code.</a:t>
            </a:r>
          </a:p>
          <a:p>
            <a:endParaRPr lang="en-US"/>
          </a:p>
        </p:txBody>
      </p:sp>
      <p:pic>
        <p:nvPicPr>
          <p:cNvPr id="5" name="Picture 5" descr="Text&#10;&#10;Description automatically generated">
            <a:extLst>
              <a:ext uri="{FF2B5EF4-FFF2-40B4-BE49-F238E27FC236}">
                <a16:creationId xmlns:a16="http://schemas.microsoft.com/office/drawing/2014/main" id="{916D1A3B-B2D4-0091-3322-C1D8CA2139DF}"/>
              </a:ext>
            </a:extLst>
          </p:cNvPr>
          <p:cNvPicPr>
            <a:picLocks noChangeAspect="1"/>
          </p:cNvPicPr>
          <p:nvPr/>
        </p:nvPicPr>
        <p:blipFill>
          <a:blip r:embed="rId2"/>
          <a:stretch>
            <a:fillRect/>
          </a:stretch>
        </p:blipFill>
        <p:spPr>
          <a:xfrm>
            <a:off x="4781909" y="322075"/>
            <a:ext cx="7358331" cy="6199474"/>
          </a:xfrm>
          <a:prstGeom prst="rect">
            <a:avLst/>
          </a:prstGeom>
        </p:spPr>
      </p:pic>
    </p:spTree>
    <p:extLst>
      <p:ext uri="{BB962C8B-B14F-4D97-AF65-F5344CB8AC3E}">
        <p14:creationId xmlns:p14="http://schemas.microsoft.com/office/powerpoint/2010/main" val="274237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Port – ADD / MOD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6" name="Picture 6" descr="Text&#10;&#10;Description automatically generated">
            <a:extLst>
              <a:ext uri="{FF2B5EF4-FFF2-40B4-BE49-F238E27FC236}">
                <a16:creationId xmlns:a16="http://schemas.microsoft.com/office/drawing/2014/main" id="{F56550E2-2336-7581-9BB2-4D8F193B9D93}"/>
              </a:ext>
            </a:extLst>
          </p:cNvPr>
          <p:cNvPicPr>
            <a:picLocks noChangeAspect="1"/>
          </p:cNvPicPr>
          <p:nvPr/>
        </p:nvPicPr>
        <p:blipFill>
          <a:blip r:embed="rId2"/>
          <a:stretch>
            <a:fillRect/>
          </a:stretch>
        </p:blipFill>
        <p:spPr>
          <a:xfrm>
            <a:off x="5630173" y="79787"/>
            <a:ext cx="5762445" cy="6784691"/>
          </a:xfrm>
          <a:prstGeom prst="rect">
            <a:avLst/>
          </a:prstGeom>
        </p:spPr>
      </p:pic>
    </p:spTree>
    <p:extLst>
      <p:ext uri="{BB962C8B-B14F-4D97-AF65-F5344CB8AC3E}">
        <p14:creationId xmlns:p14="http://schemas.microsoft.com/office/powerpoint/2010/main" val="125739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Terminal – ADD / MOD/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6" name="Picture 6">
            <a:extLst>
              <a:ext uri="{FF2B5EF4-FFF2-40B4-BE49-F238E27FC236}">
                <a16:creationId xmlns:a16="http://schemas.microsoft.com/office/drawing/2014/main" id="{E944E9C2-0D1A-EFFF-0846-2704AA32C000}"/>
              </a:ext>
            </a:extLst>
          </p:cNvPr>
          <p:cNvPicPr>
            <a:picLocks noChangeAspect="1"/>
          </p:cNvPicPr>
          <p:nvPr/>
        </p:nvPicPr>
        <p:blipFill>
          <a:blip r:embed="rId2"/>
          <a:stretch>
            <a:fillRect/>
          </a:stretch>
        </p:blipFill>
        <p:spPr>
          <a:xfrm>
            <a:off x="4925683" y="6238"/>
            <a:ext cx="5216105" cy="6845523"/>
          </a:xfrm>
          <a:prstGeom prst="rect">
            <a:avLst/>
          </a:prstGeom>
        </p:spPr>
      </p:pic>
    </p:spTree>
    <p:extLst>
      <p:ext uri="{BB962C8B-B14F-4D97-AF65-F5344CB8AC3E}">
        <p14:creationId xmlns:p14="http://schemas.microsoft.com/office/powerpoint/2010/main" val="372221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Gates – ADD / MOD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6" name="Picture 6" descr="Text&#10;&#10;Description automatically generated">
            <a:extLst>
              <a:ext uri="{FF2B5EF4-FFF2-40B4-BE49-F238E27FC236}">
                <a16:creationId xmlns:a16="http://schemas.microsoft.com/office/drawing/2014/main" id="{6D91BB67-1DDE-DEF1-D44B-79D6E9161EBF}"/>
              </a:ext>
            </a:extLst>
          </p:cNvPr>
          <p:cNvPicPr>
            <a:picLocks noChangeAspect="1"/>
          </p:cNvPicPr>
          <p:nvPr/>
        </p:nvPicPr>
        <p:blipFill>
          <a:blip r:embed="rId2"/>
          <a:stretch>
            <a:fillRect/>
          </a:stretch>
        </p:blipFill>
        <p:spPr>
          <a:xfrm>
            <a:off x="5055079" y="50928"/>
            <a:ext cx="6280030" cy="6713012"/>
          </a:xfrm>
          <a:prstGeom prst="rect">
            <a:avLst/>
          </a:prstGeom>
        </p:spPr>
      </p:pic>
    </p:spTree>
    <p:extLst>
      <p:ext uri="{BB962C8B-B14F-4D97-AF65-F5344CB8AC3E}">
        <p14:creationId xmlns:p14="http://schemas.microsoft.com/office/powerpoint/2010/main" val="352871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Runway – ADD / MOD/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10" name="Picture 10" descr="Text&#10;&#10;Description automatically generated">
            <a:extLst>
              <a:ext uri="{FF2B5EF4-FFF2-40B4-BE49-F238E27FC236}">
                <a16:creationId xmlns:a16="http://schemas.microsoft.com/office/drawing/2014/main" id="{48D7533D-F576-1C62-BF85-1411B3529A27}"/>
              </a:ext>
            </a:extLst>
          </p:cNvPr>
          <p:cNvPicPr>
            <a:picLocks noChangeAspect="1"/>
          </p:cNvPicPr>
          <p:nvPr/>
        </p:nvPicPr>
        <p:blipFill>
          <a:blip r:embed="rId2"/>
          <a:stretch>
            <a:fillRect/>
          </a:stretch>
        </p:blipFill>
        <p:spPr>
          <a:xfrm>
            <a:off x="6650967" y="62459"/>
            <a:ext cx="5331123" cy="6704326"/>
          </a:xfrm>
          <a:prstGeom prst="rect">
            <a:avLst/>
          </a:prstGeom>
        </p:spPr>
      </p:pic>
      <p:sp>
        <p:nvSpPr>
          <p:cNvPr id="11" name="TextBox 10">
            <a:extLst>
              <a:ext uri="{FF2B5EF4-FFF2-40B4-BE49-F238E27FC236}">
                <a16:creationId xmlns:a16="http://schemas.microsoft.com/office/drawing/2014/main" id="{861F8785-80D9-84B6-671A-0CBE06DE96D3}"/>
              </a:ext>
            </a:extLst>
          </p:cNvPr>
          <p:cNvSpPr txBox="1"/>
          <p:nvPr/>
        </p:nvSpPr>
        <p:spPr>
          <a:xfrm>
            <a:off x="4623759" y="1604514"/>
            <a:ext cx="20387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Form:</a:t>
            </a:r>
            <a:br>
              <a:rPr lang="en-US"/>
            </a:br>
            <a:r>
              <a:rPr lang="en-US"/>
              <a:t>1. Runway Code</a:t>
            </a:r>
          </a:p>
          <a:p>
            <a:r>
              <a:rPr lang="en-US"/>
              <a:t>2. Runway Name</a:t>
            </a:r>
          </a:p>
          <a:p>
            <a:r>
              <a:rPr lang="en-US"/>
              <a:t>3. Runway Length</a:t>
            </a:r>
          </a:p>
          <a:p>
            <a:r>
              <a:rPr lang="en-US"/>
              <a:t>4. Runway Width</a:t>
            </a:r>
          </a:p>
          <a:p>
            <a:r>
              <a:rPr lang="en-US"/>
              <a:t>5. Host Port Code</a:t>
            </a:r>
          </a:p>
        </p:txBody>
      </p:sp>
      <p:cxnSp>
        <p:nvCxnSpPr>
          <p:cNvPr id="12" name="Straight Arrow Connector 11">
            <a:extLst>
              <a:ext uri="{FF2B5EF4-FFF2-40B4-BE49-F238E27FC236}">
                <a16:creationId xmlns:a16="http://schemas.microsoft.com/office/drawing/2014/main" id="{400409E2-FBCE-E57E-59E3-B415C359B265}"/>
              </a:ext>
            </a:extLst>
          </p:cNvPr>
          <p:cNvCxnSpPr/>
          <p:nvPr/>
        </p:nvCxnSpPr>
        <p:spPr>
          <a:xfrm>
            <a:off x="5968581" y="1648184"/>
            <a:ext cx="920150" cy="92015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180A7E2-9583-E8F1-1195-8D6DA544AAA2}"/>
              </a:ext>
            </a:extLst>
          </p:cNvPr>
          <p:cNvCxnSpPr>
            <a:cxnSpLocks/>
          </p:cNvCxnSpPr>
          <p:nvPr/>
        </p:nvCxnSpPr>
        <p:spPr>
          <a:xfrm flipV="1">
            <a:off x="6414279" y="2553956"/>
            <a:ext cx="460075" cy="790756"/>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077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Airline – ADD / MOD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6" name="Picture 6" descr="Text, letter&#10;&#10;Description automatically generated">
            <a:extLst>
              <a:ext uri="{FF2B5EF4-FFF2-40B4-BE49-F238E27FC236}">
                <a16:creationId xmlns:a16="http://schemas.microsoft.com/office/drawing/2014/main" id="{8092A27B-57BB-5E32-3738-DEBDFB67CA61}"/>
              </a:ext>
            </a:extLst>
          </p:cNvPr>
          <p:cNvPicPr>
            <a:picLocks noChangeAspect="1"/>
          </p:cNvPicPr>
          <p:nvPr/>
        </p:nvPicPr>
        <p:blipFill>
          <a:blip r:embed="rId2"/>
          <a:stretch>
            <a:fillRect/>
          </a:stretch>
        </p:blipFill>
        <p:spPr>
          <a:xfrm>
            <a:off x="4925683" y="28635"/>
            <a:ext cx="5446143" cy="6800730"/>
          </a:xfrm>
          <a:prstGeom prst="rect">
            <a:avLst/>
          </a:prstGeom>
        </p:spPr>
      </p:pic>
    </p:spTree>
    <p:extLst>
      <p:ext uri="{BB962C8B-B14F-4D97-AF65-F5344CB8AC3E}">
        <p14:creationId xmlns:p14="http://schemas.microsoft.com/office/powerpoint/2010/main" val="251048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5DFC-25B8-BEC9-670D-9D8EF9990B5C}"/>
              </a:ext>
            </a:extLst>
          </p:cNvPr>
          <p:cNvSpPr>
            <a:spLocks noGrp="1"/>
          </p:cNvSpPr>
          <p:nvPr>
            <p:ph type="title"/>
          </p:nvPr>
        </p:nvSpPr>
        <p:spPr/>
        <p:txBody>
          <a:bodyPr/>
          <a:lstStyle/>
          <a:p>
            <a:r>
              <a:rPr lang="en-US"/>
              <a:t>Section 1 : System Overview</a:t>
            </a:r>
          </a:p>
        </p:txBody>
      </p:sp>
      <p:sp>
        <p:nvSpPr>
          <p:cNvPr id="4" name="Text Placeholder 3">
            <a:extLst>
              <a:ext uri="{FF2B5EF4-FFF2-40B4-BE49-F238E27FC236}">
                <a16:creationId xmlns:a16="http://schemas.microsoft.com/office/drawing/2014/main" id="{3F9285A8-0F3A-882E-97D3-8F276EF624C2}"/>
              </a:ext>
            </a:extLst>
          </p:cNvPr>
          <p:cNvSpPr>
            <a:spLocks noGrp="1"/>
          </p:cNvSpPr>
          <p:nvPr>
            <p:ph type="body" sz="half" idx="2"/>
          </p:nvPr>
        </p:nvSpPr>
        <p:spPr/>
        <p:txBody>
          <a:bodyPr/>
          <a:lstStyle/>
          <a:p>
            <a:r>
              <a:rPr lang="en-US"/>
              <a:t>Further detailed in the previous two deliverables. </a:t>
            </a:r>
          </a:p>
        </p:txBody>
      </p:sp>
    </p:spTree>
    <p:extLst>
      <p:ext uri="{BB962C8B-B14F-4D97-AF65-F5344CB8AC3E}">
        <p14:creationId xmlns:p14="http://schemas.microsoft.com/office/powerpoint/2010/main" val="3295026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err="1"/>
              <a:t>AircraftType</a:t>
            </a:r>
            <a:r>
              <a:rPr lang="en-US"/>
              <a:t> – ADD / MOD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5" name="Picture 6" descr="Text&#10;&#10;Description automatically generated">
            <a:extLst>
              <a:ext uri="{FF2B5EF4-FFF2-40B4-BE49-F238E27FC236}">
                <a16:creationId xmlns:a16="http://schemas.microsoft.com/office/drawing/2014/main" id="{B89E39E1-A7E1-6915-7DE0-A77E9F017A6A}"/>
              </a:ext>
            </a:extLst>
          </p:cNvPr>
          <p:cNvPicPr>
            <a:picLocks noChangeAspect="1"/>
          </p:cNvPicPr>
          <p:nvPr/>
        </p:nvPicPr>
        <p:blipFill>
          <a:blip r:embed="rId2"/>
          <a:stretch>
            <a:fillRect/>
          </a:stretch>
        </p:blipFill>
        <p:spPr>
          <a:xfrm>
            <a:off x="4925683" y="41247"/>
            <a:ext cx="5273615" cy="6732373"/>
          </a:xfrm>
          <a:prstGeom prst="rect">
            <a:avLst/>
          </a:prstGeom>
        </p:spPr>
      </p:pic>
    </p:spTree>
    <p:extLst>
      <p:ext uri="{BB962C8B-B14F-4D97-AF65-F5344CB8AC3E}">
        <p14:creationId xmlns:p14="http://schemas.microsoft.com/office/powerpoint/2010/main" val="1911888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Flight – ADD / MOD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5" name="Picture 6" descr="Text&#10;&#10;Description automatically generated">
            <a:extLst>
              <a:ext uri="{FF2B5EF4-FFF2-40B4-BE49-F238E27FC236}">
                <a16:creationId xmlns:a16="http://schemas.microsoft.com/office/drawing/2014/main" id="{C9F6D5DA-C077-84D4-00A6-D617FED6501A}"/>
              </a:ext>
            </a:extLst>
          </p:cNvPr>
          <p:cNvPicPr>
            <a:picLocks noChangeAspect="1"/>
          </p:cNvPicPr>
          <p:nvPr/>
        </p:nvPicPr>
        <p:blipFill>
          <a:blip r:embed="rId2"/>
          <a:stretch>
            <a:fillRect/>
          </a:stretch>
        </p:blipFill>
        <p:spPr>
          <a:xfrm>
            <a:off x="5069457" y="43012"/>
            <a:ext cx="5446143" cy="6786353"/>
          </a:xfrm>
          <a:prstGeom prst="rect">
            <a:avLst/>
          </a:prstGeom>
        </p:spPr>
      </p:pic>
    </p:spTree>
    <p:extLst>
      <p:ext uri="{BB962C8B-B14F-4D97-AF65-F5344CB8AC3E}">
        <p14:creationId xmlns:p14="http://schemas.microsoft.com/office/powerpoint/2010/main" val="311335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815138"/>
            <a:ext cx="4135792" cy="2065221"/>
          </a:xfrm>
        </p:spPr>
        <p:txBody>
          <a:bodyPr/>
          <a:lstStyle/>
          <a:p>
            <a:r>
              <a:rPr lang="en-US"/>
              <a:t>Schedule – ADD / MOD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4" name="Text Placeholder 3">
            <a:extLst>
              <a:ext uri="{FF2B5EF4-FFF2-40B4-BE49-F238E27FC236}">
                <a16:creationId xmlns:a16="http://schemas.microsoft.com/office/drawing/2014/main" id="{FA6A32AF-4134-28BE-83E2-738156AAF52D}"/>
              </a:ext>
            </a:extLst>
          </p:cNvPr>
          <p:cNvSpPr>
            <a:spLocks noGrp="1"/>
          </p:cNvSpPr>
          <p:nvPr>
            <p:ph type="body" sz="half" idx="2"/>
          </p:nvPr>
        </p:nvSpPr>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pPr algn="ctr"/>
            <a:r>
              <a:rPr lang="en-US">
                <a:ea typeface="+mn-lt"/>
                <a:cs typeface="+mn-lt"/>
              </a:rPr>
              <a:t>See Figure 5.1-5.3: ** Method [Generic] Pseudo-code.</a:t>
            </a:r>
          </a:p>
          <a:p>
            <a:endParaRPr lang="en-US"/>
          </a:p>
        </p:txBody>
      </p:sp>
      <p:pic>
        <p:nvPicPr>
          <p:cNvPr id="5" name="Picture 6" descr="Text&#10;&#10;Description automatically generated">
            <a:extLst>
              <a:ext uri="{FF2B5EF4-FFF2-40B4-BE49-F238E27FC236}">
                <a16:creationId xmlns:a16="http://schemas.microsoft.com/office/drawing/2014/main" id="{F6416242-CB7A-4456-8A14-5920334F8810}"/>
              </a:ext>
            </a:extLst>
          </p:cNvPr>
          <p:cNvPicPr>
            <a:picLocks noChangeAspect="1"/>
          </p:cNvPicPr>
          <p:nvPr/>
        </p:nvPicPr>
        <p:blipFill>
          <a:blip r:embed="rId2"/>
          <a:stretch>
            <a:fillRect/>
          </a:stretch>
        </p:blipFill>
        <p:spPr>
          <a:xfrm>
            <a:off x="5026325" y="98756"/>
            <a:ext cx="5216105" cy="6660486"/>
          </a:xfrm>
          <a:prstGeom prst="rect">
            <a:avLst/>
          </a:prstGeom>
        </p:spPr>
      </p:pic>
    </p:spTree>
    <p:extLst>
      <p:ext uri="{BB962C8B-B14F-4D97-AF65-F5344CB8AC3E}">
        <p14:creationId xmlns:p14="http://schemas.microsoft.com/office/powerpoint/2010/main" val="352817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455704"/>
            <a:ext cx="4135792" cy="2065221"/>
          </a:xfrm>
        </p:spPr>
        <p:txBody>
          <a:bodyPr/>
          <a:lstStyle/>
          <a:p>
            <a:r>
              <a:rPr lang="en-US"/>
              <a:t>GENERIC – ADD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5" name="TextBox 4">
            <a:extLst>
              <a:ext uri="{FF2B5EF4-FFF2-40B4-BE49-F238E27FC236}">
                <a16:creationId xmlns:a16="http://schemas.microsoft.com/office/drawing/2014/main" id="{DA78295C-D01C-130E-5CF1-0E3FE3161529}"/>
              </a:ext>
            </a:extLst>
          </p:cNvPr>
          <p:cNvSpPr txBox="1"/>
          <p:nvPr/>
        </p:nvSpPr>
        <p:spPr>
          <a:xfrm>
            <a:off x="5313872" y="94891"/>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8" name="Table 7">
            <a:extLst>
              <a:ext uri="{FF2B5EF4-FFF2-40B4-BE49-F238E27FC236}">
                <a16:creationId xmlns:a16="http://schemas.microsoft.com/office/drawing/2014/main" id="{1084B046-1B93-1B6E-C405-8F432F052DC1}"/>
              </a:ext>
            </a:extLst>
          </p:cNvPr>
          <p:cNvGraphicFramePr>
            <a:graphicFrameLocks noGrp="1"/>
          </p:cNvGraphicFramePr>
          <p:nvPr>
            <p:extLst>
              <p:ext uri="{D42A27DB-BD31-4B8C-83A1-F6EECF244321}">
                <p14:modId xmlns:p14="http://schemas.microsoft.com/office/powerpoint/2010/main" val="2398072091"/>
              </p:ext>
            </p:extLst>
          </p:nvPr>
        </p:nvGraphicFramePr>
        <p:xfrm>
          <a:off x="4945811" y="-14377"/>
          <a:ext cx="6955541" cy="7027432"/>
        </p:xfrm>
        <a:graphic>
          <a:graphicData uri="http://schemas.openxmlformats.org/drawingml/2006/table">
            <a:tbl>
              <a:tblPr firstRow="1" bandRow="1">
                <a:tableStyleId>{5C22544A-7EE6-4342-B048-85BDC9FD1C3A}</a:tableStyleId>
              </a:tblPr>
              <a:tblGrid>
                <a:gridCol w="6955541">
                  <a:extLst>
                    <a:ext uri="{9D8B030D-6E8A-4147-A177-3AD203B41FA5}">
                      <a16:colId xmlns:a16="http://schemas.microsoft.com/office/drawing/2014/main" val="3647889302"/>
                    </a:ext>
                  </a:extLst>
                </a:gridCol>
              </a:tblGrid>
              <a:tr h="6768352">
                <a:tc>
                  <a:txBody>
                    <a:bodyPr/>
                    <a:lstStyle/>
                    <a:p>
                      <a:pPr algn="just" rtl="0" fontAlgn="base"/>
                      <a:r>
                        <a:rPr lang="en-US" sz="1200" b="1">
                          <a:solidFill>
                            <a:schemeClr val="tx1"/>
                          </a:solidFill>
                          <a:effectLst/>
                        </a:rPr>
                        <a:t>Operation Biography: </a:t>
                      </a:r>
                    </a:p>
                    <a:p>
                      <a:pPr algn="l" rtl="0" fontAlgn="base"/>
                      <a:r>
                        <a:rPr lang="en-US" sz="1200" b="0">
                          <a:solidFill>
                            <a:schemeClr val="tx1"/>
                          </a:solidFill>
                          <a:effectLst/>
                        </a:rPr>
                        <a:t>System:                                     Lambert Air Management System (LAMS) </a:t>
                      </a:r>
                    </a:p>
                    <a:p>
                      <a:pPr algn="l" rtl="0" fontAlgn="base"/>
                      <a:r>
                        <a:rPr lang="en-US" sz="1200" b="0">
                          <a:solidFill>
                            <a:schemeClr val="tx1"/>
                          </a:solidFill>
                          <a:effectLst/>
                        </a:rPr>
                        <a:t>Subsystem:                              Flight Management  </a:t>
                      </a:r>
                    </a:p>
                    <a:p>
                      <a:pPr algn="l" rtl="0" fontAlgn="base"/>
                      <a:r>
                        <a:rPr lang="en-US" sz="1200" b="0">
                          <a:solidFill>
                            <a:schemeClr val="tx1"/>
                          </a:solidFill>
                          <a:effectLst/>
                        </a:rPr>
                        <a:t>Operation Name:                    LAM_*ENTITY_NAME*_AO </a:t>
                      </a:r>
                    </a:p>
                    <a:p>
                      <a:pPr algn="l" rtl="0" fontAlgn="base"/>
                      <a:r>
                        <a:rPr lang="en-US" sz="1200" b="0">
                          <a:solidFill>
                            <a:schemeClr val="tx1"/>
                          </a:solidFill>
                          <a:effectLst/>
                        </a:rPr>
                        <a:t>Operation Description:         Generic ADD operation for entity to add data record, required parameters change depending on what entity you wish to add to, and will be set by the entity definition, but the structure will follow the outline here. </a:t>
                      </a:r>
                    </a:p>
                    <a:p>
                      <a:pPr algn="l" rtl="0" fontAlgn="base"/>
                      <a:r>
                        <a:rPr lang="en-US" sz="1200" b="0">
                          <a:solidFill>
                            <a:schemeClr val="tx1"/>
                          </a:solidFill>
                          <a:effectLst/>
                        </a:rPr>
                        <a:t>Operation Category:              Mandatory </a:t>
                      </a:r>
                    </a:p>
                    <a:p>
                      <a:pPr algn="l" rtl="0" fontAlgn="base"/>
                      <a:r>
                        <a:rPr lang="en-US" sz="1200" b="0">
                          <a:solidFill>
                            <a:schemeClr val="tx1"/>
                          </a:solidFill>
                          <a:effectLst/>
                        </a:rPr>
                        <a:t>Complexity Rank:                  8 of 10 </a:t>
                      </a:r>
                    </a:p>
                    <a:p>
                      <a:pPr algn="l" rtl="0" fontAlgn="base"/>
                      <a:r>
                        <a:rPr lang="en-US" sz="1200" b="0">
                          <a:solidFill>
                            <a:schemeClr val="tx1"/>
                          </a:solidFill>
                          <a:effectLst/>
                        </a:rPr>
                        <a:t>Spec. Author:                          M. Lavin, A. Daur, J. Snider              </a:t>
                      </a:r>
                    </a:p>
                    <a:p>
                      <a:pPr algn="l" rtl="0" fontAlgn="base"/>
                      <a:r>
                        <a:rPr lang="en-US" sz="1200" b="0">
                          <a:solidFill>
                            <a:schemeClr val="tx1"/>
                          </a:solidFill>
                          <a:effectLst/>
                        </a:rPr>
                        <a:t>Date:                                         3-22-2022 </a:t>
                      </a:r>
                    </a:p>
                    <a:p>
                      <a:pPr algn="just" rtl="0" fontAlgn="base"/>
                      <a:endParaRPr lang="en-US" sz="1200" b="1">
                        <a:solidFill>
                          <a:schemeClr val="tx1"/>
                        </a:solidFill>
                        <a:effectLst/>
                      </a:endParaRPr>
                    </a:p>
                    <a:p>
                      <a:pPr algn="just" rtl="0" fontAlgn="base"/>
                      <a:r>
                        <a:rPr lang="en-US" sz="1200" b="1">
                          <a:solidFill>
                            <a:schemeClr val="tx1"/>
                          </a:solidFill>
                          <a:effectLst/>
                        </a:rPr>
                        <a:t>Inputs:  </a:t>
                      </a:r>
                    </a:p>
                    <a:p>
                      <a:pPr algn="l" rtl="0" fontAlgn="base"/>
                      <a:r>
                        <a:rPr lang="en-US" sz="1200" b="0">
                          <a:solidFill>
                            <a:schemeClr val="tx1"/>
                          </a:solidFill>
                          <a:effectLst/>
                        </a:rPr>
                        <a:t>Input Form containing entry parameters that vary according to the entity you want to add to. Adding to Countries would involve ‘Country Name’ and ‘Country Abbreviated’ parameters, but if adding a Gate or Terminal would require different parameters suited to that entity. Indexing handled automatically. </a:t>
                      </a:r>
                    </a:p>
                    <a:p>
                      <a:pPr algn="just" rtl="0" fontAlgn="base"/>
                      <a:endParaRPr lang="en-US" sz="1200" b="1">
                        <a:solidFill>
                          <a:schemeClr val="tx1"/>
                        </a:solidFill>
                        <a:effectLst/>
                      </a:endParaRPr>
                    </a:p>
                    <a:p>
                      <a:pPr algn="just" rtl="0" fontAlgn="base"/>
                      <a:endParaRPr lang="en-US" sz="1200" b="1">
                        <a:solidFill>
                          <a:schemeClr val="tx1"/>
                        </a:solidFill>
                        <a:effectLst/>
                      </a:endParaRPr>
                    </a:p>
                    <a:p>
                      <a:pPr algn="just" rtl="0" fontAlgn="base"/>
                      <a:r>
                        <a:rPr lang="en-US" sz="1200" b="1">
                          <a:solidFill>
                            <a:schemeClr val="tx1"/>
                          </a:solidFill>
                          <a:effectLst/>
                        </a:rPr>
                        <a:t>Outputs: </a:t>
                      </a:r>
                    </a:p>
                    <a:p>
                      <a:pPr algn="l" rtl="0" fontAlgn="base"/>
                      <a:r>
                        <a:rPr lang="en-US" sz="1200" b="0">
                          <a:solidFill>
                            <a:schemeClr val="tx1"/>
                          </a:solidFill>
                          <a:effectLst/>
                        </a:rPr>
                        <a:t>Completed Input Form showing that adding of object was successful with confirmation. This can be done through UI through dialog box or by presenting/ writing some sort of message to the display. </a:t>
                      </a:r>
                    </a:p>
                    <a:p>
                      <a:pPr algn="just" rtl="0" fontAlgn="base"/>
                      <a:endParaRPr lang="en-US" sz="1200" b="1">
                        <a:solidFill>
                          <a:schemeClr val="tx1"/>
                        </a:solidFill>
                        <a:effectLst/>
                      </a:endParaRPr>
                    </a:p>
                    <a:p>
                      <a:pPr algn="just" rtl="0" fontAlgn="base"/>
                      <a:endParaRPr lang="en-US" sz="1200" b="1">
                        <a:solidFill>
                          <a:schemeClr val="tx1"/>
                        </a:solidFill>
                        <a:effectLst/>
                      </a:endParaRPr>
                    </a:p>
                    <a:p>
                      <a:pPr algn="just" rtl="0" fontAlgn="base"/>
                      <a:r>
                        <a:rPr lang="en-US" sz="1200" b="1">
                          <a:solidFill>
                            <a:schemeClr val="tx1"/>
                          </a:solidFill>
                          <a:effectLst/>
                        </a:rPr>
                        <a:t>Validations Rules:  </a:t>
                      </a:r>
                    </a:p>
                    <a:p>
                      <a:pPr algn="just" rtl="0" fontAlgn="base"/>
                      <a:r>
                        <a:rPr lang="en-US" sz="1200" b="0">
                          <a:solidFill>
                            <a:schemeClr val="tx1"/>
                          </a:solidFill>
                          <a:effectLst/>
                        </a:rPr>
                        <a:t>     Varies by entity, but all parameters on the input form must conform to the limits set by the entity, and meet Entity Specification Grid requirements for input to ensure a successful record addition to a new table.  </a:t>
                      </a:r>
                    </a:p>
                    <a:p>
                      <a:pPr marL="342900" lvl="0" indent="-342900" algn="just" rtl="0" fontAlgn="base">
                        <a:buFont typeface="+mj-lt"/>
                        <a:buAutoNum type="arabicPeriod"/>
                      </a:pPr>
                      <a:r>
                        <a:rPr lang="en-US" sz="1200" b="0">
                          <a:solidFill>
                            <a:schemeClr val="tx1"/>
                          </a:solidFill>
                          <a:effectLst/>
                        </a:rPr>
                        <a:t> Conform to the underlying database, data type must match </a:t>
                      </a:r>
                    </a:p>
                    <a:p>
                      <a:pPr marL="342900" lvl="0" indent="-342900" algn="just" rtl="0" fontAlgn="base">
                        <a:buFont typeface="+mj-lt"/>
                        <a:buAutoNum type="arabicPeriod" startAt="2"/>
                      </a:pPr>
                      <a:r>
                        <a:rPr lang="en-US" sz="1200" b="0">
                          <a:solidFill>
                            <a:schemeClr val="tx1"/>
                          </a:solidFill>
                          <a:effectLst/>
                        </a:rPr>
                        <a:t>Conform to ESG, special requirements for Primary Keys or other indexes </a:t>
                      </a:r>
                    </a:p>
                    <a:p>
                      <a:pPr marL="342900" lvl="0" indent="-342900" algn="just" rtl="0" fontAlgn="base">
                        <a:buFont typeface="+mj-lt"/>
                        <a:buAutoNum type="arabicPeriod" startAt="3"/>
                      </a:pPr>
                      <a:r>
                        <a:rPr lang="en-US" sz="1200" b="0">
                          <a:solidFill>
                            <a:schemeClr val="tx1"/>
                          </a:solidFill>
                          <a:effectLst/>
                        </a:rPr>
                        <a:t>Must not be NULL </a:t>
                      </a:r>
                    </a:p>
                    <a:p>
                      <a:pPr algn="just" rtl="0" fontAlgn="base"/>
                      <a:endParaRPr lang="en-US" sz="1200" b="1">
                        <a:solidFill>
                          <a:schemeClr val="tx1"/>
                        </a:solidFill>
                        <a:effectLst/>
                      </a:endParaRPr>
                    </a:p>
                    <a:p>
                      <a:pPr algn="just" rtl="0" fontAlgn="base"/>
                      <a:r>
                        <a:rPr lang="en-US" sz="1200" b="1">
                          <a:solidFill>
                            <a:schemeClr val="tx1"/>
                          </a:solidFill>
                          <a:effectLst/>
                        </a:rPr>
                        <a:t>Special Notes:  </a:t>
                      </a:r>
                    </a:p>
                    <a:p>
                      <a:pPr algn="just" rtl="0" fontAlgn="base"/>
                      <a:r>
                        <a:rPr lang="en-US" sz="1200" b="0">
                          <a:solidFill>
                            <a:schemeClr val="tx1"/>
                          </a:solidFill>
                          <a:effectLst/>
                        </a:rPr>
                        <a:t>None.  </a:t>
                      </a:r>
                    </a:p>
                    <a:p>
                      <a:pPr algn="just" rtl="0" fontAlgn="base"/>
                      <a:endParaRPr lang="en-US" sz="1100" b="1" i="0">
                        <a:solidFill>
                          <a:schemeClr val="tx1"/>
                        </a:solidFill>
                        <a:effectLst/>
                      </a:endParaRPr>
                    </a:p>
                  </a:txBody>
                  <a:tcPr>
                    <a:noFill/>
                  </a:tcPr>
                </a:tc>
                <a:extLst>
                  <a:ext uri="{0D108BD9-81ED-4DB2-BD59-A6C34878D82A}">
                    <a16:rowId xmlns:a16="http://schemas.microsoft.com/office/drawing/2014/main" val="1704214401"/>
                  </a:ext>
                </a:extLst>
              </a:tr>
              <a:tr h="227924">
                <a:tc>
                  <a:txBody>
                    <a:bodyPr/>
                    <a:lstStyle/>
                    <a:p>
                      <a:pPr algn="just" rtl="0" fontAlgn="base"/>
                      <a:endParaRPr lang="en-US" sz="1100" b="1" i="0">
                        <a:solidFill>
                          <a:schemeClr val="tx1"/>
                        </a:solidFill>
                        <a:effectLst/>
                        <a:latin typeface="Georgia"/>
                      </a:endParaRPr>
                    </a:p>
                  </a:txBody>
                  <a:tcPr>
                    <a:noFill/>
                  </a:tcPr>
                </a:tc>
                <a:extLst>
                  <a:ext uri="{0D108BD9-81ED-4DB2-BD59-A6C34878D82A}">
                    <a16:rowId xmlns:a16="http://schemas.microsoft.com/office/drawing/2014/main" val="2289020505"/>
                  </a:ext>
                </a:extLst>
              </a:tr>
            </a:tbl>
          </a:graphicData>
        </a:graphic>
      </p:graphicFrame>
      <p:pic>
        <p:nvPicPr>
          <p:cNvPr id="11" name="Picture 11">
            <a:extLst>
              <a:ext uri="{FF2B5EF4-FFF2-40B4-BE49-F238E27FC236}">
                <a16:creationId xmlns:a16="http://schemas.microsoft.com/office/drawing/2014/main" id="{02282E01-FCED-5471-7BCD-709F7F9E649E}"/>
              </a:ext>
            </a:extLst>
          </p:cNvPr>
          <p:cNvPicPr>
            <a:picLocks noChangeAspect="1"/>
          </p:cNvPicPr>
          <p:nvPr/>
        </p:nvPicPr>
        <p:blipFill>
          <a:blip r:embed="rId2"/>
          <a:stretch>
            <a:fillRect/>
          </a:stretch>
        </p:blipFill>
        <p:spPr>
          <a:xfrm>
            <a:off x="195532" y="3424675"/>
            <a:ext cx="4324709" cy="3329819"/>
          </a:xfrm>
          <a:prstGeom prst="rect">
            <a:avLst/>
          </a:prstGeom>
        </p:spPr>
      </p:pic>
      <p:sp>
        <p:nvSpPr>
          <p:cNvPr id="13" name="Text Placeholder 3">
            <a:extLst>
              <a:ext uri="{FF2B5EF4-FFF2-40B4-BE49-F238E27FC236}">
                <a16:creationId xmlns:a16="http://schemas.microsoft.com/office/drawing/2014/main" id="{AA2BA138-0E50-930A-92B1-3C9EDAE05542}"/>
              </a:ext>
            </a:extLst>
          </p:cNvPr>
          <p:cNvSpPr>
            <a:spLocks noGrp="1"/>
          </p:cNvSpPr>
          <p:nvPr>
            <p:ph type="body" sz="half" idx="2"/>
          </p:nvPr>
        </p:nvSpPr>
        <p:spPr>
          <a:xfrm>
            <a:off x="195532" y="3060071"/>
            <a:ext cx="3965501" cy="3047486"/>
          </a:xfrm>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38359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455704"/>
            <a:ext cx="4236433" cy="2065221"/>
          </a:xfrm>
        </p:spPr>
        <p:txBody>
          <a:bodyPr/>
          <a:lstStyle/>
          <a:p>
            <a:r>
              <a:rPr lang="en-US"/>
              <a:t>GENERIC – MOD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5" name="TextBox 4">
            <a:extLst>
              <a:ext uri="{FF2B5EF4-FFF2-40B4-BE49-F238E27FC236}">
                <a16:creationId xmlns:a16="http://schemas.microsoft.com/office/drawing/2014/main" id="{DA78295C-D01C-130E-5CF1-0E3FE3161529}"/>
              </a:ext>
            </a:extLst>
          </p:cNvPr>
          <p:cNvSpPr txBox="1"/>
          <p:nvPr/>
        </p:nvSpPr>
        <p:spPr>
          <a:xfrm>
            <a:off x="5313872" y="94891"/>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8" name="Table 7">
            <a:extLst>
              <a:ext uri="{FF2B5EF4-FFF2-40B4-BE49-F238E27FC236}">
                <a16:creationId xmlns:a16="http://schemas.microsoft.com/office/drawing/2014/main" id="{1084B046-1B93-1B6E-C405-8F432F052DC1}"/>
              </a:ext>
            </a:extLst>
          </p:cNvPr>
          <p:cNvGraphicFramePr>
            <a:graphicFrameLocks noGrp="1"/>
          </p:cNvGraphicFramePr>
          <p:nvPr>
            <p:extLst>
              <p:ext uri="{D42A27DB-BD31-4B8C-83A1-F6EECF244321}">
                <p14:modId xmlns:p14="http://schemas.microsoft.com/office/powerpoint/2010/main" val="1012410584"/>
              </p:ext>
            </p:extLst>
          </p:nvPr>
        </p:nvGraphicFramePr>
        <p:xfrm>
          <a:off x="4945811" y="-14377"/>
          <a:ext cx="6955541" cy="7042672"/>
        </p:xfrm>
        <a:graphic>
          <a:graphicData uri="http://schemas.openxmlformats.org/drawingml/2006/table">
            <a:tbl>
              <a:tblPr firstRow="1" bandRow="1">
                <a:tableStyleId>{5C22544A-7EE6-4342-B048-85BDC9FD1C3A}</a:tableStyleId>
              </a:tblPr>
              <a:tblGrid>
                <a:gridCol w="6955541">
                  <a:extLst>
                    <a:ext uri="{9D8B030D-6E8A-4147-A177-3AD203B41FA5}">
                      <a16:colId xmlns:a16="http://schemas.microsoft.com/office/drawing/2014/main" val="3647889302"/>
                    </a:ext>
                  </a:extLst>
                </a:gridCol>
              </a:tblGrid>
              <a:tr h="6768352">
                <a:tc>
                  <a:txBody>
                    <a:bodyPr/>
                    <a:lstStyle/>
                    <a:p>
                      <a:pPr lvl="0" algn="just">
                        <a:lnSpc>
                          <a:spcPct val="100000"/>
                        </a:lnSpc>
                        <a:spcBef>
                          <a:spcPts val="0"/>
                        </a:spcBef>
                        <a:spcAft>
                          <a:spcPts val="0"/>
                        </a:spcAft>
                        <a:buNone/>
                      </a:pPr>
                      <a:r>
                        <a:rPr lang="en-US" sz="1200" b="1" i="0" u="none" strike="noStrike" noProof="0">
                          <a:solidFill>
                            <a:schemeClr val="tx1"/>
                          </a:solidFill>
                          <a:effectLst/>
                          <a:latin typeface="IBM Plex Sans"/>
                        </a:rPr>
                        <a:t>Operation Biography:</a:t>
                      </a:r>
                      <a:endParaRPr lang="en-US" sz="1200" b="0" i="0" u="none" strike="noStrike" noProof="0">
                        <a:solidFill>
                          <a:schemeClr val="tx1"/>
                        </a:solidFill>
                        <a:effectLst/>
                        <a:latin typeface="IBM Plex Sans"/>
                      </a:endParaRPr>
                    </a:p>
                    <a:p>
                      <a:pPr lvl="0" algn="l">
                        <a:lnSpc>
                          <a:spcPct val="100000"/>
                        </a:lnSpc>
                        <a:spcBef>
                          <a:spcPts val="0"/>
                        </a:spcBef>
                        <a:spcAft>
                          <a:spcPts val="0"/>
                        </a:spcAft>
                        <a:buNone/>
                      </a:pPr>
                      <a:r>
                        <a:rPr lang="en-US" sz="1200" b="0" i="0" u="none" strike="noStrike" noProof="0">
                          <a:solidFill>
                            <a:schemeClr val="tx1"/>
                          </a:solidFill>
                          <a:effectLst/>
                          <a:latin typeface="IBM Plex Sans"/>
                        </a:rPr>
                        <a:t>System:                                     Lambert Air Management System (LAMS)</a:t>
                      </a:r>
                    </a:p>
                    <a:p>
                      <a:pPr lvl="0" algn="l">
                        <a:lnSpc>
                          <a:spcPct val="100000"/>
                        </a:lnSpc>
                        <a:spcBef>
                          <a:spcPts val="0"/>
                        </a:spcBef>
                        <a:spcAft>
                          <a:spcPts val="0"/>
                        </a:spcAft>
                        <a:buNone/>
                      </a:pPr>
                      <a:r>
                        <a:rPr lang="en-US" sz="1200" b="0" i="0" u="none" strike="noStrike" noProof="0">
                          <a:solidFill>
                            <a:schemeClr val="tx1"/>
                          </a:solidFill>
                          <a:effectLst/>
                          <a:latin typeface="IBM Plex Sans"/>
                        </a:rPr>
                        <a:t>Subsystem:                              Flight Management </a:t>
                      </a:r>
                    </a:p>
                    <a:p>
                      <a:pPr lvl="0" algn="l">
                        <a:lnSpc>
                          <a:spcPct val="100000"/>
                        </a:lnSpc>
                        <a:spcBef>
                          <a:spcPts val="0"/>
                        </a:spcBef>
                        <a:spcAft>
                          <a:spcPts val="0"/>
                        </a:spcAft>
                        <a:buNone/>
                      </a:pPr>
                      <a:r>
                        <a:rPr lang="en-US" sz="1200" b="0" i="0" u="none" strike="noStrike" noProof="0">
                          <a:solidFill>
                            <a:schemeClr val="tx1"/>
                          </a:solidFill>
                          <a:effectLst/>
                          <a:latin typeface="IBM Plex Sans"/>
                        </a:rPr>
                        <a:t>Operation Name:                    LAM_*ENTITY_NAME*_UO</a:t>
                      </a:r>
                    </a:p>
                    <a:p>
                      <a:pPr lvl="0" algn="l">
                        <a:lnSpc>
                          <a:spcPct val="100000"/>
                        </a:lnSpc>
                        <a:spcBef>
                          <a:spcPts val="0"/>
                        </a:spcBef>
                        <a:spcAft>
                          <a:spcPts val="0"/>
                        </a:spcAft>
                        <a:buNone/>
                      </a:pPr>
                      <a:r>
                        <a:rPr lang="en-US" sz="1200" b="0" i="0" u="none" strike="noStrike" noProof="0">
                          <a:solidFill>
                            <a:schemeClr val="tx1"/>
                          </a:solidFill>
                          <a:effectLst/>
                          <a:latin typeface="IBM Plex Sans"/>
                        </a:rPr>
                        <a:t>Operation Description:         Generic UPDATE operation for entity, will edit any record in the entity with the user’s new entry, capable of updating Primary Key.</a:t>
                      </a:r>
                    </a:p>
                    <a:p>
                      <a:pPr lvl="0" algn="l">
                        <a:lnSpc>
                          <a:spcPct val="100000"/>
                        </a:lnSpc>
                        <a:spcBef>
                          <a:spcPts val="0"/>
                        </a:spcBef>
                        <a:spcAft>
                          <a:spcPts val="0"/>
                        </a:spcAft>
                        <a:buNone/>
                      </a:pPr>
                      <a:r>
                        <a:rPr lang="en-US" sz="1200" b="0" i="0" u="none" strike="noStrike" noProof="0">
                          <a:solidFill>
                            <a:schemeClr val="tx1"/>
                          </a:solidFill>
                          <a:effectLst/>
                          <a:latin typeface="IBM Plex Sans"/>
                        </a:rPr>
                        <a:t>Operation Category:              Mandatory</a:t>
                      </a:r>
                    </a:p>
                    <a:p>
                      <a:pPr lvl="0" algn="l">
                        <a:lnSpc>
                          <a:spcPct val="100000"/>
                        </a:lnSpc>
                        <a:spcBef>
                          <a:spcPts val="0"/>
                        </a:spcBef>
                        <a:spcAft>
                          <a:spcPts val="0"/>
                        </a:spcAft>
                        <a:buNone/>
                      </a:pPr>
                      <a:r>
                        <a:rPr lang="en-US" sz="1200" b="0" i="0" u="none" strike="noStrike" noProof="0">
                          <a:solidFill>
                            <a:schemeClr val="tx1"/>
                          </a:solidFill>
                          <a:effectLst/>
                          <a:latin typeface="IBM Plex Sans"/>
                        </a:rPr>
                        <a:t>Complexity Rank:                  8 of 10</a:t>
                      </a:r>
                    </a:p>
                    <a:p>
                      <a:pPr lvl="0" algn="l">
                        <a:lnSpc>
                          <a:spcPct val="100000"/>
                        </a:lnSpc>
                        <a:spcBef>
                          <a:spcPts val="0"/>
                        </a:spcBef>
                        <a:spcAft>
                          <a:spcPts val="0"/>
                        </a:spcAft>
                        <a:buNone/>
                      </a:pPr>
                      <a:r>
                        <a:rPr lang="en-US" sz="1200" b="0" i="0" u="none" strike="noStrike" noProof="0">
                          <a:solidFill>
                            <a:schemeClr val="tx1"/>
                          </a:solidFill>
                          <a:effectLst/>
                          <a:latin typeface="IBM Plex Sans"/>
                        </a:rPr>
                        <a:t>Spec. Author:                          M. Lavin, A. Daur, J. Snider             </a:t>
                      </a:r>
                    </a:p>
                    <a:p>
                      <a:pPr lvl="0" algn="l">
                        <a:lnSpc>
                          <a:spcPct val="100000"/>
                        </a:lnSpc>
                        <a:spcBef>
                          <a:spcPts val="0"/>
                        </a:spcBef>
                        <a:spcAft>
                          <a:spcPts val="0"/>
                        </a:spcAft>
                        <a:buNone/>
                      </a:pPr>
                      <a:r>
                        <a:rPr lang="en-US" sz="1200" b="0" i="0" u="none" strike="noStrike" noProof="0">
                          <a:solidFill>
                            <a:schemeClr val="tx1"/>
                          </a:solidFill>
                          <a:effectLst/>
                          <a:latin typeface="IBM Plex Sans"/>
                        </a:rPr>
                        <a:t>Date:                                         3-22-2022</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Inputs: </a:t>
                      </a:r>
                      <a:endParaRPr lang="en-US" sz="1200" b="0" i="0" u="none" strike="noStrike" noProof="0">
                        <a:solidFill>
                          <a:schemeClr val="tx1"/>
                        </a:solidFill>
                        <a:effectLst/>
                        <a:latin typeface="IBM Plex Sans"/>
                      </a:endParaRPr>
                    </a:p>
                    <a:p>
                      <a:pPr lvl="0" algn="l">
                        <a:lnSpc>
                          <a:spcPct val="100000"/>
                        </a:lnSpc>
                        <a:spcBef>
                          <a:spcPts val="0"/>
                        </a:spcBef>
                        <a:spcAft>
                          <a:spcPts val="0"/>
                        </a:spcAft>
                        <a:buNone/>
                      </a:pPr>
                      <a:r>
                        <a:rPr lang="en-US" sz="1200" b="0" i="0" u="none" strike="noStrike" noProof="0">
                          <a:solidFill>
                            <a:schemeClr val="tx1"/>
                          </a:solidFill>
                          <a:effectLst/>
                          <a:latin typeface="IBM Plex Sans"/>
                        </a:rPr>
                        <a:t>Input Form – same as generic add method</a:t>
                      </a:r>
                    </a:p>
                    <a:p>
                      <a:pPr lvl="0" algn="l">
                        <a:lnSpc>
                          <a:spcPct val="100000"/>
                        </a:lnSpc>
                        <a:spcBef>
                          <a:spcPts val="0"/>
                        </a:spcBef>
                        <a:spcAft>
                          <a:spcPts val="0"/>
                        </a:spcAft>
                        <a:buNone/>
                      </a:pPr>
                      <a:r>
                        <a:rPr lang="en-US" sz="1200" b="0" i="0" u="none" strike="noStrike" noProof="0" err="1">
                          <a:solidFill>
                            <a:schemeClr val="tx1"/>
                          </a:solidFill>
                          <a:effectLst/>
                          <a:latin typeface="IBM Plex Sans"/>
                        </a:rPr>
                        <a:t>PK_Index</a:t>
                      </a:r>
                      <a:r>
                        <a:rPr lang="en-US" sz="1200" b="0" i="0" u="none" strike="noStrike" noProof="0">
                          <a:solidFill>
                            <a:schemeClr val="tx1"/>
                          </a:solidFill>
                          <a:effectLst/>
                          <a:latin typeface="IBM Plex Sans"/>
                        </a:rPr>
                        <a:t> – Primary Key of record to update, so we know which record to fill with new information, ESG may require other restraints for this, unique to an entity.</a:t>
                      </a:r>
                    </a:p>
                    <a:p>
                      <a:pPr lvl="0" algn="l">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l">
                        <a:lnSpc>
                          <a:spcPct val="100000"/>
                        </a:lnSpc>
                        <a:spcBef>
                          <a:spcPts val="0"/>
                        </a:spcBef>
                        <a:spcAft>
                          <a:spcPts val="0"/>
                        </a:spcAft>
                        <a:buNone/>
                      </a:pPr>
                      <a:r>
                        <a:rPr lang="en-US" sz="1200" b="0" i="0" u="none" strike="noStrike" noProof="0">
                          <a:solidFill>
                            <a:schemeClr val="tx1"/>
                          </a:solidFill>
                          <a:effectLst/>
                          <a:latin typeface="IBM Plex Sans"/>
                        </a:rPr>
                        <a:t>Input Form containing entry parameters that vary according to the entity you want to add to. Adding to Countries would involve ‘Country Name’ and ‘Country Abbreviated’ parameters, but if adding a Gate or Terminal would require different parameters suited to that entity.</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Outputs:</a:t>
                      </a:r>
                      <a:endParaRPr lang="en-US" sz="1200" b="0" i="0" u="none" strike="noStrike" noProof="0">
                        <a:solidFill>
                          <a:schemeClr val="tx1"/>
                        </a:solidFill>
                        <a:effectLst/>
                        <a:latin typeface="IBM Plex Sans"/>
                      </a:endParaRPr>
                    </a:p>
                    <a:p>
                      <a:pPr lvl="0" algn="l">
                        <a:lnSpc>
                          <a:spcPct val="100000"/>
                        </a:lnSpc>
                        <a:spcBef>
                          <a:spcPts val="0"/>
                        </a:spcBef>
                        <a:spcAft>
                          <a:spcPts val="0"/>
                        </a:spcAft>
                        <a:buNone/>
                      </a:pPr>
                      <a:r>
                        <a:rPr lang="en-US" sz="1200" b="0" i="0" u="none" strike="noStrike" noProof="0">
                          <a:solidFill>
                            <a:schemeClr val="tx1"/>
                          </a:solidFill>
                          <a:effectLst/>
                          <a:latin typeface="IBM Plex Sans"/>
                        </a:rPr>
                        <a:t>Completed Input Form showing that adding of object was successful with confirmation. This can be done through UI through dialog box or by presenting/ writing some sort of message to the display.</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Validations Rules: </a:t>
                      </a:r>
                      <a:endParaRPr lang="en-US" sz="1200" b="0" i="0" u="none" strike="noStrike" noProof="0">
                        <a:solidFill>
                          <a:schemeClr val="tx1"/>
                        </a:solidFill>
                        <a:effectLst/>
                        <a:latin typeface="IBM Plex Sans"/>
                      </a:endParaRP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 </a:t>
                      </a:r>
                      <a:r>
                        <a:rPr lang="en-US" sz="1200" b="0" i="0" u="none" strike="noStrike" noProof="0" err="1">
                          <a:solidFill>
                            <a:schemeClr val="tx1"/>
                          </a:solidFill>
                          <a:effectLst/>
                          <a:latin typeface="IBM Plex Sans"/>
                        </a:rPr>
                        <a:t>PK_Index</a:t>
                      </a:r>
                      <a:r>
                        <a:rPr lang="en-US" sz="1200" b="0" i="0" u="none" strike="noStrike" noProof="0">
                          <a:solidFill>
                            <a:schemeClr val="tx1"/>
                          </a:solidFill>
                          <a:effectLst/>
                          <a:latin typeface="IBM Plex Sans"/>
                        </a:rPr>
                        <a:t> must be within bounds, if outside of bounds, use ADD method</a:t>
                      </a: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Conform to the underlying database, data type must match</a:t>
                      </a: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Conform to ESG, special requirements for Primary Keys or other indexes</a:t>
                      </a: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Must not be NULL</a:t>
                      </a:r>
                    </a:p>
                    <a:p>
                      <a:pPr lvl="0" indent="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Special Notes: </a:t>
                      </a: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0" i="0" u="none" strike="noStrike" noProof="0">
                          <a:solidFill>
                            <a:schemeClr val="tx1"/>
                          </a:solidFill>
                          <a:effectLst/>
                          <a:latin typeface="IBM Plex Sans"/>
                        </a:rPr>
                        <a:t>None. </a:t>
                      </a:r>
                    </a:p>
                    <a:p>
                      <a:pPr lvl="0" algn="just">
                        <a:buNone/>
                      </a:pPr>
                      <a:endParaRPr lang="en-US" sz="1200" b="1" i="0">
                        <a:solidFill>
                          <a:schemeClr val="tx1"/>
                        </a:solidFill>
                        <a:effectLst/>
                      </a:endParaRPr>
                    </a:p>
                  </a:txBody>
                  <a:tcPr>
                    <a:noFill/>
                  </a:tcPr>
                </a:tc>
                <a:extLst>
                  <a:ext uri="{0D108BD9-81ED-4DB2-BD59-A6C34878D82A}">
                    <a16:rowId xmlns:a16="http://schemas.microsoft.com/office/drawing/2014/main" val="1704214401"/>
                  </a:ext>
                </a:extLst>
              </a:tr>
              <a:tr h="227924">
                <a:tc>
                  <a:txBody>
                    <a:bodyPr/>
                    <a:lstStyle/>
                    <a:p>
                      <a:pPr algn="just" rtl="0" fontAlgn="base"/>
                      <a:endParaRPr lang="en-US" sz="1200" b="1" i="0">
                        <a:solidFill>
                          <a:schemeClr val="tx1"/>
                        </a:solidFill>
                        <a:effectLst/>
                        <a:latin typeface="Georgia"/>
                      </a:endParaRPr>
                    </a:p>
                  </a:txBody>
                  <a:tcPr>
                    <a:noFill/>
                  </a:tcPr>
                </a:tc>
                <a:extLst>
                  <a:ext uri="{0D108BD9-81ED-4DB2-BD59-A6C34878D82A}">
                    <a16:rowId xmlns:a16="http://schemas.microsoft.com/office/drawing/2014/main" val="2289020505"/>
                  </a:ext>
                </a:extLst>
              </a:tr>
            </a:tbl>
          </a:graphicData>
        </a:graphic>
      </p:graphicFrame>
      <p:sp>
        <p:nvSpPr>
          <p:cNvPr id="4" name="Text Placeholder 3">
            <a:extLst>
              <a:ext uri="{FF2B5EF4-FFF2-40B4-BE49-F238E27FC236}">
                <a16:creationId xmlns:a16="http://schemas.microsoft.com/office/drawing/2014/main" id="{85AB9BE2-FF92-FB74-8A7F-EEB9EF4328B2}"/>
              </a:ext>
            </a:extLst>
          </p:cNvPr>
          <p:cNvSpPr>
            <a:spLocks noGrp="1"/>
          </p:cNvSpPr>
          <p:nvPr>
            <p:ph type="body" sz="half" idx="2"/>
          </p:nvPr>
        </p:nvSpPr>
        <p:spPr>
          <a:xfrm>
            <a:off x="123646" y="3313568"/>
            <a:ext cx="4037388" cy="2793989"/>
          </a:xfrm>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endParaRPr lang="en-US">
              <a:ea typeface="+mn-lt"/>
              <a:cs typeface="+mn-lt"/>
            </a:endParaRPr>
          </a:p>
        </p:txBody>
      </p:sp>
      <p:pic>
        <p:nvPicPr>
          <p:cNvPr id="6" name="Picture 8" descr="Text&#10;&#10;Description automatically generated">
            <a:extLst>
              <a:ext uri="{FF2B5EF4-FFF2-40B4-BE49-F238E27FC236}">
                <a16:creationId xmlns:a16="http://schemas.microsoft.com/office/drawing/2014/main" id="{92522FFE-672A-5C82-1348-99DE78962413}"/>
              </a:ext>
            </a:extLst>
          </p:cNvPr>
          <p:cNvPicPr>
            <a:picLocks noChangeAspect="1"/>
          </p:cNvPicPr>
          <p:nvPr/>
        </p:nvPicPr>
        <p:blipFill>
          <a:blip r:embed="rId2"/>
          <a:stretch>
            <a:fillRect/>
          </a:stretch>
        </p:blipFill>
        <p:spPr>
          <a:xfrm>
            <a:off x="123645" y="3652919"/>
            <a:ext cx="4482860" cy="3132122"/>
          </a:xfrm>
          <a:prstGeom prst="rect">
            <a:avLst/>
          </a:prstGeom>
        </p:spPr>
      </p:pic>
    </p:spTree>
    <p:extLst>
      <p:ext uri="{BB962C8B-B14F-4D97-AF65-F5344CB8AC3E}">
        <p14:creationId xmlns:p14="http://schemas.microsoft.com/office/powerpoint/2010/main" val="4005127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40902" y="-1025164"/>
            <a:ext cx="4135792" cy="2065221"/>
          </a:xfrm>
        </p:spPr>
        <p:txBody>
          <a:bodyPr/>
          <a:lstStyle/>
          <a:p>
            <a:r>
              <a:rPr lang="en-US"/>
              <a:t>GENERIC – DEL method</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5" name="TextBox 4">
            <a:extLst>
              <a:ext uri="{FF2B5EF4-FFF2-40B4-BE49-F238E27FC236}">
                <a16:creationId xmlns:a16="http://schemas.microsoft.com/office/drawing/2014/main" id="{DA78295C-D01C-130E-5CF1-0E3FE3161529}"/>
              </a:ext>
            </a:extLst>
          </p:cNvPr>
          <p:cNvSpPr txBox="1"/>
          <p:nvPr/>
        </p:nvSpPr>
        <p:spPr>
          <a:xfrm>
            <a:off x="5313872" y="94891"/>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8" name="Table 7">
            <a:extLst>
              <a:ext uri="{FF2B5EF4-FFF2-40B4-BE49-F238E27FC236}">
                <a16:creationId xmlns:a16="http://schemas.microsoft.com/office/drawing/2014/main" id="{1084B046-1B93-1B6E-C405-8F432F052DC1}"/>
              </a:ext>
            </a:extLst>
          </p:cNvPr>
          <p:cNvGraphicFramePr>
            <a:graphicFrameLocks noGrp="1"/>
          </p:cNvGraphicFramePr>
          <p:nvPr>
            <p:extLst>
              <p:ext uri="{D42A27DB-BD31-4B8C-83A1-F6EECF244321}">
                <p14:modId xmlns:p14="http://schemas.microsoft.com/office/powerpoint/2010/main" val="1470785992"/>
              </p:ext>
            </p:extLst>
          </p:nvPr>
        </p:nvGraphicFramePr>
        <p:xfrm>
          <a:off x="4945811" y="-14377"/>
          <a:ext cx="6955541" cy="7027432"/>
        </p:xfrm>
        <a:graphic>
          <a:graphicData uri="http://schemas.openxmlformats.org/drawingml/2006/table">
            <a:tbl>
              <a:tblPr firstRow="1" bandRow="1">
                <a:tableStyleId>{5C22544A-7EE6-4342-B048-85BDC9FD1C3A}</a:tableStyleId>
              </a:tblPr>
              <a:tblGrid>
                <a:gridCol w="6955541">
                  <a:extLst>
                    <a:ext uri="{9D8B030D-6E8A-4147-A177-3AD203B41FA5}">
                      <a16:colId xmlns:a16="http://schemas.microsoft.com/office/drawing/2014/main" val="3647889302"/>
                    </a:ext>
                  </a:extLst>
                </a:gridCol>
              </a:tblGrid>
              <a:tr h="6768352">
                <a:tc>
                  <a:txBody>
                    <a:bodyPr/>
                    <a:lstStyle/>
                    <a:p>
                      <a:pPr lvl="0" algn="l">
                        <a:lnSpc>
                          <a:spcPct val="100000"/>
                        </a:lnSpc>
                        <a:spcBef>
                          <a:spcPts val="0"/>
                        </a:spcBef>
                        <a:spcAft>
                          <a:spcPts val="0"/>
                        </a:spcAft>
                        <a:buNone/>
                      </a:pPr>
                      <a:r>
                        <a:rPr lang="en-US" sz="1200" b="1" i="0" u="none" strike="noStrike" noProof="0">
                          <a:solidFill>
                            <a:schemeClr val="tx1"/>
                          </a:solidFill>
                          <a:effectLst/>
                          <a:latin typeface="IBM Plex Sans"/>
                        </a:rPr>
                        <a:t>Operation Biography:</a:t>
                      </a:r>
                      <a:endParaRPr lang="en-US" sz="1200" b="0" i="0" u="none" strike="noStrike" noProof="0">
                        <a:solidFill>
                          <a:schemeClr val="tx1"/>
                        </a:solidFill>
                        <a:effectLst/>
                        <a:latin typeface="IBM Plex Sans"/>
                      </a:endParaRPr>
                    </a:p>
                    <a:p>
                      <a:pPr lvl="0" algn="l">
                        <a:lnSpc>
                          <a:spcPct val="100000"/>
                        </a:lnSpc>
                        <a:spcBef>
                          <a:spcPts val="0"/>
                        </a:spcBef>
                        <a:spcAft>
                          <a:spcPts val="0"/>
                        </a:spcAft>
                        <a:buNone/>
                      </a:pPr>
                      <a:r>
                        <a:rPr lang="en-US" sz="1200" b="0" i="0" u="none" strike="noStrike" noProof="0">
                          <a:solidFill>
                            <a:schemeClr val="tx1"/>
                          </a:solidFill>
                          <a:effectLst/>
                          <a:latin typeface="IBM Plex Sans"/>
                        </a:rPr>
                        <a:t>System:                                     Lambert Air Management System (LAMS)</a:t>
                      </a:r>
                    </a:p>
                    <a:p>
                      <a:pPr lvl="0" algn="l">
                        <a:lnSpc>
                          <a:spcPct val="100000"/>
                        </a:lnSpc>
                        <a:spcBef>
                          <a:spcPts val="0"/>
                        </a:spcBef>
                        <a:spcAft>
                          <a:spcPts val="0"/>
                        </a:spcAft>
                        <a:buNone/>
                      </a:pPr>
                      <a:r>
                        <a:rPr lang="en-US" sz="1200" b="0" i="0" u="none" strike="noStrike" noProof="0">
                          <a:solidFill>
                            <a:schemeClr val="tx1"/>
                          </a:solidFill>
                          <a:effectLst/>
                          <a:latin typeface="IBM Plex Sans"/>
                        </a:rPr>
                        <a:t>Subsystem:                              Flight Management </a:t>
                      </a:r>
                    </a:p>
                    <a:p>
                      <a:pPr lvl="0" algn="l">
                        <a:lnSpc>
                          <a:spcPct val="100000"/>
                        </a:lnSpc>
                        <a:spcBef>
                          <a:spcPts val="0"/>
                        </a:spcBef>
                        <a:spcAft>
                          <a:spcPts val="0"/>
                        </a:spcAft>
                        <a:buNone/>
                      </a:pPr>
                      <a:r>
                        <a:rPr lang="en-US" sz="1200" b="0" i="0" u="none" strike="noStrike" noProof="0">
                          <a:solidFill>
                            <a:schemeClr val="tx1"/>
                          </a:solidFill>
                          <a:effectLst/>
                          <a:latin typeface="IBM Plex Sans"/>
                        </a:rPr>
                        <a:t>Operation Name:                    LAM_*ENTITY_NAME*_ZO</a:t>
                      </a:r>
                    </a:p>
                    <a:p>
                      <a:pPr lvl="0" algn="l">
                        <a:lnSpc>
                          <a:spcPct val="100000"/>
                        </a:lnSpc>
                        <a:spcBef>
                          <a:spcPts val="0"/>
                        </a:spcBef>
                        <a:spcAft>
                          <a:spcPts val="0"/>
                        </a:spcAft>
                        <a:buNone/>
                      </a:pPr>
                      <a:r>
                        <a:rPr lang="en-US" sz="1200" b="0" i="0" u="none" strike="noStrike" noProof="0">
                          <a:solidFill>
                            <a:schemeClr val="tx1"/>
                          </a:solidFill>
                          <a:effectLst/>
                          <a:latin typeface="IBM Plex Sans"/>
                        </a:rPr>
                        <a:t>Operation Description:         Generic DELETE method for any record in the entity,   removes data and does not recycle Primary Key if the item removed is not at the top of the stack.</a:t>
                      </a:r>
                    </a:p>
                    <a:p>
                      <a:pPr lvl="0" algn="l">
                        <a:lnSpc>
                          <a:spcPct val="100000"/>
                        </a:lnSpc>
                        <a:spcBef>
                          <a:spcPts val="0"/>
                        </a:spcBef>
                        <a:spcAft>
                          <a:spcPts val="0"/>
                        </a:spcAft>
                        <a:buNone/>
                      </a:pPr>
                      <a:r>
                        <a:rPr lang="en-US" sz="1200" b="0" i="0" u="none" strike="noStrike" noProof="0">
                          <a:solidFill>
                            <a:schemeClr val="tx1"/>
                          </a:solidFill>
                          <a:effectLst/>
                          <a:latin typeface="IBM Plex Sans"/>
                        </a:rPr>
                        <a:t>Operation Category:              Mandatory</a:t>
                      </a:r>
                    </a:p>
                    <a:p>
                      <a:pPr lvl="0" algn="l">
                        <a:lnSpc>
                          <a:spcPct val="100000"/>
                        </a:lnSpc>
                        <a:spcBef>
                          <a:spcPts val="0"/>
                        </a:spcBef>
                        <a:spcAft>
                          <a:spcPts val="0"/>
                        </a:spcAft>
                        <a:buNone/>
                      </a:pPr>
                      <a:r>
                        <a:rPr lang="en-US" sz="1200" b="0" i="0" u="none" strike="noStrike" noProof="0">
                          <a:solidFill>
                            <a:schemeClr val="tx1"/>
                          </a:solidFill>
                          <a:effectLst/>
                          <a:latin typeface="IBM Plex Sans"/>
                        </a:rPr>
                        <a:t>Complexity Rank:                  8 of 10</a:t>
                      </a:r>
                    </a:p>
                    <a:p>
                      <a:pPr lvl="0" algn="l">
                        <a:lnSpc>
                          <a:spcPct val="100000"/>
                        </a:lnSpc>
                        <a:spcBef>
                          <a:spcPts val="0"/>
                        </a:spcBef>
                        <a:spcAft>
                          <a:spcPts val="0"/>
                        </a:spcAft>
                        <a:buNone/>
                      </a:pPr>
                      <a:r>
                        <a:rPr lang="en-US" sz="1200" b="0" i="0" u="none" strike="noStrike" noProof="0">
                          <a:solidFill>
                            <a:schemeClr val="tx1"/>
                          </a:solidFill>
                          <a:effectLst/>
                          <a:latin typeface="IBM Plex Sans"/>
                        </a:rPr>
                        <a:t>Spec. Author:                          M. Lavin, A. Daur, J. Snider             </a:t>
                      </a:r>
                    </a:p>
                    <a:p>
                      <a:pPr lvl="0" algn="l">
                        <a:lnSpc>
                          <a:spcPct val="100000"/>
                        </a:lnSpc>
                        <a:spcBef>
                          <a:spcPts val="0"/>
                        </a:spcBef>
                        <a:spcAft>
                          <a:spcPts val="0"/>
                        </a:spcAft>
                        <a:buNone/>
                      </a:pPr>
                      <a:r>
                        <a:rPr lang="en-US" sz="1200" b="0" i="0" u="none" strike="noStrike" noProof="0">
                          <a:solidFill>
                            <a:schemeClr val="tx1"/>
                          </a:solidFill>
                          <a:effectLst/>
                          <a:latin typeface="IBM Plex Sans"/>
                        </a:rPr>
                        <a:t>Date:                                         3-22-2022</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Inputs: </a:t>
                      </a:r>
                      <a:endParaRPr lang="en-US" sz="1200" b="0" i="0" u="none" strike="noStrike" noProof="0">
                        <a:solidFill>
                          <a:schemeClr val="tx1"/>
                        </a:solidFill>
                        <a:effectLst/>
                        <a:latin typeface="IBM Plex Sans"/>
                      </a:endParaRPr>
                    </a:p>
                    <a:p>
                      <a:pPr lvl="0" algn="l">
                        <a:lnSpc>
                          <a:spcPct val="100000"/>
                        </a:lnSpc>
                        <a:spcBef>
                          <a:spcPts val="0"/>
                        </a:spcBef>
                        <a:spcAft>
                          <a:spcPts val="0"/>
                        </a:spcAft>
                        <a:buNone/>
                      </a:pPr>
                      <a:r>
                        <a:rPr lang="en-US" sz="1200" b="0" i="0" u="none" strike="noStrike" noProof="0" err="1">
                          <a:solidFill>
                            <a:schemeClr val="tx1"/>
                          </a:solidFill>
                          <a:effectLst/>
                          <a:latin typeface="IBM Plex Sans"/>
                        </a:rPr>
                        <a:t>PK_Index</a:t>
                      </a:r>
                      <a:r>
                        <a:rPr lang="en-US" sz="1200" b="0" i="0" u="none" strike="noStrike" noProof="0">
                          <a:solidFill>
                            <a:schemeClr val="tx1"/>
                          </a:solidFill>
                          <a:effectLst/>
                          <a:latin typeface="IBM Plex Sans"/>
                        </a:rPr>
                        <a:t> – Primary Key of record to update, so we know which record to fill with new information, ESG may require other restraints for this, unique to an entity.</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Outputs:</a:t>
                      </a: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0" i="0" u="none" strike="noStrike" noProof="0">
                          <a:solidFill>
                            <a:schemeClr val="tx1"/>
                          </a:solidFill>
                          <a:effectLst/>
                          <a:latin typeface="IBM Plex Sans"/>
                        </a:rPr>
                        <a:t>Confirmation of an object deletion or removal via Dialog Box or printout to display. Show object information similarly to Generic ADD method for the record that was removed.</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Validations Rules: </a:t>
                      </a:r>
                      <a:endParaRPr lang="en-US" sz="1200" b="0" i="0" u="none" strike="noStrike" noProof="0">
                        <a:solidFill>
                          <a:schemeClr val="tx1"/>
                        </a:solidFill>
                        <a:effectLst/>
                        <a:latin typeface="IBM Plex Sans"/>
                      </a:endParaRP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Must be a value to conforms to Database and ESG diagram</a:t>
                      </a: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Must be a value that is written onto already, cannot delete  non-existent record</a:t>
                      </a:r>
                    </a:p>
                    <a:p>
                      <a:pPr marL="285750" lvl="0" indent="-285750" algn="just">
                        <a:lnSpc>
                          <a:spcPct val="100000"/>
                        </a:lnSpc>
                        <a:spcBef>
                          <a:spcPts val="0"/>
                        </a:spcBef>
                        <a:spcAft>
                          <a:spcPts val="0"/>
                        </a:spcAft>
                        <a:buFont typeface="Arial"/>
                        <a:buChar char="•"/>
                      </a:pPr>
                      <a:r>
                        <a:rPr lang="en-US" sz="1200" b="0" i="0" u="none" strike="noStrike" noProof="0">
                          <a:solidFill>
                            <a:schemeClr val="tx1"/>
                          </a:solidFill>
                          <a:effectLst/>
                          <a:latin typeface="IBM Plex Sans"/>
                        </a:rPr>
                        <a:t>Must not be NULL</a:t>
                      </a:r>
                    </a:p>
                    <a:p>
                      <a:pPr lvl="0" indent="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1" i="0" u="none" strike="noStrike" noProof="0">
                          <a:solidFill>
                            <a:schemeClr val="tx1"/>
                          </a:solidFill>
                          <a:effectLst/>
                          <a:latin typeface="IBM Plex Sans"/>
                        </a:rPr>
                        <a:t>Special Notes: </a:t>
                      </a: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r>
                        <a:rPr lang="en-US" sz="1200" b="0" i="0" u="none" strike="noStrike" noProof="0">
                          <a:solidFill>
                            <a:schemeClr val="tx1"/>
                          </a:solidFill>
                          <a:effectLst/>
                          <a:latin typeface="IBM Plex Sans"/>
                        </a:rPr>
                        <a:t>Recommend running generic inquire first for locating the record you want to delete, that way you have maximum searching capability without directly inserting Primary Key index.</a:t>
                      </a: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lnSpc>
                          <a:spcPct val="100000"/>
                        </a:lnSpc>
                        <a:spcBef>
                          <a:spcPts val="0"/>
                        </a:spcBef>
                        <a:spcAft>
                          <a:spcPts val="0"/>
                        </a:spcAft>
                        <a:buNone/>
                      </a:pPr>
                      <a:endParaRPr lang="en-US" sz="1200" b="0" i="0" u="none" strike="noStrike" noProof="0">
                        <a:solidFill>
                          <a:schemeClr val="tx1"/>
                        </a:solidFill>
                        <a:effectLst/>
                        <a:latin typeface="IBM Plex Sans"/>
                      </a:endParaRPr>
                    </a:p>
                    <a:p>
                      <a:pPr lvl="0" algn="just">
                        <a:buNone/>
                      </a:pPr>
                      <a:endParaRPr lang="en-US" sz="1200" b="1">
                        <a:solidFill>
                          <a:schemeClr val="tx1"/>
                        </a:solidFill>
                        <a:effectLst/>
                      </a:endParaRPr>
                    </a:p>
                  </a:txBody>
                  <a:tcPr>
                    <a:noFill/>
                  </a:tcPr>
                </a:tc>
                <a:extLst>
                  <a:ext uri="{0D108BD9-81ED-4DB2-BD59-A6C34878D82A}">
                    <a16:rowId xmlns:a16="http://schemas.microsoft.com/office/drawing/2014/main" val="1704214401"/>
                  </a:ext>
                </a:extLst>
              </a:tr>
              <a:tr h="227924">
                <a:tc>
                  <a:txBody>
                    <a:bodyPr/>
                    <a:lstStyle/>
                    <a:p>
                      <a:pPr algn="just" rtl="0" fontAlgn="base"/>
                      <a:endParaRPr lang="en-US" sz="1100" b="1" i="0">
                        <a:solidFill>
                          <a:schemeClr val="tx1"/>
                        </a:solidFill>
                        <a:effectLst/>
                        <a:latin typeface="Georgia"/>
                      </a:endParaRPr>
                    </a:p>
                  </a:txBody>
                  <a:tcPr>
                    <a:noFill/>
                  </a:tcPr>
                </a:tc>
                <a:extLst>
                  <a:ext uri="{0D108BD9-81ED-4DB2-BD59-A6C34878D82A}">
                    <a16:rowId xmlns:a16="http://schemas.microsoft.com/office/drawing/2014/main" val="2289020505"/>
                  </a:ext>
                </a:extLst>
              </a:tr>
            </a:tbl>
          </a:graphicData>
        </a:graphic>
      </p:graphicFrame>
      <p:sp>
        <p:nvSpPr>
          <p:cNvPr id="4" name="Text Placeholder 3">
            <a:extLst>
              <a:ext uri="{FF2B5EF4-FFF2-40B4-BE49-F238E27FC236}">
                <a16:creationId xmlns:a16="http://schemas.microsoft.com/office/drawing/2014/main" id="{0BDE7BDD-3C51-38BD-769A-9FE42411E2FA}"/>
              </a:ext>
            </a:extLst>
          </p:cNvPr>
          <p:cNvSpPr>
            <a:spLocks noGrp="1"/>
          </p:cNvSpPr>
          <p:nvPr>
            <p:ph type="body" sz="half" idx="2"/>
          </p:nvPr>
        </p:nvSpPr>
        <p:spPr>
          <a:xfrm>
            <a:off x="138022" y="1158845"/>
            <a:ext cx="3979879" cy="3050902"/>
          </a:xfrm>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endParaRPr lang="en-US">
              <a:ea typeface="+mn-lt"/>
              <a:cs typeface="+mn-lt"/>
            </a:endParaRPr>
          </a:p>
        </p:txBody>
      </p:sp>
      <p:pic>
        <p:nvPicPr>
          <p:cNvPr id="6" name="Picture 8">
            <a:extLst>
              <a:ext uri="{FF2B5EF4-FFF2-40B4-BE49-F238E27FC236}">
                <a16:creationId xmlns:a16="http://schemas.microsoft.com/office/drawing/2014/main" id="{C4B55CB8-32C6-CAD2-B960-3B4415DB512D}"/>
              </a:ext>
            </a:extLst>
          </p:cNvPr>
          <p:cNvPicPr>
            <a:picLocks noChangeAspect="1"/>
          </p:cNvPicPr>
          <p:nvPr/>
        </p:nvPicPr>
        <p:blipFill>
          <a:blip r:embed="rId2"/>
          <a:stretch>
            <a:fillRect/>
          </a:stretch>
        </p:blipFill>
        <p:spPr>
          <a:xfrm>
            <a:off x="138022" y="1474423"/>
            <a:ext cx="4410973" cy="4944323"/>
          </a:xfrm>
          <a:prstGeom prst="rect">
            <a:avLst/>
          </a:prstGeom>
        </p:spPr>
      </p:pic>
    </p:spTree>
    <p:extLst>
      <p:ext uri="{BB962C8B-B14F-4D97-AF65-F5344CB8AC3E}">
        <p14:creationId xmlns:p14="http://schemas.microsoft.com/office/powerpoint/2010/main" val="276100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743-FF28-5DBA-FF8C-0D87882F4C12}"/>
              </a:ext>
            </a:extLst>
          </p:cNvPr>
          <p:cNvSpPr>
            <a:spLocks noGrp="1"/>
          </p:cNvSpPr>
          <p:nvPr>
            <p:ph type="title"/>
          </p:nvPr>
        </p:nvSpPr>
        <p:spPr>
          <a:xfrm>
            <a:off x="284034" y="455704"/>
            <a:ext cx="4135792" cy="2065221"/>
          </a:xfrm>
        </p:spPr>
        <p:txBody>
          <a:bodyPr/>
          <a:lstStyle/>
          <a:p>
            <a:r>
              <a:rPr lang="en-US"/>
              <a:t>GENERIC – INQUIRE / REPORT method(s)</a:t>
            </a:r>
          </a:p>
        </p:txBody>
      </p:sp>
      <p:sp>
        <p:nvSpPr>
          <p:cNvPr id="3" name="Content Placeholder 2">
            <a:extLst>
              <a:ext uri="{FF2B5EF4-FFF2-40B4-BE49-F238E27FC236}">
                <a16:creationId xmlns:a16="http://schemas.microsoft.com/office/drawing/2014/main" id="{7D60E53A-0F8C-8D45-3043-C32A5F55EA21}"/>
              </a:ext>
            </a:extLst>
          </p:cNvPr>
          <p:cNvSpPr>
            <a:spLocks noGrp="1"/>
          </p:cNvSpPr>
          <p:nvPr>
            <p:ph idx="1"/>
          </p:nvPr>
        </p:nvSpPr>
        <p:spPr/>
        <p:txBody>
          <a:bodyPr vert="horz" lIns="0" tIns="45720" rIns="0" bIns="45720" rtlCol="0" anchor="t">
            <a:normAutofit/>
          </a:bodyPr>
          <a:lstStyle/>
          <a:p>
            <a:pPr algn="ctr"/>
            <a:endParaRPr lang="en-US"/>
          </a:p>
          <a:p>
            <a:pPr algn="ctr"/>
            <a:endParaRPr lang="en-US">
              <a:ea typeface="+mn-lt"/>
              <a:cs typeface="+mn-lt"/>
            </a:endParaRPr>
          </a:p>
        </p:txBody>
      </p:sp>
      <p:sp>
        <p:nvSpPr>
          <p:cNvPr id="5" name="TextBox 4">
            <a:extLst>
              <a:ext uri="{FF2B5EF4-FFF2-40B4-BE49-F238E27FC236}">
                <a16:creationId xmlns:a16="http://schemas.microsoft.com/office/drawing/2014/main" id="{DA78295C-D01C-130E-5CF1-0E3FE3161529}"/>
              </a:ext>
            </a:extLst>
          </p:cNvPr>
          <p:cNvSpPr txBox="1"/>
          <p:nvPr/>
        </p:nvSpPr>
        <p:spPr>
          <a:xfrm>
            <a:off x="5313872" y="94891"/>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8" name="Table 7">
            <a:extLst>
              <a:ext uri="{FF2B5EF4-FFF2-40B4-BE49-F238E27FC236}">
                <a16:creationId xmlns:a16="http://schemas.microsoft.com/office/drawing/2014/main" id="{1084B046-1B93-1B6E-C405-8F432F052DC1}"/>
              </a:ext>
            </a:extLst>
          </p:cNvPr>
          <p:cNvGraphicFramePr>
            <a:graphicFrameLocks noGrp="1"/>
          </p:cNvGraphicFramePr>
          <p:nvPr>
            <p:extLst>
              <p:ext uri="{D42A27DB-BD31-4B8C-83A1-F6EECF244321}">
                <p14:modId xmlns:p14="http://schemas.microsoft.com/office/powerpoint/2010/main" val="2866170658"/>
              </p:ext>
            </p:extLst>
          </p:nvPr>
        </p:nvGraphicFramePr>
        <p:xfrm>
          <a:off x="4653632" y="-1"/>
          <a:ext cx="7513126" cy="6903720"/>
        </p:xfrm>
        <a:graphic>
          <a:graphicData uri="http://schemas.openxmlformats.org/drawingml/2006/table">
            <a:tbl>
              <a:tblPr firstRow="1" bandRow="1">
                <a:tableStyleId>{5C22544A-7EE6-4342-B048-85BDC9FD1C3A}</a:tableStyleId>
              </a:tblPr>
              <a:tblGrid>
                <a:gridCol w="7513126">
                  <a:extLst>
                    <a:ext uri="{9D8B030D-6E8A-4147-A177-3AD203B41FA5}">
                      <a16:colId xmlns:a16="http://schemas.microsoft.com/office/drawing/2014/main" val="3647889302"/>
                    </a:ext>
                  </a:extLst>
                </a:gridCol>
              </a:tblGrid>
              <a:tr h="6475006">
                <a:tc>
                  <a:txBody>
                    <a:bodyPr/>
                    <a:lstStyle/>
                    <a:p>
                      <a:pPr lvl="0" algn="l">
                        <a:lnSpc>
                          <a:spcPct val="100000"/>
                        </a:lnSpc>
                        <a:spcBef>
                          <a:spcPts val="0"/>
                        </a:spcBef>
                        <a:spcAft>
                          <a:spcPts val="0"/>
                        </a:spcAft>
                        <a:buNone/>
                      </a:pPr>
                      <a:r>
                        <a:rPr lang="en-US" sz="1050" b="1" i="0" u="none" strike="noStrike" noProof="0">
                          <a:solidFill>
                            <a:schemeClr val="tx1"/>
                          </a:solidFill>
                          <a:effectLst/>
                          <a:latin typeface="IBM Plex Sans"/>
                        </a:rPr>
                        <a:t>Operation Biography:</a:t>
                      </a: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System:                                     Lambert Air Management System (LAMS)</a:t>
                      </a:r>
                    </a:p>
                    <a:p>
                      <a:pPr lvl="0" algn="l">
                        <a:lnSpc>
                          <a:spcPct val="100000"/>
                        </a:lnSpc>
                        <a:spcBef>
                          <a:spcPts val="0"/>
                        </a:spcBef>
                        <a:spcAft>
                          <a:spcPts val="0"/>
                        </a:spcAft>
                        <a:buNone/>
                      </a:pPr>
                      <a:r>
                        <a:rPr lang="en-US" sz="1050" b="0" i="0" u="none" strike="noStrike" noProof="0">
                          <a:solidFill>
                            <a:schemeClr val="tx1"/>
                          </a:solidFill>
                          <a:effectLst/>
                          <a:latin typeface="IBM Plex Sans"/>
                        </a:rPr>
                        <a:t>Subsystem:                              Flight Management </a:t>
                      </a:r>
                    </a:p>
                    <a:p>
                      <a:pPr lvl="0" algn="l">
                        <a:lnSpc>
                          <a:spcPct val="100000"/>
                        </a:lnSpc>
                        <a:spcBef>
                          <a:spcPts val="0"/>
                        </a:spcBef>
                        <a:spcAft>
                          <a:spcPts val="0"/>
                        </a:spcAft>
                        <a:buNone/>
                      </a:pPr>
                      <a:r>
                        <a:rPr lang="en-US" sz="1050" b="0" i="0" u="none" strike="noStrike" noProof="0">
                          <a:solidFill>
                            <a:schemeClr val="tx1"/>
                          </a:solidFill>
                          <a:effectLst/>
                          <a:latin typeface="IBM Plex Sans"/>
                        </a:rPr>
                        <a:t>Operation Name:                    LAM_*ENTITY_NAME*_IO / _RO</a:t>
                      </a:r>
                    </a:p>
                    <a:p>
                      <a:pPr lvl="0" algn="l">
                        <a:lnSpc>
                          <a:spcPct val="100000"/>
                        </a:lnSpc>
                        <a:spcBef>
                          <a:spcPts val="0"/>
                        </a:spcBef>
                        <a:spcAft>
                          <a:spcPts val="0"/>
                        </a:spcAft>
                        <a:buNone/>
                      </a:pPr>
                      <a:r>
                        <a:rPr lang="en-US" sz="1050" b="0" i="0" u="none" strike="noStrike" noProof="0">
                          <a:solidFill>
                            <a:schemeClr val="tx1"/>
                          </a:solidFill>
                          <a:effectLst/>
                          <a:latin typeface="IBM Plex Sans"/>
                        </a:rPr>
                        <a:t>Operation Description:         Generic INQUIRE method for entity, allow common filtering parameters, and an optional String where user may enter an SQL ‘SELECT’ statement directly. Retrieves data from system.</a:t>
                      </a:r>
                    </a:p>
                    <a:p>
                      <a:pPr lvl="0" algn="l">
                        <a:lnSpc>
                          <a:spcPct val="100000"/>
                        </a:lnSpc>
                        <a:spcBef>
                          <a:spcPts val="0"/>
                        </a:spcBef>
                        <a:spcAft>
                          <a:spcPts val="0"/>
                        </a:spcAft>
                        <a:buNone/>
                      </a:pPr>
                      <a:r>
                        <a:rPr lang="en-US" sz="1050" b="0" i="0" u="none" strike="noStrike" noProof="0">
                          <a:solidFill>
                            <a:schemeClr val="tx1"/>
                          </a:solidFill>
                          <a:effectLst/>
                          <a:latin typeface="IBM Plex Sans"/>
                        </a:rPr>
                        <a:t>Operation Category:              Mandatory</a:t>
                      </a:r>
                    </a:p>
                    <a:p>
                      <a:pPr lvl="0" algn="l">
                        <a:lnSpc>
                          <a:spcPct val="100000"/>
                        </a:lnSpc>
                        <a:spcBef>
                          <a:spcPts val="0"/>
                        </a:spcBef>
                        <a:spcAft>
                          <a:spcPts val="0"/>
                        </a:spcAft>
                        <a:buNone/>
                      </a:pPr>
                      <a:r>
                        <a:rPr lang="en-US" sz="1050" b="0" i="0" u="none" strike="noStrike" noProof="0">
                          <a:solidFill>
                            <a:schemeClr val="tx1"/>
                          </a:solidFill>
                          <a:effectLst/>
                          <a:latin typeface="IBM Plex Sans"/>
                        </a:rPr>
                        <a:t>Complexity Rank:                  8 of 10</a:t>
                      </a:r>
                    </a:p>
                    <a:p>
                      <a:pPr lvl="0" algn="l">
                        <a:lnSpc>
                          <a:spcPct val="100000"/>
                        </a:lnSpc>
                        <a:spcBef>
                          <a:spcPts val="0"/>
                        </a:spcBef>
                        <a:spcAft>
                          <a:spcPts val="0"/>
                        </a:spcAft>
                        <a:buNone/>
                      </a:pPr>
                      <a:r>
                        <a:rPr lang="en-US" sz="1050" b="0" i="0" u="none" strike="noStrike" noProof="0">
                          <a:solidFill>
                            <a:schemeClr val="tx1"/>
                          </a:solidFill>
                          <a:effectLst/>
                          <a:latin typeface="IBM Plex Sans"/>
                        </a:rPr>
                        <a:t>Spec. Author:                          M. Lavin, A. Daur, J. Snider             </a:t>
                      </a:r>
                    </a:p>
                    <a:p>
                      <a:pPr lvl="0" algn="l">
                        <a:lnSpc>
                          <a:spcPct val="100000"/>
                        </a:lnSpc>
                        <a:spcBef>
                          <a:spcPts val="0"/>
                        </a:spcBef>
                        <a:spcAft>
                          <a:spcPts val="0"/>
                        </a:spcAft>
                        <a:buNone/>
                      </a:pPr>
                      <a:r>
                        <a:rPr lang="en-US" sz="1050" b="0" i="0" u="none" strike="noStrike" noProof="0">
                          <a:solidFill>
                            <a:schemeClr val="tx1"/>
                          </a:solidFill>
                          <a:effectLst/>
                          <a:latin typeface="IBM Plex Sans"/>
                        </a:rPr>
                        <a:t>Date:                                         3-22-2022</a:t>
                      </a:r>
                    </a:p>
                    <a:p>
                      <a:pPr lvl="0" algn="l">
                        <a:lnSpc>
                          <a:spcPct val="100000"/>
                        </a:lnSpc>
                        <a:spcBef>
                          <a:spcPts val="0"/>
                        </a:spcBef>
                        <a:spcAft>
                          <a:spcPts val="0"/>
                        </a:spcAft>
                        <a:buNone/>
                      </a:pPr>
                      <a:r>
                        <a:rPr lang="en-US" sz="1050" b="1" i="0" u="none" strike="noStrike" noProof="0">
                          <a:solidFill>
                            <a:schemeClr val="tx1"/>
                          </a:solidFill>
                          <a:effectLst/>
                          <a:latin typeface="IBM Plex Sans"/>
                        </a:rPr>
                        <a:t>Inputs: </a:t>
                      </a: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err="1">
                          <a:solidFill>
                            <a:schemeClr val="tx1"/>
                          </a:solidFill>
                          <a:effectLst/>
                          <a:latin typeface="IBM Plex Sans"/>
                        </a:rPr>
                        <a:t>sub_routine</a:t>
                      </a:r>
                      <a:r>
                        <a:rPr lang="en-US" sz="1050" b="0" i="0" u="none" strike="noStrike" noProof="0">
                          <a:solidFill>
                            <a:schemeClr val="tx1"/>
                          </a:solidFill>
                          <a:effectLst/>
                          <a:latin typeface="IBM Plex Sans"/>
                        </a:rPr>
                        <a:t> option – Number to indicate which of the sub-routine methods should be run to give user the appropriate input prompt.</a:t>
                      </a:r>
                    </a:p>
                    <a:p>
                      <a:pPr lvl="0" algn="l">
                        <a:lnSpc>
                          <a:spcPct val="100000"/>
                        </a:lnSpc>
                        <a:spcBef>
                          <a:spcPts val="0"/>
                        </a:spcBef>
                        <a:spcAft>
                          <a:spcPts val="0"/>
                        </a:spcAft>
                        <a:buNone/>
                      </a:pP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Input Form – Consists of columns or properties of the entity you want to search for, how you will search for them (sub-routine option), and what filtering should be applied. How you search, can consist of Primary Key Index (</a:t>
                      </a:r>
                      <a:r>
                        <a:rPr lang="en-US" sz="1050" b="0" i="0" u="none" strike="noStrike" noProof="0" err="1">
                          <a:solidFill>
                            <a:schemeClr val="tx1"/>
                          </a:solidFill>
                          <a:effectLst/>
                          <a:latin typeface="IBM Plex Sans"/>
                        </a:rPr>
                        <a:t>PK_Index</a:t>
                      </a:r>
                      <a:r>
                        <a:rPr lang="en-US" sz="1050" b="0" i="0" u="none" strike="noStrike" noProof="0">
                          <a:solidFill>
                            <a:schemeClr val="tx1"/>
                          </a:solidFill>
                          <a:effectLst/>
                          <a:latin typeface="IBM Plex Sans"/>
                        </a:rPr>
                        <a:t>) range or a combination of other indexes registered in the ESG for the desired entity that could be used to locate a record in a more user friendly way. Example in special notes.</a:t>
                      </a:r>
                    </a:p>
                    <a:p>
                      <a:pPr lvl="0" algn="l">
                        <a:lnSpc>
                          <a:spcPct val="100000"/>
                        </a:lnSpc>
                        <a:spcBef>
                          <a:spcPts val="0"/>
                        </a:spcBef>
                        <a:spcAft>
                          <a:spcPts val="0"/>
                        </a:spcAft>
                        <a:buNone/>
                      </a:pPr>
                      <a:r>
                        <a:rPr lang="en-US" sz="1050" b="0" i="0" u="none" strike="noStrike" noProof="0">
                          <a:solidFill>
                            <a:schemeClr val="tx1"/>
                          </a:solidFill>
                          <a:effectLst/>
                          <a:latin typeface="IBM Plex Sans"/>
                        </a:rPr>
                        <a:t>**filters – optional to refine the search (give me records like “property LIKE </a:t>
                      </a:r>
                      <a:r>
                        <a:rPr lang="en-US" sz="1050" b="0" i="0" u="none" strike="noStrike" noProof="0" err="1">
                          <a:solidFill>
                            <a:schemeClr val="tx1"/>
                          </a:solidFill>
                          <a:effectLst/>
                          <a:latin typeface="IBM Plex Sans"/>
                        </a:rPr>
                        <a:t>some_value</a:t>
                      </a:r>
                      <a:r>
                        <a:rPr lang="en-US" sz="1050" b="0" i="0" u="none" strike="noStrike" noProof="0">
                          <a:solidFill>
                            <a:schemeClr val="tx1"/>
                          </a:solidFill>
                          <a:effectLst/>
                          <a:latin typeface="IBM Plex Sans"/>
                        </a:rPr>
                        <a:t>”)</a:t>
                      </a:r>
                    </a:p>
                    <a:p>
                      <a:pPr lvl="0" algn="l">
                        <a:lnSpc>
                          <a:spcPct val="100000"/>
                        </a:lnSpc>
                        <a:spcBef>
                          <a:spcPts val="0"/>
                        </a:spcBef>
                        <a:spcAft>
                          <a:spcPts val="0"/>
                        </a:spcAft>
                        <a:buNone/>
                      </a:pPr>
                      <a:r>
                        <a:rPr lang="en-US" sz="1050" b="1" i="0" u="none" strike="noStrike" noProof="0">
                          <a:solidFill>
                            <a:schemeClr val="tx1"/>
                          </a:solidFill>
                          <a:effectLst/>
                          <a:latin typeface="IBM Plex Sans"/>
                        </a:rPr>
                        <a:t>Outputs:</a:t>
                      </a: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Returns Array of results (or some object that can hold multiple data types filled by database)</a:t>
                      </a:r>
                    </a:p>
                    <a:p>
                      <a:pPr lvl="0" algn="l">
                        <a:lnSpc>
                          <a:spcPct val="100000"/>
                        </a:lnSpc>
                        <a:spcBef>
                          <a:spcPts val="0"/>
                        </a:spcBef>
                        <a:spcAft>
                          <a:spcPts val="0"/>
                        </a:spcAft>
                        <a:buNone/>
                      </a:pPr>
                      <a:r>
                        <a:rPr lang="en-US" sz="1050" b="1" i="0" u="none" strike="noStrike" noProof="0">
                          <a:solidFill>
                            <a:schemeClr val="tx1"/>
                          </a:solidFill>
                          <a:effectLst/>
                          <a:latin typeface="IBM Plex Sans"/>
                        </a:rPr>
                        <a:t>Validations Rules: </a:t>
                      </a:r>
                      <a:endParaRPr lang="en-US" sz="1050" b="0" i="0" u="none" strike="noStrike" noProof="0">
                        <a:solidFill>
                          <a:schemeClr val="tx1"/>
                        </a:solidFill>
                        <a:effectLst/>
                        <a:latin typeface="IBM Plex Sans"/>
                      </a:endParaRPr>
                    </a:p>
                    <a:p>
                      <a:pPr marL="285750" lvl="0" indent="-285750" algn="l">
                        <a:lnSpc>
                          <a:spcPct val="100000"/>
                        </a:lnSpc>
                        <a:spcBef>
                          <a:spcPts val="0"/>
                        </a:spcBef>
                        <a:spcAft>
                          <a:spcPts val="0"/>
                        </a:spcAft>
                        <a:buFont typeface="Arial"/>
                        <a:buChar char="•"/>
                      </a:pPr>
                      <a:r>
                        <a:rPr lang="en-US" sz="1050" b="0" i="0" u="none" strike="noStrike" noProof="0">
                          <a:solidFill>
                            <a:schemeClr val="tx1"/>
                          </a:solidFill>
                          <a:effectLst/>
                          <a:latin typeface="IBM Plex Sans"/>
                        </a:rPr>
                        <a:t>Input Form Must not be NULL (opt 1 or 2 must be chosen)</a:t>
                      </a:r>
                    </a:p>
                    <a:p>
                      <a:pPr marL="285750" lvl="0" indent="-285750" algn="l">
                        <a:lnSpc>
                          <a:spcPct val="100000"/>
                        </a:lnSpc>
                        <a:spcBef>
                          <a:spcPts val="0"/>
                        </a:spcBef>
                        <a:spcAft>
                          <a:spcPts val="0"/>
                        </a:spcAft>
                        <a:buFont typeface="Arial"/>
                        <a:buChar char="•"/>
                      </a:pPr>
                      <a:r>
                        <a:rPr lang="en-US" sz="1050" b="0" i="0" u="none" strike="noStrike" noProof="0">
                          <a:solidFill>
                            <a:schemeClr val="tx1"/>
                          </a:solidFill>
                          <a:effectLst/>
                          <a:latin typeface="IBM Plex Sans"/>
                        </a:rPr>
                        <a:t>If filters are applied they must be verified as valid SQL statement snippet (remember filters go at the end) </a:t>
                      </a:r>
                    </a:p>
                    <a:p>
                      <a:pPr lvl="0" algn="l">
                        <a:lnSpc>
                          <a:spcPct val="100000"/>
                        </a:lnSpc>
                        <a:spcBef>
                          <a:spcPts val="0"/>
                        </a:spcBef>
                        <a:spcAft>
                          <a:spcPts val="0"/>
                        </a:spcAft>
                        <a:buNone/>
                      </a:pPr>
                      <a:r>
                        <a:rPr lang="en-US" sz="1050" b="1" i="0" u="none" strike="noStrike" noProof="0">
                          <a:solidFill>
                            <a:schemeClr val="tx1"/>
                          </a:solidFill>
                          <a:effectLst/>
                          <a:latin typeface="IBM Plex Sans"/>
                        </a:rPr>
                        <a:t>Special Notes: </a:t>
                      </a: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It will be possible to query information with two possible main methods after detailing what columns or properties in the entity you would like to search for:</a:t>
                      </a:r>
                    </a:p>
                    <a:p>
                      <a:pPr lvl="0" algn="l">
                        <a:lnSpc>
                          <a:spcPct val="100000"/>
                        </a:lnSpc>
                        <a:spcBef>
                          <a:spcPts val="0"/>
                        </a:spcBef>
                        <a:spcAft>
                          <a:spcPts val="0"/>
                        </a:spcAft>
                        <a:buNone/>
                      </a:pPr>
                      <a:r>
                        <a:rPr lang="en-US" sz="1050" b="0" i="0" u="none" strike="noStrike" noProof="0">
                          <a:solidFill>
                            <a:schemeClr val="tx1"/>
                          </a:solidFill>
                          <a:effectLst/>
                          <a:latin typeface="IBM Plex Sans"/>
                        </a:rPr>
                        <a:t>     1. Directly give Primary Key index starting number and ending number (range)</a:t>
                      </a:r>
                    </a:p>
                    <a:p>
                      <a:pPr lvl="0" algn="l">
                        <a:lnSpc>
                          <a:spcPct val="100000"/>
                        </a:lnSpc>
                        <a:spcBef>
                          <a:spcPts val="0"/>
                        </a:spcBef>
                        <a:spcAft>
                          <a:spcPts val="0"/>
                        </a:spcAft>
                        <a:buNone/>
                      </a:pPr>
                      <a:r>
                        <a:rPr lang="en-US" sz="1050" b="0" i="0" u="none" strike="noStrike" noProof="0">
                          <a:solidFill>
                            <a:schemeClr val="tx1"/>
                          </a:solidFill>
                          <a:effectLst/>
                          <a:latin typeface="IBM Plex Sans"/>
                        </a:rPr>
                        <a:t>     2. Provide other indexes to look for, use combination of indexes for better results</a:t>
                      </a:r>
                      <a:br>
                        <a:rPr lang="en-US" sz="1050" b="0" i="0" u="none" strike="noStrike" noProof="0">
                          <a:solidFill>
                            <a:srgbClr val="000000"/>
                          </a:solidFill>
                          <a:effectLst/>
                          <a:latin typeface="IBM Plex Sans"/>
                        </a:rPr>
                      </a:br>
                      <a:r>
                        <a:rPr lang="en-US" sz="1050" b="0" i="0" u="none" strike="noStrike" noProof="0">
                          <a:solidFill>
                            <a:schemeClr val="tx1"/>
                          </a:solidFill>
                          <a:effectLst/>
                          <a:latin typeface="IBM Plex Sans"/>
                        </a:rPr>
                        <a:t>     Example: I have a record in some entity with PK_ID=10 FNAME=”Ben” LNAME=”Steward” that I want to INQUIRE on, here are two different ways to call it. </a:t>
                      </a:r>
                    </a:p>
                    <a:p>
                      <a:pPr lvl="0" algn="l">
                        <a:lnSpc>
                          <a:spcPct val="100000"/>
                        </a:lnSpc>
                        <a:spcBef>
                          <a:spcPts val="0"/>
                        </a:spcBef>
                        <a:spcAft>
                          <a:spcPts val="0"/>
                        </a:spcAft>
                        <a:buNone/>
                      </a:pP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LAM_*ENTITY_NAME*_IO(int mode) where mode can be any integer that matches a valid sub-routine. Then a menu will be pulled up for user to input the information for the variables mentioned below, that then get passed to the sub routine.</a:t>
                      </a:r>
                    </a:p>
                    <a:p>
                      <a:pPr lvl="0" algn="l">
                        <a:lnSpc>
                          <a:spcPct val="100000"/>
                        </a:lnSpc>
                        <a:spcBef>
                          <a:spcPts val="0"/>
                        </a:spcBef>
                        <a:spcAft>
                          <a:spcPts val="0"/>
                        </a:spcAft>
                        <a:buNone/>
                      </a:pP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INQUIRE_1(</a:t>
                      </a:r>
                      <a:r>
                        <a:rPr lang="en-US" sz="1050" b="0" i="0" u="none" strike="noStrike" noProof="0" err="1">
                          <a:solidFill>
                            <a:schemeClr val="tx1"/>
                          </a:solidFill>
                          <a:effectLst/>
                          <a:latin typeface="IBM Plex Sans"/>
                        </a:rPr>
                        <a:t>selectedColumns</a:t>
                      </a:r>
                      <a:r>
                        <a:rPr lang="en-US" sz="1050" b="0" i="0" u="none" strike="noStrike" noProof="0">
                          <a:solidFill>
                            <a:schemeClr val="tx1"/>
                          </a:solidFill>
                          <a:effectLst/>
                          <a:latin typeface="IBM Plex Sans"/>
                        </a:rPr>
                        <a:t>[],</a:t>
                      </a:r>
                      <a:r>
                        <a:rPr lang="en-US" sz="1050" b="0" i="0" u="none" strike="noStrike" noProof="0" err="1">
                          <a:solidFill>
                            <a:schemeClr val="tx1"/>
                          </a:solidFill>
                          <a:effectLst/>
                          <a:latin typeface="IBM Plex Sans"/>
                        </a:rPr>
                        <a:t>startPK,endPK</a:t>
                      </a:r>
                      <a:r>
                        <a:rPr lang="en-US" sz="1050" b="0" i="0" u="none" strike="noStrike" noProof="0">
                          <a:solidFill>
                            <a:schemeClr val="tx1"/>
                          </a:solidFill>
                          <a:effectLst/>
                          <a:latin typeface="IBM Plex Sans"/>
                        </a:rPr>
                        <a:t>)  or INQUIRE_2(</a:t>
                      </a:r>
                      <a:r>
                        <a:rPr lang="en-US" sz="1050" b="0" i="0" u="none" strike="noStrike" noProof="0" err="1">
                          <a:solidFill>
                            <a:schemeClr val="tx1"/>
                          </a:solidFill>
                          <a:effectLst/>
                          <a:latin typeface="IBM Plex Sans"/>
                        </a:rPr>
                        <a:t>selectedColumns</a:t>
                      </a:r>
                      <a:r>
                        <a:rPr lang="en-US" sz="1050" b="0" i="0" u="none" strike="noStrike" noProof="0">
                          <a:solidFill>
                            <a:schemeClr val="tx1"/>
                          </a:solidFill>
                          <a:effectLst/>
                          <a:latin typeface="IBM Plex Sans"/>
                        </a:rPr>
                        <a:t>[],“COLUMN_TO_MATCH”[],”VALUE_OF_COLUMN”[])</a:t>
                      </a:r>
                    </a:p>
                    <a:p>
                      <a:pPr lvl="0" algn="l">
                        <a:lnSpc>
                          <a:spcPct val="100000"/>
                        </a:lnSpc>
                        <a:spcBef>
                          <a:spcPts val="0"/>
                        </a:spcBef>
                        <a:spcAft>
                          <a:spcPts val="0"/>
                        </a:spcAft>
                        <a:buNone/>
                      </a:pPr>
                      <a:endParaRPr lang="en-US" sz="1050" b="0" i="0" u="none" strike="noStrike" noProof="0">
                        <a:solidFill>
                          <a:schemeClr val="tx1"/>
                        </a:solidFill>
                        <a:effectLst/>
                        <a:latin typeface="IBM Plex Sans"/>
                      </a:endParaRPr>
                    </a:p>
                    <a:p>
                      <a:pPr lvl="0" algn="l">
                        <a:lnSpc>
                          <a:spcPct val="100000"/>
                        </a:lnSpc>
                        <a:spcBef>
                          <a:spcPts val="0"/>
                        </a:spcBef>
                        <a:spcAft>
                          <a:spcPts val="0"/>
                        </a:spcAft>
                        <a:buNone/>
                      </a:pPr>
                      <a:r>
                        <a:rPr lang="en-US" sz="1050" b="0" i="0" u="none" strike="noStrike" noProof="0">
                          <a:solidFill>
                            <a:schemeClr val="tx1"/>
                          </a:solidFill>
                          <a:effectLst/>
                          <a:latin typeface="IBM Plex Sans"/>
                        </a:rPr>
                        <a:t>I could also pass SQL filters using this calling</a:t>
                      </a:r>
                    </a:p>
                    <a:p>
                      <a:pPr lvl="0" algn="l">
                        <a:lnSpc>
                          <a:spcPct val="100000"/>
                        </a:lnSpc>
                        <a:spcBef>
                          <a:spcPts val="0"/>
                        </a:spcBef>
                        <a:spcAft>
                          <a:spcPts val="0"/>
                        </a:spcAft>
                        <a:buNone/>
                      </a:pPr>
                      <a:r>
                        <a:rPr lang="en-US" sz="1050" b="0" i="0" u="none" strike="noStrike" noProof="0">
                          <a:solidFill>
                            <a:schemeClr val="tx1"/>
                          </a:solidFill>
                          <a:effectLst/>
                          <a:latin typeface="IBM Plex Sans"/>
                        </a:rPr>
                        <a:t>INQUIRE(</a:t>
                      </a:r>
                      <a:r>
                        <a:rPr lang="en-US" sz="1050" b="0" i="0" u="none" strike="noStrike" noProof="0" err="1">
                          <a:solidFill>
                            <a:schemeClr val="tx1"/>
                          </a:solidFill>
                          <a:effectLst/>
                          <a:latin typeface="IBM Plex Sans"/>
                        </a:rPr>
                        <a:t>selectedColumns</a:t>
                      </a:r>
                      <a:r>
                        <a:rPr lang="en-US" sz="1050" b="0" i="0" u="none" strike="noStrike" noProof="0">
                          <a:solidFill>
                            <a:schemeClr val="tx1"/>
                          </a:solidFill>
                          <a:effectLst/>
                          <a:latin typeface="IBM Plex Sans"/>
                        </a:rPr>
                        <a:t>[],</a:t>
                      </a:r>
                      <a:r>
                        <a:rPr lang="en-US" sz="1050" b="0" i="0" u="none" strike="noStrike" noProof="0" err="1">
                          <a:solidFill>
                            <a:schemeClr val="tx1"/>
                          </a:solidFill>
                          <a:effectLst/>
                          <a:latin typeface="IBM Plex Sans"/>
                        </a:rPr>
                        <a:t>startPK,endPK</a:t>
                      </a:r>
                      <a:r>
                        <a:rPr lang="en-US" sz="1050" b="0" i="0" u="none" strike="noStrike" noProof="0">
                          <a:solidFill>
                            <a:schemeClr val="tx1"/>
                          </a:solidFill>
                          <a:effectLst/>
                          <a:latin typeface="IBM Plex Sans"/>
                        </a:rPr>
                        <a:t>, true, **filters[])</a:t>
                      </a:r>
                    </a:p>
                    <a:p>
                      <a:pPr lvl="0" algn="l">
                        <a:lnSpc>
                          <a:spcPct val="100000"/>
                        </a:lnSpc>
                        <a:spcBef>
                          <a:spcPts val="0"/>
                        </a:spcBef>
                        <a:spcAft>
                          <a:spcPts val="0"/>
                        </a:spcAft>
                        <a:buNone/>
                      </a:pPr>
                      <a:r>
                        <a:rPr lang="en-US" sz="1050" b="0" i="0" u="none" strike="noStrike" noProof="0">
                          <a:solidFill>
                            <a:schemeClr val="tx1"/>
                          </a:solidFill>
                          <a:effectLst/>
                          <a:latin typeface="IBM Plex Sans"/>
                        </a:rPr>
                        <a:t>INQUIRE(</a:t>
                      </a:r>
                      <a:r>
                        <a:rPr lang="en-US" sz="1050" b="0" i="0" u="none" strike="noStrike" noProof="0" err="1">
                          <a:solidFill>
                            <a:schemeClr val="tx1"/>
                          </a:solidFill>
                          <a:effectLst/>
                          <a:latin typeface="IBM Plex Sans"/>
                        </a:rPr>
                        <a:t>selectedColumns</a:t>
                      </a:r>
                      <a:r>
                        <a:rPr lang="en-US" sz="1050" b="0" i="0" u="none" strike="noStrike" noProof="0">
                          <a:solidFill>
                            <a:schemeClr val="tx1"/>
                          </a:solidFill>
                          <a:effectLst/>
                          <a:latin typeface="IBM Plex Sans"/>
                        </a:rPr>
                        <a:t>[],“COLUMN_TO_MATCH”[],”VALUE_OF_COLUMN”[], **filters[])</a:t>
                      </a:r>
                    </a:p>
                  </a:txBody>
                  <a:tcPr>
                    <a:noFill/>
                  </a:tcPr>
                </a:tc>
                <a:extLst>
                  <a:ext uri="{0D108BD9-81ED-4DB2-BD59-A6C34878D82A}">
                    <a16:rowId xmlns:a16="http://schemas.microsoft.com/office/drawing/2014/main" val="1704214401"/>
                  </a:ext>
                </a:extLst>
              </a:tr>
              <a:tr h="244760">
                <a:tc>
                  <a:txBody>
                    <a:bodyPr/>
                    <a:lstStyle/>
                    <a:p>
                      <a:pPr algn="l" rtl="0" fontAlgn="base"/>
                      <a:endParaRPr lang="en-US" sz="1050" b="1" i="0">
                        <a:solidFill>
                          <a:schemeClr val="tx1"/>
                        </a:solidFill>
                        <a:effectLst/>
                        <a:latin typeface="Georgia"/>
                      </a:endParaRPr>
                    </a:p>
                  </a:txBody>
                  <a:tcPr>
                    <a:noFill/>
                  </a:tcPr>
                </a:tc>
                <a:extLst>
                  <a:ext uri="{0D108BD9-81ED-4DB2-BD59-A6C34878D82A}">
                    <a16:rowId xmlns:a16="http://schemas.microsoft.com/office/drawing/2014/main" val="2289020505"/>
                  </a:ext>
                </a:extLst>
              </a:tr>
            </a:tbl>
          </a:graphicData>
        </a:graphic>
      </p:graphicFrame>
      <p:sp>
        <p:nvSpPr>
          <p:cNvPr id="4" name="Text Placeholder 3">
            <a:extLst>
              <a:ext uri="{FF2B5EF4-FFF2-40B4-BE49-F238E27FC236}">
                <a16:creationId xmlns:a16="http://schemas.microsoft.com/office/drawing/2014/main" id="{F860612D-83EB-312A-5359-1DC459D23FF8}"/>
              </a:ext>
            </a:extLst>
          </p:cNvPr>
          <p:cNvSpPr>
            <a:spLocks noGrp="1"/>
          </p:cNvSpPr>
          <p:nvPr>
            <p:ph type="body" sz="half" idx="2"/>
          </p:nvPr>
        </p:nvSpPr>
        <p:spPr>
          <a:xfrm>
            <a:off x="25242" y="3268302"/>
            <a:ext cx="4135792" cy="2839256"/>
          </a:xfrm>
        </p:spPr>
        <p:txBody>
          <a:bodyPr vert="horz" lIns="91440" tIns="45720" rIns="91440" bIns="45720" rtlCol="0" anchor="t">
            <a:normAutofit/>
          </a:bodyPr>
          <a:lstStyle/>
          <a:p>
            <a:pPr algn="just"/>
            <a:r>
              <a:rPr lang="en-US" b="1">
                <a:ea typeface="+mn-lt"/>
                <a:cs typeface="+mn-lt"/>
              </a:rPr>
              <a:t>Operation Outline:</a:t>
            </a:r>
            <a:endParaRPr lang="en-US">
              <a:ea typeface="+mn-lt"/>
              <a:cs typeface="+mn-lt"/>
            </a:endParaRPr>
          </a:p>
          <a:p>
            <a:endParaRPr lang="en-US">
              <a:ea typeface="+mn-lt"/>
              <a:cs typeface="+mn-lt"/>
            </a:endParaRPr>
          </a:p>
        </p:txBody>
      </p:sp>
      <p:pic>
        <p:nvPicPr>
          <p:cNvPr id="6" name="Picture 8" descr="Text, application&#10;&#10;Description automatically generated">
            <a:extLst>
              <a:ext uri="{FF2B5EF4-FFF2-40B4-BE49-F238E27FC236}">
                <a16:creationId xmlns:a16="http://schemas.microsoft.com/office/drawing/2014/main" id="{7210543E-E3F8-1075-531B-16B8D2C0E348}"/>
              </a:ext>
            </a:extLst>
          </p:cNvPr>
          <p:cNvPicPr>
            <a:picLocks noChangeAspect="1"/>
          </p:cNvPicPr>
          <p:nvPr/>
        </p:nvPicPr>
        <p:blipFill>
          <a:blip r:embed="rId2"/>
          <a:stretch>
            <a:fillRect/>
          </a:stretch>
        </p:blipFill>
        <p:spPr>
          <a:xfrm>
            <a:off x="80513" y="3668358"/>
            <a:ext cx="4517847" cy="3051407"/>
          </a:xfrm>
          <a:prstGeom prst="rect">
            <a:avLst/>
          </a:prstGeom>
        </p:spPr>
      </p:pic>
    </p:spTree>
    <p:extLst>
      <p:ext uri="{BB962C8B-B14F-4D97-AF65-F5344CB8AC3E}">
        <p14:creationId xmlns:p14="http://schemas.microsoft.com/office/powerpoint/2010/main" val="993277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79B8-8908-16C6-ABA5-3024B4D1F794}"/>
              </a:ext>
            </a:extLst>
          </p:cNvPr>
          <p:cNvSpPr>
            <a:spLocks noGrp="1"/>
          </p:cNvSpPr>
          <p:nvPr>
            <p:ph type="title"/>
          </p:nvPr>
        </p:nvSpPr>
        <p:spPr/>
        <p:txBody>
          <a:bodyPr/>
          <a:lstStyle/>
          <a:p>
            <a:r>
              <a:rPr lang="en-US"/>
              <a:t>Section 6: </a:t>
            </a:r>
            <a:br>
              <a:rPr lang="en-US"/>
            </a:br>
            <a:r>
              <a:rPr lang="en-US"/>
              <a:t>Other Design Considerations</a:t>
            </a:r>
          </a:p>
        </p:txBody>
      </p:sp>
      <p:sp>
        <p:nvSpPr>
          <p:cNvPr id="4" name="Text Placeholder 3">
            <a:extLst>
              <a:ext uri="{FF2B5EF4-FFF2-40B4-BE49-F238E27FC236}">
                <a16:creationId xmlns:a16="http://schemas.microsoft.com/office/drawing/2014/main" id="{582FFFF1-8F73-667A-E9F2-B771F829302F}"/>
              </a:ext>
            </a:extLst>
          </p:cNvPr>
          <p:cNvSpPr>
            <a:spLocks noGrp="1"/>
          </p:cNvSpPr>
          <p:nvPr>
            <p:ph type="body" sz="half" idx="2"/>
          </p:nvPr>
        </p:nvSpPr>
        <p:spPr/>
        <p:txBody>
          <a:bodyPr vert="horz" lIns="91440" tIns="45720" rIns="91440" bIns="45720" rtlCol="0" anchor="t">
            <a:normAutofit/>
          </a:bodyPr>
          <a:lstStyle/>
          <a:p>
            <a:r>
              <a:rPr lang="en-US">
                <a:ea typeface="+mn-lt"/>
                <a:cs typeface="+mn-lt"/>
              </a:rPr>
              <a:t>Help Message Spec --&gt; </a:t>
            </a:r>
            <a:endParaRPr lang="en-US"/>
          </a:p>
        </p:txBody>
      </p:sp>
      <p:sp>
        <p:nvSpPr>
          <p:cNvPr id="5" name="TextBox 4">
            <a:extLst>
              <a:ext uri="{FF2B5EF4-FFF2-40B4-BE49-F238E27FC236}">
                <a16:creationId xmlns:a16="http://schemas.microsoft.com/office/drawing/2014/main" id="{946E6D28-F62B-5F0E-429F-ED053EDCC2FD}"/>
              </a:ext>
            </a:extLst>
          </p:cNvPr>
          <p:cNvSpPr txBox="1"/>
          <p:nvPr/>
        </p:nvSpPr>
        <p:spPr>
          <a:xfrm>
            <a:off x="4892927" y="2003196"/>
            <a:ext cx="70995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Physical USB &amp; paper copy on first sign up, with user identification that we check prior to send out to ensure no duplicate copies</a:t>
            </a:r>
            <a:br>
              <a:rPr lang="en-US"/>
            </a:br>
            <a:endParaRPr lang="en-US"/>
          </a:p>
          <a:p>
            <a:pPr marL="285750" indent="-285750">
              <a:buFont typeface="Arial"/>
              <a:buChar char="•"/>
            </a:pPr>
            <a:r>
              <a:rPr lang="en-US"/>
              <a:t>Digital .PDF file available on website at any time to replace missing copies</a:t>
            </a:r>
          </a:p>
        </p:txBody>
      </p:sp>
    </p:spTree>
    <p:extLst>
      <p:ext uri="{BB962C8B-B14F-4D97-AF65-F5344CB8AC3E}">
        <p14:creationId xmlns:p14="http://schemas.microsoft.com/office/powerpoint/2010/main" val="2340653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095F-72A8-24BA-56B8-7B91F7579967}"/>
              </a:ext>
            </a:extLst>
          </p:cNvPr>
          <p:cNvSpPr>
            <a:spLocks noGrp="1"/>
          </p:cNvSpPr>
          <p:nvPr>
            <p:ph type="title"/>
          </p:nvPr>
        </p:nvSpPr>
        <p:spPr/>
        <p:txBody>
          <a:bodyPr/>
          <a:lstStyle/>
          <a:p>
            <a:r>
              <a:rPr lang="en-US"/>
              <a:t>Section 7 : Summary &amp; Concluding Remarks</a:t>
            </a:r>
          </a:p>
        </p:txBody>
      </p:sp>
      <p:sp>
        <p:nvSpPr>
          <p:cNvPr id="3" name="Content Placeholder 2">
            <a:extLst>
              <a:ext uri="{FF2B5EF4-FFF2-40B4-BE49-F238E27FC236}">
                <a16:creationId xmlns:a16="http://schemas.microsoft.com/office/drawing/2014/main" id="{08ED0A0A-60B0-4EC7-7288-2650F755E8C0}"/>
              </a:ext>
            </a:extLst>
          </p:cNvPr>
          <p:cNvSpPr>
            <a:spLocks noGrp="1"/>
          </p:cNvSpPr>
          <p:nvPr>
            <p:ph idx="1"/>
          </p:nvPr>
        </p:nvSpPr>
        <p:spPr>
          <a:xfrm>
            <a:off x="5504252" y="2238220"/>
            <a:ext cx="5928344" cy="2381559"/>
          </a:xfrm>
        </p:spPr>
        <p:txBody>
          <a:bodyPr/>
          <a:lstStyle/>
          <a:p>
            <a:r>
              <a:rPr lang="en-US" sz="2000">
                <a:latin typeface="Georgia" panose="02040502050405020303" pitchFamily="18" charset="0"/>
              </a:rPr>
              <a:t>Future Updates/Add-Ons:</a:t>
            </a:r>
          </a:p>
          <a:p>
            <a:pPr lvl="1">
              <a:buFont typeface="Arial" panose="020B0604020202020204" pitchFamily="34" charset="0"/>
              <a:buChar char="•"/>
            </a:pPr>
            <a:r>
              <a:rPr lang="en-US" sz="1650">
                <a:effectLst/>
                <a:latin typeface="Georgia" panose="02040502050405020303" pitchFamily="18" charset="0"/>
                <a:ea typeface="Georgia" panose="02040502050405020303" pitchFamily="18" charset="0"/>
                <a:cs typeface="Times New Roman" panose="02020603050405020304" pitchFamily="18" charset="0"/>
              </a:rPr>
              <a:t>Inclusion of an Infrastructure Subsystem would bring the FMS closer towards being a fully integrated airport management system.  Management of resources such as fuel supplies, terminal amenities, and fleet vehicles would offer productivity increases and streamline identification of problems.</a:t>
            </a:r>
          </a:p>
          <a:p>
            <a:endParaRPr lang="en-US"/>
          </a:p>
        </p:txBody>
      </p:sp>
      <p:sp>
        <p:nvSpPr>
          <p:cNvPr id="4" name="Text Placeholder 3">
            <a:extLst>
              <a:ext uri="{FF2B5EF4-FFF2-40B4-BE49-F238E27FC236}">
                <a16:creationId xmlns:a16="http://schemas.microsoft.com/office/drawing/2014/main" id="{B7E5C9D3-1773-674F-5CA9-046D5F97A62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7627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D342-407C-40B0-93CB-AD9C030C1B4A}"/>
              </a:ext>
            </a:extLst>
          </p:cNvPr>
          <p:cNvSpPr>
            <a:spLocks noGrp="1"/>
          </p:cNvSpPr>
          <p:nvPr>
            <p:ph type="title"/>
          </p:nvPr>
        </p:nvSpPr>
        <p:spPr/>
        <p:txBody>
          <a:bodyPr/>
          <a:lstStyle/>
          <a:p>
            <a:r>
              <a:rPr lang="en-US"/>
              <a:t>Project Schedule of Activities</a:t>
            </a:r>
          </a:p>
        </p:txBody>
      </p:sp>
      <p:graphicFrame>
        <p:nvGraphicFramePr>
          <p:cNvPr id="5" name="Content Placeholder 4">
            <a:extLst>
              <a:ext uri="{FF2B5EF4-FFF2-40B4-BE49-F238E27FC236}">
                <a16:creationId xmlns:a16="http://schemas.microsoft.com/office/drawing/2014/main" id="{7AB017DC-B95F-40A8-AE18-4E3BD35960BC}"/>
              </a:ext>
            </a:extLst>
          </p:cNvPr>
          <p:cNvGraphicFramePr>
            <a:graphicFrameLocks noGrp="1"/>
          </p:cNvGraphicFramePr>
          <p:nvPr>
            <p:ph idx="1"/>
            <p:extLst>
              <p:ext uri="{D42A27DB-BD31-4B8C-83A1-F6EECF244321}">
                <p14:modId xmlns:p14="http://schemas.microsoft.com/office/powerpoint/2010/main" val="1563363177"/>
              </p:ext>
            </p:extLst>
          </p:nvPr>
        </p:nvGraphicFramePr>
        <p:xfrm>
          <a:off x="4796286" y="155274"/>
          <a:ext cx="7254815" cy="6573330"/>
        </p:xfrm>
        <a:graphic>
          <a:graphicData uri="http://schemas.openxmlformats.org/drawingml/2006/table">
            <a:tbl>
              <a:tblPr firstRow="1" firstCol="1" bandRow="1">
                <a:tableStyleId>{5C22544A-7EE6-4342-B048-85BDC9FD1C3A}</a:tableStyleId>
              </a:tblPr>
              <a:tblGrid>
                <a:gridCol w="903166">
                  <a:extLst>
                    <a:ext uri="{9D8B030D-6E8A-4147-A177-3AD203B41FA5}">
                      <a16:colId xmlns:a16="http://schemas.microsoft.com/office/drawing/2014/main" val="2199806892"/>
                    </a:ext>
                  </a:extLst>
                </a:gridCol>
                <a:gridCol w="1343111">
                  <a:extLst>
                    <a:ext uri="{9D8B030D-6E8A-4147-A177-3AD203B41FA5}">
                      <a16:colId xmlns:a16="http://schemas.microsoft.com/office/drawing/2014/main" val="2985272507"/>
                    </a:ext>
                  </a:extLst>
                </a:gridCol>
                <a:gridCol w="2680014">
                  <a:extLst>
                    <a:ext uri="{9D8B030D-6E8A-4147-A177-3AD203B41FA5}">
                      <a16:colId xmlns:a16="http://schemas.microsoft.com/office/drawing/2014/main" val="2678753387"/>
                    </a:ext>
                  </a:extLst>
                </a:gridCol>
                <a:gridCol w="2328524">
                  <a:extLst>
                    <a:ext uri="{9D8B030D-6E8A-4147-A177-3AD203B41FA5}">
                      <a16:colId xmlns:a16="http://schemas.microsoft.com/office/drawing/2014/main" val="2178596000"/>
                    </a:ext>
                  </a:extLst>
                </a:gridCol>
              </a:tblGrid>
              <a:tr h="438222">
                <a:tc>
                  <a:txBody>
                    <a:bodyPr/>
                    <a:lstStyle/>
                    <a:p>
                      <a:pPr marL="0" marR="0" algn="just">
                        <a:lnSpc>
                          <a:spcPct val="150000"/>
                        </a:lnSpc>
                        <a:spcBef>
                          <a:spcPts val="0"/>
                        </a:spcBef>
                        <a:spcAft>
                          <a:spcPts val="0"/>
                        </a:spcAft>
                      </a:pPr>
                      <a:r>
                        <a:rPr lang="en-US" sz="1600">
                          <a:effectLst/>
                        </a:rPr>
                        <a:t>Activity</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just">
                        <a:lnSpc>
                          <a:spcPct val="150000"/>
                        </a:lnSpc>
                        <a:spcBef>
                          <a:spcPts val="0"/>
                        </a:spcBef>
                        <a:spcAft>
                          <a:spcPts val="0"/>
                        </a:spcAft>
                      </a:pPr>
                      <a:r>
                        <a:rPr lang="en-US" sz="1600">
                          <a:effectLst/>
                        </a:rPr>
                        <a:t>Predecessor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just">
                        <a:lnSpc>
                          <a:spcPct val="150000"/>
                        </a:lnSpc>
                        <a:spcBef>
                          <a:spcPts val="0"/>
                        </a:spcBef>
                        <a:spcAft>
                          <a:spcPts val="0"/>
                        </a:spcAft>
                      </a:pPr>
                      <a:r>
                        <a:rPr lang="en-US" sz="1600">
                          <a:effectLst/>
                        </a:rPr>
                        <a:t>Description</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just">
                        <a:lnSpc>
                          <a:spcPct val="150000"/>
                        </a:lnSpc>
                        <a:spcBef>
                          <a:spcPts val="0"/>
                        </a:spcBef>
                        <a:spcAft>
                          <a:spcPts val="0"/>
                        </a:spcAft>
                      </a:pPr>
                      <a:r>
                        <a:rPr lang="en-US" sz="1600">
                          <a:effectLst/>
                        </a:rPr>
                        <a:t>Estimated Time (days)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1327322820"/>
                  </a:ext>
                </a:extLst>
              </a:tr>
              <a:tr h="438222">
                <a:tc>
                  <a:txBody>
                    <a:bodyPr/>
                    <a:lstStyle/>
                    <a:p>
                      <a:pPr marL="0" marR="0" algn="ctr">
                        <a:lnSpc>
                          <a:spcPct val="150000"/>
                        </a:lnSpc>
                        <a:spcBef>
                          <a:spcPts val="0"/>
                        </a:spcBef>
                        <a:spcAft>
                          <a:spcPts val="0"/>
                        </a:spcAft>
                      </a:pPr>
                      <a:r>
                        <a:rPr lang="en-US" sz="1200">
                          <a:effectLst/>
                        </a:rPr>
                        <a:t>A</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Design System Architecture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30</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1301105165"/>
                  </a:ext>
                </a:extLst>
              </a:tr>
              <a:tr h="438222">
                <a:tc>
                  <a:txBody>
                    <a:bodyPr/>
                    <a:lstStyle/>
                    <a:p>
                      <a:pPr marL="0" marR="0" algn="ctr">
                        <a:lnSpc>
                          <a:spcPct val="150000"/>
                        </a:lnSpc>
                        <a:spcBef>
                          <a:spcPts val="0"/>
                        </a:spcBef>
                        <a:spcAft>
                          <a:spcPts val="0"/>
                        </a:spcAft>
                      </a:pPr>
                      <a:r>
                        <a:rPr lang="en-US" sz="1200">
                          <a:effectLst/>
                        </a:rPr>
                        <a:t>B</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A</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Design Operation Specifications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12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2879669310"/>
                  </a:ext>
                </a:extLst>
              </a:tr>
              <a:tr h="438222">
                <a:tc>
                  <a:txBody>
                    <a:bodyPr/>
                    <a:lstStyle/>
                    <a:p>
                      <a:pPr marL="0" marR="0" algn="ctr">
                        <a:lnSpc>
                          <a:spcPct val="150000"/>
                        </a:lnSpc>
                        <a:spcBef>
                          <a:spcPts val="0"/>
                        </a:spcBef>
                        <a:spcAft>
                          <a:spcPts val="0"/>
                        </a:spcAft>
                      </a:pPr>
                      <a:r>
                        <a:rPr lang="en-US" sz="1200">
                          <a:effectLst/>
                        </a:rPr>
                        <a:t>C</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B</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Design Control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636931184"/>
                  </a:ext>
                </a:extLst>
              </a:tr>
              <a:tr h="438222">
                <a:tc>
                  <a:txBody>
                    <a:bodyPr/>
                    <a:lstStyle/>
                    <a:p>
                      <a:pPr marL="0" marR="0" algn="ctr">
                        <a:lnSpc>
                          <a:spcPct val="150000"/>
                        </a:lnSpc>
                        <a:spcBef>
                          <a:spcPts val="0"/>
                        </a:spcBef>
                        <a:spcAft>
                          <a:spcPts val="0"/>
                        </a:spcAft>
                      </a:pPr>
                      <a:r>
                        <a:rPr lang="en-US" sz="1200">
                          <a:effectLst/>
                        </a:rPr>
                        <a:t>D</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B</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Design Modification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15</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1636087221"/>
                  </a:ext>
                </a:extLst>
              </a:tr>
              <a:tr h="438222">
                <a:tc>
                  <a:txBody>
                    <a:bodyPr/>
                    <a:lstStyle/>
                    <a:p>
                      <a:pPr marL="0" marR="0" algn="ctr">
                        <a:lnSpc>
                          <a:spcPct val="150000"/>
                        </a:lnSpc>
                        <a:spcBef>
                          <a:spcPts val="0"/>
                        </a:spcBef>
                        <a:spcAft>
                          <a:spcPts val="0"/>
                        </a:spcAft>
                      </a:pPr>
                      <a:r>
                        <a:rPr lang="en-US" sz="1200">
                          <a:effectLst/>
                        </a:rPr>
                        <a:t>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B</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Design Inquiry/Report Operations </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7</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1501860388"/>
                  </a:ext>
                </a:extLst>
              </a:tr>
              <a:tr h="438222">
                <a:tc>
                  <a:txBody>
                    <a:bodyPr/>
                    <a:lstStyle/>
                    <a:p>
                      <a:pPr marL="0" marR="0" algn="ctr">
                        <a:lnSpc>
                          <a:spcPct val="150000"/>
                        </a:lnSpc>
                        <a:spcBef>
                          <a:spcPts val="0"/>
                        </a:spcBef>
                        <a:spcAft>
                          <a:spcPts val="0"/>
                        </a:spcAft>
                      </a:pPr>
                      <a:r>
                        <a:rPr lang="en-US" sz="1200">
                          <a:effectLst/>
                        </a:rPr>
                        <a:t>F</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C</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Code Control Operations </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1410930643"/>
                  </a:ext>
                </a:extLst>
              </a:tr>
              <a:tr h="438222">
                <a:tc>
                  <a:txBody>
                    <a:bodyPr/>
                    <a:lstStyle/>
                    <a:p>
                      <a:pPr marL="0" marR="0" algn="ctr">
                        <a:lnSpc>
                          <a:spcPct val="150000"/>
                        </a:lnSpc>
                        <a:spcBef>
                          <a:spcPts val="0"/>
                        </a:spcBef>
                        <a:spcAft>
                          <a:spcPts val="0"/>
                        </a:spcAft>
                      </a:pPr>
                      <a:r>
                        <a:rPr lang="en-US" sz="1200">
                          <a:effectLst/>
                        </a:rPr>
                        <a:t>G</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C</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Prepare System User Guide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5</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37573997"/>
                  </a:ext>
                </a:extLst>
              </a:tr>
              <a:tr h="438222">
                <a:tc>
                  <a:txBody>
                    <a:bodyPr/>
                    <a:lstStyle/>
                    <a:p>
                      <a:pPr marL="0" marR="0" algn="ctr">
                        <a:lnSpc>
                          <a:spcPct val="150000"/>
                        </a:lnSpc>
                        <a:spcBef>
                          <a:spcPts val="0"/>
                        </a:spcBef>
                        <a:spcAft>
                          <a:spcPts val="0"/>
                        </a:spcAft>
                      </a:pPr>
                      <a:r>
                        <a:rPr lang="en-US" sz="1200">
                          <a:effectLst/>
                        </a:rPr>
                        <a:t>H</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F</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Test Control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907646495"/>
                  </a:ext>
                </a:extLst>
              </a:tr>
              <a:tr h="438222">
                <a:tc>
                  <a:txBody>
                    <a:bodyPr/>
                    <a:lstStyle/>
                    <a:p>
                      <a:pPr marL="0" marR="0" algn="ctr">
                        <a:lnSpc>
                          <a:spcPct val="150000"/>
                        </a:lnSpc>
                        <a:spcBef>
                          <a:spcPts val="0"/>
                        </a:spcBef>
                        <a:spcAft>
                          <a:spcPts val="0"/>
                        </a:spcAft>
                      </a:pPr>
                      <a:r>
                        <a:rPr lang="en-US" sz="1200">
                          <a:effectLst/>
                        </a:rPr>
                        <a:t>I</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D</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Code Modification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386929645"/>
                  </a:ext>
                </a:extLst>
              </a:tr>
              <a:tr h="438222">
                <a:tc>
                  <a:txBody>
                    <a:bodyPr/>
                    <a:lstStyle/>
                    <a:p>
                      <a:pPr marL="0" marR="0" algn="ctr">
                        <a:lnSpc>
                          <a:spcPct val="150000"/>
                        </a:lnSpc>
                        <a:spcBef>
                          <a:spcPts val="0"/>
                        </a:spcBef>
                        <a:spcAft>
                          <a:spcPts val="0"/>
                        </a:spcAft>
                      </a:pPr>
                      <a:r>
                        <a:rPr lang="en-US" sz="1200">
                          <a:effectLst/>
                        </a:rPr>
                        <a:t>J</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I</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Test Modifications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4</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2411584820"/>
                  </a:ext>
                </a:extLst>
              </a:tr>
              <a:tr h="438222">
                <a:tc>
                  <a:txBody>
                    <a:bodyPr/>
                    <a:lstStyle/>
                    <a:p>
                      <a:pPr marL="0" marR="0" algn="ctr">
                        <a:lnSpc>
                          <a:spcPct val="150000"/>
                        </a:lnSpc>
                        <a:spcBef>
                          <a:spcPts val="0"/>
                        </a:spcBef>
                        <a:spcAft>
                          <a:spcPts val="0"/>
                        </a:spcAft>
                      </a:pPr>
                      <a:r>
                        <a:rPr lang="en-US" sz="1200">
                          <a:effectLst/>
                        </a:rPr>
                        <a:t>K</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H, J</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Test Control/Modification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1446131047"/>
                  </a:ext>
                </a:extLst>
              </a:tr>
              <a:tr h="438222">
                <a:tc>
                  <a:txBody>
                    <a:bodyPr/>
                    <a:lstStyle/>
                    <a:p>
                      <a:pPr marL="0" marR="0" algn="ctr">
                        <a:lnSpc>
                          <a:spcPct val="150000"/>
                        </a:lnSpc>
                        <a:spcBef>
                          <a:spcPts val="0"/>
                        </a:spcBef>
                        <a:spcAft>
                          <a:spcPts val="0"/>
                        </a:spcAft>
                      </a:pPr>
                      <a:r>
                        <a:rPr lang="en-US" sz="1200">
                          <a:effectLst/>
                        </a:rPr>
                        <a:t>L</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Code Report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3</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2978602988"/>
                  </a:ext>
                </a:extLst>
              </a:tr>
              <a:tr h="438222">
                <a:tc>
                  <a:txBody>
                    <a:bodyPr/>
                    <a:lstStyle/>
                    <a:p>
                      <a:pPr marL="0" marR="0" algn="ctr">
                        <a:lnSpc>
                          <a:spcPct val="150000"/>
                        </a:lnSpc>
                        <a:spcBef>
                          <a:spcPts val="0"/>
                        </a:spcBef>
                        <a:spcAft>
                          <a:spcPts val="0"/>
                        </a:spcAft>
                      </a:pPr>
                      <a:r>
                        <a:rPr lang="en-US" sz="1200">
                          <a:effectLst/>
                        </a:rPr>
                        <a:t>M</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L</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Test Inquiry/Report Operations</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1</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2765007038"/>
                  </a:ext>
                </a:extLst>
              </a:tr>
              <a:tr h="438222">
                <a:tc>
                  <a:txBody>
                    <a:bodyPr/>
                    <a:lstStyle/>
                    <a:p>
                      <a:pPr marL="0" marR="0" algn="ctr">
                        <a:lnSpc>
                          <a:spcPct val="150000"/>
                        </a:lnSpc>
                        <a:spcBef>
                          <a:spcPts val="0"/>
                        </a:spcBef>
                        <a:spcAft>
                          <a:spcPts val="0"/>
                        </a:spcAft>
                      </a:pPr>
                      <a:r>
                        <a:rPr lang="en-US" sz="1200">
                          <a:effectLst/>
                        </a:rPr>
                        <a:t>N</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K, M, G</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Integrations Test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tc>
                  <a:txBody>
                    <a:bodyPr/>
                    <a:lstStyle/>
                    <a:p>
                      <a:pPr marL="0" marR="0" algn="ctr">
                        <a:lnSpc>
                          <a:spcPct val="150000"/>
                        </a:lnSpc>
                        <a:spcBef>
                          <a:spcPts val="0"/>
                        </a:spcBef>
                        <a:spcAft>
                          <a:spcPts val="0"/>
                        </a:spcAft>
                      </a:pPr>
                      <a:r>
                        <a:rPr lang="en-US" sz="1200">
                          <a:effectLst/>
                        </a:rPr>
                        <a:t>4</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470" marR="68470" marT="0" marB="0"/>
                </a:tc>
                <a:extLst>
                  <a:ext uri="{0D108BD9-81ED-4DB2-BD59-A6C34878D82A}">
                    <a16:rowId xmlns:a16="http://schemas.microsoft.com/office/drawing/2014/main" val="4153677803"/>
                  </a:ext>
                </a:extLst>
              </a:tr>
            </a:tbl>
          </a:graphicData>
        </a:graphic>
      </p:graphicFrame>
      <p:sp>
        <p:nvSpPr>
          <p:cNvPr id="4" name="Text Placeholder 3">
            <a:extLst>
              <a:ext uri="{FF2B5EF4-FFF2-40B4-BE49-F238E27FC236}">
                <a16:creationId xmlns:a16="http://schemas.microsoft.com/office/drawing/2014/main" id="{6262AAE8-EB1D-4BE6-9EE9-5FB507D93A2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2763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13DA5-336E-44B5-8C1A-4A78D576A74B}"/>
              </a:ext>
            </a:extLst>
          </p:cNvPr>
          <p:cNvSpPr>
            <a:spLocks noGrp="1"/>
          </p:cNvSpPr>
          <p:nvPr>
            <p:ph type="title"/>
          </p:nvPr>
        </p:nvSpPr>
        <p:spPr>
          <a:xfrm>
            <a:off x="4509457" y="286604"/>
            <a:ext cx="5381302" cy="1450757"/>
          </a:xfrm>
        </p:spPr>
        <p:txBody>
          <a:bodyPr>
            <a:normAutofit/>
          </a:bodyPr>
          <a:lstStyle/>
          <a:p>
            <a:r>
              <a:rPr lang="en-US"/>
              <a:t>Problem</a:t>
            </a:r>
          </a:p>
        </p:txBody>
      </p:sp>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56177" y="1917852"/>
            <a:ext cx="44577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3F934B6-825E-4CDA-A080-A4EF33601224}"/>
              </a:ext>
            </a:extLst>
          </p:cNvPr>
          <p:cNvGraphicFramePr>
            <a:graphicFrameLocks noGrp="1"/>
          </p:cNvGraphicFramePr>
          <p:nvPr>
            <p:ph idx="1"/>
            <p:extLst>
              <p:ext uri="{D42A27DB-BD31-4B8C-83A1-F6EECF244321}">
                <p14:modId xmlns:p14="http://schemas.microsoft.com/office/powerpoint/2010/main" val="3393241655"/>
              </p:ext>
            </p:extLst>
          </p:nvPr>
        </p:nvGraphicFramePr>
        <p:xfrm>
          <a:off x="4509457" y="2045031"/>
          <a:ext cx="4945628" cy="4175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6400800"/>
            <a:ext cx="914399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Planes on an airport">
            <a:extLst>
              <a:ext uri="{FF2B5EF4-FFF2-40B4-BE49-F238E27FC236}">
                <a16:creationId xmlns:a16="http://schemas.microsoft.com/office/drawing/2014/main" id="{3889CEC0-7AC4-42A7-B2D8-034F4645A0A0}"/>
              </a:ext>
            </a:extLst>
          </p:cNvPr>
          <p:cNvPicPr>
            <a:picLocks noChangeAspect="1"/>
          </p:cNvPicPr>
          <p:nvPr/>
        </p:nvPicPr>
        <p:blipFill rotWithShape="1">
          <a:blip r:embed="rId7"/>
          <a:srcRect l="41511" r="21057" b="1"/>
          <a:stretch/>
        </p:blipFill>
        <p:spPr>
          <a:xfrm>
            <a:off x="0" y="16"/>
            <a:ext cx="3921551" cy="6400784"/>
          </a:xfrm>
          <a:prstGeom prst="rect">
            <a:avLst/>
          </a:prstGeom>
        </p:spPr>
      </p:pic>
      <p:cxnSp>
        <p:nvCxnSpPr>
          <p:cNvPr id="6" name="Straight Connector 5">
            <a:extLst>
              <a:ext uri="{FF2B5EF4-FFF2-40B4-BE49-F238E27FC236}">
                <a16:creationId xmlns:a16="http://schemas.microsoft.com/office/drawing/2014/main" id="{9C8D0A50-911B-42BC-8F38-A5EC2DD85A96}"/>
              </a:ext>
            </a:extLst>
          </p:cNvPr>
          <p:cNvCxnSpPr/>
          <p:nvPr/>
        </p:nvCxnSpPr>
        <p:spPr>
          <a:xfrm flipH="1">
            <a:off x="4518884" y="1917852"/>
            <a:ext cx="946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7D7D478-B457-8278-7B51-7579ED490161}"/>
              </a:ext>
            </a:extLst>
          </p:cNvPr>
          <p:cNvSpPr/>
          <p:nvPr/>
        </p:nvSpPr>
        <p:spPr>
          <a:xfrm>
            <a:off x="10670875" y="1390290"/>
            <a:ext cx="1063923" cy="92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970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F270-6132-8065-6BCA-EF2694EA5398}"/>
              </a:ext>
            </a:extLst>
          </p:cNvPr>
          <p:cNvSpPr>
            <a:spLocks noGrp="1"/>
          </p:cNvSpPr>
          <p:nvPr>
            <p:ph type="title"/>
          </p:nvPr>
        </p:nvSpPr>
        <p:spPr/>
        <p:txBody>
          <a:bodyPr/>
          <a:lstStyle/>
          <a:p>
            <a:r>
              <a:rPr lang="en-US"/>
              <a:t>PERT Diagram</a:t>
            </a:r>
          </a:p>
        </p:txBody>
      </p:sp>
      <p:pic>
        <p:nvPicPr>
          <p:cNvPr id="6" name="Content Placeholder 5">
            <a:extLst>
              <a:ext uri="{FF2B5EF4-FFF2-40B4-BE49-F238E27FC236}">
                <a16:creationId xmlns:a16="http://schemas.microsoft.com/office/drawing/2014/main" id="{E041562B-68E4-49F5-9D04-2EB0FC04019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658928" y="180101"/>
            <a:ext cx="5486400" cy="6442933"/>
          </a:xfrm>
        </p:spPr>
      </p:pic>
      <p:sp>
        <p:nvSpPr>
          <p:cNvPr id="4" name="Text Placeholder 3">
            <a:extLst>
              <a:ext uri="{FF2B5EF4-FFF2-40B4-BE49-F238E27FC236}">
                <a16:creationId xmlns:a16="http://schemas.microsoft.com/office/drawing/2014/main" id="{B931B048-661C-77B4-BA44-4D174F9FCF46}"/>
              </a:ext>
            </a:extLst>
          </p:cNvPr>
          <p:cNvSpPr>
            <a:spLocks noGrp="1"/>
          </p:cNvSpPr>
          <p:nvPr>
            <p:ph type="body" sz="half" idx="2"/>
          </p:nvPr>
        </p:nvSpPr>
        <p:spPr/>
        <p:txBody>
          <a:bodyPr/>
          <a:lstStyle/>
          <a:p>
            <a:pPr marL="285750" indent="-285750">
              <a:buFont typeface="Arial" panose="020B0604020202020204" pitchFamily="34" charset="0"/>
              <a:buChar char="•"/>
            </a:pPr>
            <a:r>
              <a:rPr lang="en-US"/>
              <a:t>Quick reference for sequencing of tasks</a:t>
            </a:r>
          </a:p>
          <a:p>
            <a:pPr marL="285750" indent="-285750">
              <a:buFont typeface="Arial" panose="020B0604020202020204" pitchFamily="34" charset="0"/>
              <a:buChar char="•"/>
            </a:pPr>
            <a:r>
              <a:rPr lang="en-US"/>
              <a:t>Red path has no “slack” for delays</a:t>
            </a:r>
          </a:p>
          <a:p>
            <a:pPr marL="285750" indent="-285750">
              <a:buFont typeface="Arial" panose="020B0604020202020204" pitchFamily="34" charset="0"/>
              <a:buChar char="•"/>
            </a:pPr>
            <a:r>
              <a:rPr lang="en-US"/>
              <a:t>All others have allowance for delays, as long as latest start is met</a:t>
            </a:r>
          </a:p>
        </p:txBody>
      </p:sp>
    </p:spTree>
    <p:extLst>
      <p:ext uri="{BB962C8B-B14F-4D97-AF65-F5344CB8AC3E}">
        <p14:creationId xmlns:p14="http://schemas.microsoft.com/office/powerpoint/2010/main" val="2065588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E7F-14EC-CFB3-C2A5-FAE394D99754}"/>
              </a:ext>
            </a:extLst>
          </p:cNvPr>
          <p:cNvSpPr>
            <a:spLocks noGrp="1"/>
          </p:cNvSpPr>
          <p:nvPr>
            <p:ph type="title"/>
          </p:nvPr>
        </p:nvSpPr>
        <p:spPr/>
        <p:txBody>
          <a:bodyPr/>
          <a:lstStyle/>
          <a:p>
            <a:r>
              <a:rPr lang="en-US"/>
              <a:t>Closing Remarks</a:t>
            </a:r>
          </a:p>
        </p:txBody>
      </p:sp>
      <p:sp>
        <p:nvSpPr>
          <p:cNvPr id="4" name="Text Placeholder 3">
            <a:extLst>
              <a:ext uri="{FF2B5EF4-FFF2-40B4-BE49-F238E27FC236}">
                <a16:creationId xmlns:a16="http://schemas.microsoft.com/office/drawing/2014/main" id="{6F5EA1FF-0CDB-2F12-62D2-6E26A4F20A4E}"/>
              </a:ext>
            </a:extLst>
          </p:cNvPr>
          <p:cNvSpPr>
            <a:spLocks noGrp="1"/>
          </p:cNvSpPr>
          <p:nvPr>
            <p:ph type="body" sz="half" idx="2"/>
          </p:nvPr>
        </p:nvSpPr>
        <p:spPr/>
        <p:txBody>
          <a:bodyPr/>
          <a:lstStyle/>
          <a:p>
            <a:endParaRPr lang="en-US"/>
          </a:p>
        </p:txBody>
      </p:sp>
      <p:sp>
        <p:nvSpPr>
          <p:cNvPr id="3" name="Content Placeholder 2">
            <a:extLst>
              <a:ext uri="{FF2B5EF4-FFF2-40B4-BE49-F238E27FC236}">
                <a16:creationId xmlns:a16="http://schemas.microsoft.com/office/drawing/2014/main" id="{22590F4B-DE45-4DA3-BDEE-CC2CC9888CB1}"/>
              </a:ext>
            </a:extLst>
          </p:cNvPr>
          <p:cNvSpPr>
            <a:spLocks noGrp="1"/>
          </p:cNvSpPr>
          <p:nvPr>
            <p:ph idx="1"/>
          </p:nvPr>
        </p:nvSpPr>
        <p:spPr/>
        <p:txBody>
          <a:bodyPr>
            <a:normAutofit/>
          </a:bodyPr>
          <a:lstStyle/>
          <a:p>
            <a:pPr lvl="0"/>
            <a:r>
              <a:rPr lang="en-US" sz="1600"/>
              <a:t>This comprehensive design specification will serve as the definitive reference for our software implementation as we move forward into the development phase.</a:t>
            </a:r>
          </a:p>
          <a:p>
            <a:pPr lvl="1"/>
            <a:r>
              <a:rPr lang="en-US" sz="1600"/>
              <a:t>Each database entity is fully specified with its respective attributes, datatypes, indices, primary and foreign keys, and operations.</a:t>
            </a:r>
          </a:p>
          <a:p>
            <a:pPr lvl="1"/>
            <a:r>
              <a:rPr lang="en-US" sz="1600"/>
              <a:t>Each database operation (add, modify, delete, and inquire/report) has an accompanying specification, complete with procedure and data validation rules.</a:t>
            </a:r>
          </a:p>
          <a:p>
            <a:pPr lvl="0"/>
            <a:r>
              <a:rPr lang="en-US" sz="1600"/>
              <a:t>Complete documentation of the system before implementation informs both clients and developers on intended behavior and capabilities</a:t>
            </a:r>
          </a:p>
          <a:p>
            <a:pPr lvl="1"/>
            <a:r>
              <a:rPr lang="en-US" sz="1600"/>
              <a:t>Additional capabilities, such as expansion of airport management roles, will be done by revision of design spec </a:t>
            </a:r>
            <a:r>
              <a:rPr lang="en-US" sz="1600" i="1"/>
              <a:t>before</a:t>
            </a:r>
            <a:r>
              <a:rPr lang="en-US" sz="1600" i="0"/>
              <a:t> any system modifications occur</a:t>
            </a:r>
            <a:endParaRPr lang="en-US" sz="1600"/>
          </a:p>
        </p:txBody>
      </p:sp>
    </p:spTree>
    <p:extLst>
      <p:ext uri="{BB962C8B-B14F-4D97-AF65-F5344CB8AC3E}">
        <p14:creationId xmlns:p14="http://schemas.microsoft.com/office/powerpoint/2010/main" val="4227757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C36F3A-54A7-44AB-9902-A7ED9A32C167}"/>
              </a:ext>
            </a:extLst>
          </p:cNvPr>
          <p:cNvSpPr>
            <a:spLocks noGrp="1"/>
          </p:cNvSpPr>
          <p:nvPr>
            <p:ph type="title"/>
          </p:nvPr>
        </p:nvSpPr>
        <p:spPr/>
        <p:txBody>
          <a:bodyPr/>
          <a:lstStyle/>
          <a:p>
            <a:r>
              <a:rPr lang="en-US"/>
              <a:t>References</a:t>
            </a:r>
          </a:p>
        </p:txBody>
      </p:sp>
      <p:sp>
        <p:nvSpPr>
          <p:cNvPr id="6" name="Content Placeholder 5">
            <a:extLst>
              <a:ext uri="{FF2B5EF4-FFF2-40B4-BE49-F238E27FC236}">
                <a16:creationId xmlns:a16="http://schemas.microsoft.com/office/drawing/2014/main" id="{3BB21C50-B40D-4458-B6C4-20840E5F2F88}"/>
              </a:ext>
            </a:extLst>
          </p:cNvPr>
          <p:cNvSpPr>
            <a:spLocks noGrp="1"/>
          </p:cNvSpPr>
          <p:nvPr>
            <p:ph idx="1"/>
          </p:nvPr>
        </p:nvSpPr>
        <p:spPr/>
        <p:txBody>
          <a:bodyPr/>
          <a:lstStyle/>
          <a:p>
            <a:r>
              <a:rPr lang="en-US" sz="1800">
                <a:effectLst/>
                <a:latin typeface="Georgia" panose="02040502050405020303" pitchFamily="18" charset="0"/>
                <a:ea typeface="Calibri" panose="020F0502020204030204" pitchFamily="34" charset="0"/>
                <a:cs typeface="Arial" panose="020B0604020202020204" pitchFamily="34" charset="0"/>
              </a:rPr>
              <a:t>Foster, Elvis C. </a:t>
            </a:r>
            <a:r>
              <a:rPr lang="en-US" sz="1800" i="1">
                <a:effectLst/>
                <a:latin typeface="Georgia" panose="02040502050405020303" pitchFamily="18" charset="0"/>
                <a:ea typeface="Georgia" panose="02040502050405020303" pitchFamily="18" charset="0"/>
                <a:cs typeface="Georgia" panose="02040502050405020303" pitchFamily="18" charset="0"/>
              </a:rPr>
              <a:t>Software Engineering: A Methodical Approach. Second Edition. </a:t>
            </a:r>
            <a:r>
              <a:rPr lang="en-US" sz="1800">
                <a:effectLst/>
                <a:latin typeface="Georgia" panose="02040502050405020303" pitchFamily="18" charset="0"/>
                <a:ea typeface="Georgia" panose="02040502050405020303" pitchFamily="18" charset="0"/>
                <a:cs typeface="Georgia" panose="02040502050405020303" pitchFamily="18" charset="0"/>
              </a:rPr>
              <a:t>CRC Press. 2022</a:t>
            </a:r>
            <a:endParaRPr lang="en-US" sz="1800">
              <a:effectLst/>
              <a:latin typeface="Georgia" panose="02040502050405020303" pitchFamily="18" charset="0"/>
              <a:ea typeface="Calibri" panose="020F0502020204030204" pitchFamily="34" charset="0"/>
              <a:cs typeface="Arial" panose="020B0604020202020204" pitchFamily="34" charset="0"/>
            </a:endParaRPr>
          </a:p>
          <a:p>
            <a:r>
              <a:rPr lang="en-US" sz="1800">
                <a:effectLst/>
                <a:latin typeface="Georgia" panose="02040502050405020303" pitchFamily="18" charset="0"/>
                <a:ea typeface="Calibri" panose="020F0502020204030204" pitchFamily="34" charset="0"/>
                <a:cs typeface="Arial" panose="020B0604020202020204" pitchFamily="34" charset="0"/>
              </a:rPr>
              <a:t>World Bank Group. “International Tourism, Number of Arrivals.” Data. Accessed March 3, 2022. https://data.worldbank.org/indicator/ST.INT.ARVL.</a:t>
            </a:r>
            <a:endParaRPr lang="en-US"/>
          </a:p>
        </p:txBody>
      </p:sp>
    </p:spTree>
    <p:extLst>
      <p:ext uri="{BB962C8B-B14F-4D97-AF65-F5344CB8AC3E}">
        <p14:creationId xmlns:p14="http://schemas.microsoft.com/office/powerpoint/2010/main" val="262374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25A20-5896-4EC1-A243-9EFDFCDF070C}"/>
              </a:ext>
            </a:extLst>
          </p:cNvPr>
          <p:cNvSpPr>
            <a:spLocks noGrp="1"/>
          </p:cNvSpPr>
          <p:nvPr>
            <p:ph type="title"/>
          </p:nvPr>
        </p:nvSpPr>
        <p:spPr>
          <a:xfrm>
            <a:off x="2346960" y="286604"/>
            <a:ext cx="7543800" cy="1450757"/>
          </a:xfrm>
        </p:spPr>
        <p:txBody>
          <a:bodyPr>
            <a:normAutofit/>
          </a:bodyPr>
          <a:lstStyle/>
          <a:p>
            <a:r>
              <a:rPr lang="en-US"/>
              <a:t>Increase in flight traffic</a:t>
            </a:r>
          </a:p>
        </p:txBody>
      </p:sp>
      <p:cxnSp>
        <p:nvCxnSpPr>
          <p:cNvPr id="13" name="Straight Connector 12">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9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D1AE88C8-B2BE-401E-947F-E5908F16E925}"/>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018768504"/>
              </p:ext>
            </p:extLst>
          </p:nvPr>
        </p:nvGraphicFramePr>
        <p:xfrm>
          <a:off x="2346722" y="2098515"/>
          <a:ext cx="7543800" cy="378608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25730085-6DE2-0BEE-E1CA-04F6BAEEA57F}"/>
              </a:ext>
            </a:extLst>
          </p:cNvPr>
          <p:cNvSpPr/>
          <p:nvPr/>
        </p:nvSpPr>
        <p:spPr>
          <a:xfrm>
            <a:off x="10670875" y="1390290"/>
            <a:ext cx="1063923" cy="92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CB605B-A3D4-6C38-772A-F516D39CE2B2}"/>
              </a:ext>
            </a:extLst>
          </p:cNvPr>
          <p:cNvSpPr/>
          <p:nvPr/>
        </p:nvSpPr>
        <p:spPr>
          <a:xfrm>
            <a:off x="442823" y="1283898"/>
            <a:ext cx="1063923" cy="92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3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F647-590B-494E-B8E4-B38770C945DA}"/>
              </a:ext>
            </a:extLst>
          </p:cNvPr>
          <p:cNvSpPr>
            <a:spLocks noGrp="1"/>
          </p:cNvSpPr>
          <p:nvPr>
            <p:ph type="title"/>
          </p:nvPr>
        </p:nvSpPr>
        <p:spPr>
          <a:xfrm>
            <a:off x="1097280" y="942680"/>
            <a:ext cx="10058400" cy="794682"/>
          </a:xfrm>
        </p:spPr>
        <p:txBody>
          <a:bodyPr/>
          <a:lstStyle/>
          <a:p>
            <a:r>
              <a:rPr lang="en-US"/>
              <a:t>Solution</a:t>
            </a:r>
          </a:p>
        </p:txBody>
      </p:sp>
      <p:graphicFrame>
        <p:nvGraphicFramePr>
          <p:cNvPr id="4" name="Content Placeholder 3">
            <a:extLst>
              <a:ext uri="{FF2B5EF4-FFF2-40B4-BE49-F238E27FC236}">
                <a16:creationId xmlns:a16="http://schemas.microsoft.com/office/drawing/2014/main" id="{15084C20-B7F2-4102-9BEB-3C23C1EB3678}"/>
              </a:ext>
            </a:extLst>
          </p:cNvPr>
          <p:cNvGraphicFramePr>
            <a:graphicFrameLocks noGrp="1"/>
          </p:cNvGraphicFramePr>
          <p:nvPr>
            <p:ph idx="1"/>
            <p:extLst>
              <p:ext uri="{D42A27DB-BD31-4B8C-83A1-F6EECF244321}">
                <p14:modId xmlns:p14="http://schemas.microsoft.com/office/powerpoint/2010/main" val="4225229709"/>
              </p:ext>
            </p:extLst>
          </p:nvPr>
        </p:nvGraphicFramePr>
        <p:xfrm>
          <a:off x="1066800" y="2073897"/>
          <a:ext cx="10058400" cy="4123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66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2596-8479-4FF5-8017-AA83F42F44C7}"/>
              </a:ext>
            </a:extLst>
          </p:cNvPr>
          <p:cNvSpPr>
            <a:spLocks noGrp="1"/>
          </p:cNvSpPr>
          <p:nvPr>
            <p:ph type="title"/>
          </p:nvPr>
        </p:nvSpPr>
        <p:spPr>
          <a:xfrm>
            <a:off x="643467" y="786384"/>
            <a:ext cx="3517567" cy="3333129"/>
          </a:xfrm>
        </p:spPr>
        <p:txBody>
          <a:bodyPr/>
          <a:lstStyle/>
          <a:p>
            <a:r>
              <a:rPr lang="en-US"/>
              <a:t>Object Flow</a:t>
            </a:r>
            <a:br>
              <a:rPr lang="en-US"/>
            </a:br>
            <a:r>
              <a:rPr lang="en-US"/>
              <a:t>Diagram</a:t>
            </a:r>
            <a:br>
              <a:rPr lang="en-US"/>
            </a:br>
            <a:br>
              <a:rPr lang="en-US"/>
            </a:br>
            <a:endParaRPr lang="en-US"/>
          </a:p>
        </p:txBody>
      </p:sp>
      <p:graphicFrame>
        <p:nvGraphicFramePr>
          <p:cNvPr id="7" name="Content Placeholder 6">
            <a:extLst>
              <a:ext uri="{FF2B5EF4-FFF2-40B4-BE49-F238E27FC236}">
                <a16:creationId xmlns:a16="http://schemas.microsoft.com/office/drawing/2014/main" id="{4328995B-C228-40D3-9472-1493C8CC50CD}"/>
              </a:ext>
            </a:extLst>
          </p:cNvPr>
          <p:cNvGraphicFramePr>
            <a:graphicFrameLocks noGrp="1"/>
          </p:cNvGraphicFramePr>
          <p:nvPr>
            <p:ph idx="1"/>
            <p:extLst>
              <p:ext uri="{D42A27DB-BD31-4B8C-83A1-F6EECF244321}">
                <p14:modId xmlns:p14="http://schemas.microsoft.com/office/powerpoint/2010/main" val="1928738021"/>
              </p:ext>
            </p:extLst>
          </p:nvPr>
        </p:nvGraphicFramePr>
        <p:xfrm>
          <a:off x="6096000" y="715236"/>
          <a:ext cx="4794284" cy="5427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6BDFF19-2725-4E5E-9EBD-E5751451F13B}"/>
              </a:ext>
            </a:extLst>
          </p:cNvPr>
          <p:cNvSpPr txBox="1"/>
          <p:nvPr/>
        </p:nvSpPr>
        <p:spPr>
          <a:xfrm>
            <a:off x="643468" y="3836704"/>
            <a:ext cx="2882158" cy="923330"/>
          </a:xfrm>
          <a:prstGeom prst="rect">
            <a:avLst/>
          </a:prstGeom>
          <a:noFill/>
        </p:spPr>
        <p:txBody>
          <a:bodyPr wrap="square" rtlCol="0">
            <a:spAutoFit/>
          </a:bodyPr>
          <a:lstStyle/>
          <a:p>
            <a:r>
              <a:rPr lang="en-US">
                <a:solidFill>
                  <a:schemeClr val="bg1"/>
                </a:solidFill>
              </a:rPr>
              <a:t>LAMS exemplifies a simple and effective flow of data. </a:t>
            </a:r>
          </a:p>
        </p:txBody>
      </p:sp>
    </p:spTree>
    <p:extLst>
      <p:ext uri="{BB962C8B-B14F-4D97-AF65-F5344CB8AC3E}">
        <p14:creationId xmlns:p14="http://schemas.microsoft.com/office/powerpoint/2010/main" val="356129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AE135A-4C03-4FD0-83FA-A064E4B80DB2}"/>
              </a:ext>
            </a:extLst>
          </p:cNvPr>
          <p:cNvSpPr>
            <a:spLocks noGrp="1"/>
          </p:cNvSpPr>
          <p:nvPr>
            <p:ph type="title"/>
          </p:nvPr>
        </p:nvSpPr>
        <p:spPr/>
        <p:txBody>
          <a:bodyPr/>
          <a:lstStyle/>
          <a:p>
            <a:r>
              <a:rPr lang="en-US"/>
              <a:t>Information Topology Chart</a:t>
            </a:r>
          </a:p>
        </p:txBody>
      </p:sp>
      <p:graphicFrame>
        <p:nvGraphicFramePr>
          <p:cNvPr id="7" name="Content Placeholder 6">
            <a:extLst>
              <a:ext uri="{FF2B5EF4-FFF2-40B4-BE49-F238E27FC236}">
                <a16:creationId xmlns:a16="http://schemas.microsoft.com/office/drawing/2014/main" id="{E576CE90-F1E5-4201-9108-90D4BA9DFE11}"/>
              </a:ext>
            </a:extLst>
          </p:cNvPr>
          <p:cNvGraphicFramePr>
            <a:graphicFrameLocks noGrp="1"/>
          </p:cNvGraphicFramePr>
          <p:nvPr>
            <p:ph idx="1"/>
            <p:extLst>
              <p:ext uri="{D42A27DB-BD31-4B8C-83A1-F6EECF244321}">
                <p14:modId xmlns:p14="http://schemas.microsoft.com/office/powerpoint/2010/main" val="3982199816"/>
              </p:ext>
            </p:extLst>
          </p:nvPr>
        </p:nvGraphicFramePr>
        <p:xfrm>
          <a:off x="5032311" y="100642"/>
          <a:ext cx="5506293" cy="6656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Rectangle 36">
            <a:extLst>
              <a:ext uri="{FF2B5EF4-FFF2-40B4-BE49-F238E27FC236}">
                <a16:creationId xmlns:a16="http://schemas.microsoft.com/office/drawing/2014/main" id="{AC44B7A1-8758-776F-84D6-ED75289533B5}"/>
              </a:ext>
            </a:extLst>
          </p:cNvPr>
          <p:cNvSpPr/>
          <p:nvPr/>
        </p:nvSpPr>
        <p:spPr>
          <a:xfrm>
            <a:off x="8068574" y="110705"/>
            <a:ext cx="1825924" cy="6599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4477CCC5-1B43-21E7-F3DE-3C36C385E4F6}"/>
              </a:ext>
            </a:extLst>
          </p:cNvPr>
          <p:cNvSpPr txBox="1"/>
          <p:nvPr/>
        </p:nvSpPr>
        <p:spPr>
          <a:xfrm>
            <a:off x="9900249" y="10437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System Entities</a:t>
            </a:r>
          </a:p>
        </p:txBody>
      </p:sp>
    </p:spTree>
    <p:extLst>
      <p:ext uri="{BB962C8B-B14F-4D97-AF65-F5344CB8AC3E}">
        <p14:creationId xmlns:p14="http://schemas.microsoft.com/office/powerpoint/2010/main" val="28267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5DFC-25B8-BEC9-670D-9D8EF9990B5C}"/>
              </a:ext>
            </a:extLst>
          </p:cNvPr>
          <p:cNvSpPr>
            <a:spLocks noGrp="1"/>
          </p:cNvSpPr>
          <p:nvPr>
            <p:ph type="title"/>
          </p:nvPr>
        </p:nvSpPr>
        <p:spPr/>
        <p:txBody>
          <a:bodyPr/>
          <a:lstStyle/>
          <a:p>
            <a:r>
              <a:rPr lang="en-US"/>
              <a:t>Section 2 : Design Conventions</a:t>
            </a:r>
          </a:p>
        </p:txBody>
      </p:sp>
      <p:sp>
        <p:nvSpPr>
          <p:cNvPr id="3" name="Content Placeholder 2">
            <a:extLst>
              <a:ext uri="{FF2B5EF4-FFF2-40B4-BE49-F238E27FC236}">
                <a16:creationId xmlns:a16="http://schemas.microsoft.com/office/drawing/2014/main" id="{D70DB1DF-5372-F86F-3DEE-4DDFB28750E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3F9285A8-0F3A-882E-97D3-8F276EF624C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21978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AE135A-4C03-4FD0-83FA-A064E4B80DB2}"/>
              </a:ext>
            </a:extLst>
          </p:cNvPr>
          <p:cNvSpPr>
            <a:spLocks noGrp="1"/>
          </p:cNvSpPr>
          <p:nvPr>
            <p:ph type="title"/>
          </p:nvPr>
        </p:nvSpPr>
        <p:spPr/>
        <p:txBody>
          <a:bodyPr/>
          <a:lstStyle/>
          <a:p>
            <a:r>
              <a:rPr lang="en-US"/>
              <a:t>Entity Relationship Diagram (ERD)</a:t>
            </a:r>
          </a:p>
        </p:txBody>
      </p:sp>
      <p:sp>
        <p:nvSpPr>
          <p:cNvPr id="8" name="Text Placeholder 7">
            <a:extLst>
              <a:ext uri="{FF2B5EF4-FFF2-40B4-BE49-F238E27FC236}">
                <a16:creationId xmlns:a16="http://schemas.microsoft.com/office/drawing/2014/main" id="{5B7C550E-0ACC-4163-933F-1689FA3BD6E6}"/>
              </a:ext>
            </a:extLst>
          </p:cNvPr>
          <p:cNvSpPr>
            <a:spLocks noGrp="1"/>
          </p:cNvSpPr>
          <p:nvPr>
            <p:ph type="body" sz="half" idx="2"/>
          </p:nvPr>
        </p:nvSpPr>
        <p:spPr/>
        <p:txBody>
          <a:bodyPr/>
          <a:lstStyle/>
          <a:p>
            <a:endParaRPr lang="en-US"/>
          </a:p>
        </p:txBody>
      </p:sp>
      <p:pic>
        <p:nvPicPr>
          <p:cNvPr id="10" name="Picture 9" descr="Diagram&#10;&#10;Description automatically generated">
            <a:extLst>
              <a:ext uri="{FF2B5EF4-FFF2-40B4-BE49-F238E27FC236}">
                <a16:creationId xmlns:a16="http://schemas.microsoft.com/office/drawing/2014/main" id="{662F4884-9CC3-4390-9DDF-7E7BFE55D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380" y="19000"/>
            <a:ext cx="4472020" cy="6839000"/>
          </a:xfrm>
          <a:prstGeom prst="rect">
            <a:avLst/>
          </a:prstGeom>
        </p:spPr>
      </p:pic>
    </p:spTree>
    <p:extLst>
      <p:ext uri="{BB962C8B-B14F-4D97-AF65-F5344CB8AC3E}">
        <p14:creationId xmlns:p14="http://schemas.microsoft.com/office/powerpoint/2010/main" val="16309844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VTI">
  <a:themeElements>
    <a:clrScheme name="AnalogousFromLightSeed_2SEEDS">
      <a:dk1>
        <a:srgbClr val="000000"/>
      </a:dk1>
      <a:lt1>
        <a:srgbClr val="FFFFFF"/>
      </a:lt1>
      <a:dk2>
        <a:srgbClr val="412D24"/>
      </a:dk2>
      <a:lt2>
        <a:srgbClr val="E8E4E2"/>
      </a:lt2>
      <a:accent1>
        <a:srgbClr val="7CA9B8"/>
      </a:accent1>
      <a:accent2>
        <a:srgbClr val="80A9A3"/>
      </a:accent2>
      <a:accent3>
        <a:srgbClr val="91A1C3"/>
      </a:accent3>
      <a:accent4>
        <a:srgbClr val="BA7F86"/>
      </a:accent4>
      <a:accent5>
        <a:srgbClr val="C0998A"/>
      </a:accent5>
      <a:accent6>
        <a:srgbClr val="B09F78"/>
      </a:accent6>
      <a:hlink>
        <a:srgbClr val="AA7562"/>
      </a:hlink>
      <a:folHlink>
        <a:srgbClr val="7F7F7F"/>
      </a:folHlink>
    </a:clrScheme>
    <a:fontScheme name="Custom 1">
      <a:majorFont>
        <a:latin typeface="IBM Plex Serif SemiBold"/>
        <a:ea typeface=""/>
        <a:cs typeface=""/>
      </a:majorFont>
      <a:minorFont>
        <a:latin typeface="IBM Plex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9</Notes>
  <HiddenSlides>0</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RetrospectVTI</vt:lpstr>
      <vt:lpstr>Design Specification</vt:lpstr>
      <vt:lpstr>Section 1 : System Overview</vt:lpstr>
      <vt:lpstr>Problem</vt:lpstr>
      <vt:lpstr>Increase in flight traffic</vt:lpstr>
      <vt:lpstr>Solution</vt:lpstr>
      <vt:lpstr>Object Flow Diagram  </vt:lpstr>
      <vt:lpstr>Information Topology Chart</vt:lpstr>
      <vt:lpstr>Section 2 : Design Conventions</vt:lpstr>
      <vt:lpstr>Entity Relationship Diagram (ERD)</vt:lpstr>
      <vt:lpstr>Entity Specification Grid (ESG) Samples</vt:lpstr>
      <vt:lpstr>Section 3 : Database Specification</vt:lpstr>
      <vt:lpstr>Section 4 – User Interface Design</vt:lpstr>
      <vt:lpstr>Section 5 : Operations Design</vt:lpstr>
      <vt:lpstr>Country – ADD method</vt:lpstr>
      <vt:lpstr>Port – ADD / MOD / DEL method</vt:lpstr>
      <vt:lpstr>Terminal – ADD / MOD/ DEL method</vt:lpstr>
      <vt:lpstr>Gates – ADD / MOD / DEL method</vt:lpstr>
      <vt:lpstr>Runway – ADD / MOD/ DEL method</vt:lpstr>
      <vt:lpstr>Airline – ADD / MOD / DEL method</vt:lpstr>
      <vt:lpstr>AircraftType – ADD / MOD / DEL method</vt:lpstr>
      <vt:lpstr>Flight – ADD / MOD / DEL method</vt:lpstr>
      <vt:lpstr>Schedule – ADD / MOD / DEL method</vt:lpstr>
      <vt:lpstr>GENERIC – ADD method</vt:lpstr>
      <vt:lpstr>GENERIC – MOD method</vt:lpstr>
      <vt:lpstr>GENERIC – DEL method</vt:lpstr>
      <vt:lpstr>GENERIC – INQUIRE / REPORT method(s)</vt:lpstr>
      <vt:lpstr>Section 6:  Other Design Considerations</vt:lpstr>
      <vt:lpstr>Section 7 : Summary &amp; Concluding Remarks</vt:lpstr>
      <vt:lpstr>Project Schedule of Activities</vt:lpstr>
      <vt:lpstr>PERT Diagram</vt:lpstr>
      <vt:lpstr>Closing Remarks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2022-04-06T07:39:03Z</dcterms:created>
  <dcterms:modified xsi:type="dcterms:W3CDTF">2022-04-12T19:50:45Z</dcterms:modified>
</cp:coreProperties>
</file>